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75" r:id="rId3"/>
    <p:sldId id="260" r:id="rId4"/>
    <p:sldId id="276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17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楕円 7">
            <a:extLst>
              <a:ext uri="{FF2B5EF4-FFF2-40B4-BE49-F238E27FC236}">
                <a16:creationId xmlns:a16="http://schemas.microsoft.com/office/drawing/2014/main" id="{A456CA47-E1D4-4CFD-9613-46D304B7C46F}"/>
              </a:ext>
            </a:extLst>
          </p:cNvPr>
          <p:cNvSpPr/>
          <p:nvPr/>
        </p:nvSpPr>
        <p:spPr>
          <a:xfrm>
            <a:off x="7323731" y="1527686"/>
            <a:ext cx="2220788" cy="45652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75CE10B5-B41A-4869-82F2-76B5A17C6B55}"/>
              </a:ext>
            </a:extLst>
          </p:cNvPr>
          <p:cNvSpPr/>
          <p:nvPr/>
        </p:nvSpPr>
        <p:spPr>
          <a:xfrm>
            <a:off x="472845" y="2896551"/>
            <a:ext cx="2635262" cy="2635262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8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沖縄県と言えば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2088201" y="256308"/>
            <a:ext cx="1019594" cy="692815"/>
          </a:xfrm>
          <a:prstGeom prst="wedgeEllipseCallout">
            <a:avLst>
              <a:gd name="adj1" fmla="val 36740"/>
              <a:gd name="adj2" fmla="val 5941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南国</a:t>
            </a:r>
          </a:p>
        </p:txBody>
      </p:sp>
      <p:sp>
        <p:nvSpPr>
          <p:cNvPr id="1026" name="テキスト ボックス 1025">
            <a:extLst>
              <a:ext uri="{FF2B5EF4-FFF2-40B4-BE49-F238E27FC236}">
                <a16:creationId xmlns:a16="http://schemas.microsoft.com/office/drawing/2014/main" id="{1469AE4C-9439-4ED1-9309-7CB475BEDE7C}"/>
              </a:ext>
            </a:extLst>
          </p:cNvPr>
          <p:cNvSpPr txBox="1"/>
          <p:nvPr/>
        </p:nvSpPr>
        <p:spPr>
          <a:xfrm>
            <a:off x="1121366" y="225669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シーサー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9" name="Group 904">
            <a:extLst>
              <a:ext uri="{FF2B5EF4-FFF2-40B4-BE49-F238E27FC236}">
                <a16:creationId xmlns:a16="http://schemas.microsoft.com/office/drawing/2014/main" id="{A9A5B177-7791-4E98-830C-5091F89C6DD1}"/>
              </a:ext>
            </a:extLst>
          </p:cNvPr>
          <p:cNvGrpSpPr>
            <a:grpSpLocks/>
          </p:cNvGrpSpPr>
          <p:nvPr/>
        </p:nvGrpSpPr>
        <p:grpSpPr bwMode="auto">
          <a:xfrm>
            <a:off x="1726621" y="2889743"/>
            <a:ext cx="6018765" cy="3102446"/>
            <a:chOff x="630" y="2032"/>
            <a:chExt cx="6435" cy="3317"/>
          </a:xfrm>
        </p:grpSpPr>
        <p:sp>
          <p:nvSpPr>
            <p:cNvPr id="130" name="Freeform 728">
              <a:extLst>
                <a:ext uri="{FF2B5EF4-FFF2-40B4-BE49-F238E27FC236}">
                  <a16:creationId xmlns:a16="http://schemas.microsoft.com/office/drawing/2014/main" id="{73AFB0BA-696B-4F3D-8898-4A908D416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2032"/>
              <a:ext cx="6407" cy="3317"/>
            </a:xfrm>
            <a:custGeom>
              <a:avLst/>
              <a:gdLst>
                <a:gd name="T0" fmla="*/ 0 w 6407"/>
                <a:gd name="T1" fmla="*/ 3317 h 3317"/>
                <a:gd name="T2" fmla="*/ 3402 w 6407"/>
                <a:gd name="T3" fmla="*/ 1786 h 3317"/>
                <a:gd name="T4" fmla="*/ 5103 w 6407"/>
                <a:gd name="T5" fmla="*/ 1786 h 3317"/>
                <a:gd name="T6" fmla="*/ 6407 w 6407"/>
                <a:gd name="T7" fmla="*/ 0 h 3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7" h="3317">
                  <a:moveTo>
                    <a:pt x="0" y="3317"/>
                  </a:moveTo>
                  <a:lnTo>
                    <a:pt x="3402" y="1786"/>
                  </a:lnTo>
                  <a:lnTo>
                    <a:pt x="5103" y="1786"/>
                  </a:lnTo>
                  <a:lnTo>
                    <a:pt x="6407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800"/>
            </a:p>
          </p:txBody>
        </p:sp>
        <p:sp>
          <p:nvSpPr>
            <p:cNvPr id="131" name="Freeform 729">
              <a:extLst>
                <a:ext uri="{FF2B5EF4-FFF2-40B4-BE49-F238E27FC236}">
                  <a16:creationId xmlns:a16="http://schemas.microsoft.com/office/drawing/2014/main" id="{3D4EB8B4-55FF-420D-A108-82C74DDD0F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3109"/>
              <a:ext cx="822" cy="227"/>
            </a:xfrm>
            <a:custGeom>
              <a:avLst/>
              <a:gdLst>
                <a:gd name="T0" fmla="*/ 0 w 822"/>
                <a:gd name="T1" fmla="*/ 0 h 227"/>
                <a:gd name="T2" fmla="*/ 227 w 822"/>
                <a:gd name="T3" fmla="*/ 227 h 227"/>
                <a:gd name="T4" fmla="*/ 822 w 822"/>
                <a:gd name="T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2" h="227">
                  <a:moveTo>
                    <a:pt x="0" y="0"/>
                  </a:moveTo>
                  <a:lnTo>
                    <a:pt x="227" y="227"/>
                  </a:lnTo>
                  <a:lnTo>
                    <a:pt x="822" y="227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800"/>
            </a:p>
          </p:txBody>
        </p:sp>
      </p:grpSp>
      <p:grpSp>
        <p:nvGrpSpPr>
          <p:cNvPr id="132" name="Group 903">
            <a:extLst>
              <a:ext uri="{FF2B5EF4-FFF2-40B4-BE49-F238E27FC236}">
                <a16:creationId xmlns:a16="http://schemas.microsoft.com/office/drawing/2014/main" id="{A3391848-AA6B-460E-B90A-1645C58E7081}"/>
              </a:ext>
            </a:extLst>
          </p:cNvPr>
          <p:cNvGrpSpPr>
            <a:grpSpLocks/>
          </p:cNvGrpSpPr>
          <p:nvPr/>
        </p:nvGrpSpPr>
        <p:grpSpPr bwMode="auto">
          <a:xfrm>
            <a:off x="1673308" y="1060263"/>
            <a:ext cx="6019700" cy="5541753"/>
            <a:chOff x="573" y="76"/>
            <a:chExt cx="6436" cy="5925"/>
          </a:xfrm>
        </p:grpSpPr>
        <p:sp>
          <p:nvSpPr>
            <p:cNvPr id="133" name="Freeform 698">
              <a:extLst>
                <a:ext uri="{FF2B5EF4-FFF2-40B4-BE49-F238E27FC236}">
                  <a16:creationId xmlns:a16="http://schemas.microsoft.com/office/drawing/2014/main" id="{36096C8D-7C3E-4575-B10B-3829D13A6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76"/>
              <a:ext cx="312" cy="368"/>
            </a:xfrm>
            <a:custGeom>
              <a:avLst/>
              <a:gdLst>
                <a:gd name="T0" fmla="*/ 312 w 312"/>
                <a:gd name="T1" fmla="*/ 0 h 368"/>
                <a:gd name="T2" fmla="*/ 227 w 312"/>
                <a:gd name="T3" fmla="*/ 28 h 368"/>
                <a:gd name="T4" fmla="*/ 57 w 312"/>
                <a:gd name="T5" fmla="*/ 226 h 368"/>
                <a:gd name="T6" fmla="*/ 85 w 312"/>
                <a:gd name="T7" fmla="*/ 283 h 368"/>
                <a:gd name="T8" fmla="*/ 0 w 312"/>
                <a:gd name="T9" fmla="*/ 311 h 368"/>
                <a:gd name="T10" fmla="*/ 29 w 312"/>
                <a:gd name="T11" fmla="*/ 368 h 368"/>
                <a:gd name="T12" fmla="*/ 85 w 312"/>
                <a:gd name="T13" fmla="*/ 311 h 368"/>
                <a:gd name="T14" fmla="*/ 114 w 312"/>
                <a:gd name="T15" fmla="*/ 255 h 368"/>
                <a:gd name="T16" fmla="*/ 170 w 312"/>
                <a:gd name="T17" fmla="*/ 226 h 368"/>
                <a:gd name="T18" fmla="*/ 170 w 312"/>
                <a:gd name="T19" fmla="*/ 170 h 368"/>
                <a:gd name="T20" fmla="*/ 255 w 312"/>
                <a:gd name="T21" fmla="*/ 170 h 368"/>
                <a:gd name="T22" fmla="*/ 284 w 312"/>
                <a:gd name="T23" fmla="*/ 113 h 368"/>
                <a:gd name="T24" fmla="*/ 255 w 312"/>
                <a:gd name="T25" fmla="*/ 85 h 368"/>
                <a:gd name="T26" fmla="*/ 312 w 312"/>
                <a:gd name="T2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2" h="368">
                  <a:moveTo>
                    <a:pt x="312" y="0"/>
                  </a:moveTo>
                  <a:lnTo>
                    <a:pt x="227" y="28"/>
                  </a:lnTo>
                  <a:lnTo>
                    <a:pt x="57" y="226"/>
                  </a:lnTo>
                  <a:lnTo>
                    <a:pt x="85" y="283"/>
                  </a:lnTo>
                  <a:lnTo>
                    <a:pt x="0" y="311"/>
                  </a:lnTo>
                  <a:lnTo>
                    <a:pt x="29" y="368"/>
                  </a:lnTo>
                  <a:lnTo>
                    <a:pt x="85" y="311"/>
                  </a:lnTo>
                  <a:lnTo>
                    <a:pt x="114" y="255"/>
                  </a:lnTo>
                  <a:lnTo>
                    <a:pt x="170" y="226"/>
                  </a:lnTo>
                  <a:lnTo>
                    <a:pt x="170" y="170"/>
                  </a:lnTo>
                  <a:lnTo>
                    <a:pt x="255" y="170"/>
                  </a:lnTo>
                  <a:lnTo>
                    <a:pt x="284" y="113"/>
                  </a:lnTo>
                  <a:lnTo>
                    <a:pt x="255" y="85"/>
                  </a:lnTo>
                  <a:lnTo>
                    <a:pt x="31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Freeform 699">
              <a:extLst>
                <a:ext uri="{FF2B5EF4-FFF2-40B4-BE49-F238E27FC236}">
                  <a16:creationId xmlns:a16="http://schemas.microsoft.com/office/drawing/2014/main" id="{F4284A5C-065E-4191-951E-844BE1F36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444"/>
              <a:ext cx="85" cy="29"/>
            </a:xfrm>
            <a:custGeom>
              <a:avLst/>
              <a:gdLst>
                <a:gd name="T0" fmla="*/ 85 w 85"/>
                <a:gd name="T1" fmla="*/ 0 h 29"/>
                <a:gd name="T2" fmla="*/ 0 w 85"/>
                <a:gd name="T3" fmla="*/ 0 h 29"/>
                <a:gd name="T4" fmla="*/ 29 w 85"/>
                <a:gd name="T5" fmla="*/ 29 h 29"/>
                <a:gd name="T6" fmla="*/ 57 w 85"/>
                <a:gd name="T7" fmla="*/ 29 h 29"/>
                <a:gd name="T8" fmla="*/ 85 w 85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9">
                  <a:moveTo>
                    <a:pt x="85" y="0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57" y="29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701">
              <a:extLst>
                <a:ext uri="{FF2B5EF4-FFF2-40B4-BE49-F238E27FC236}">
                  <a16:creationId xmlns:a16="http://schemas.microsoft.com/office/drawing/2014/main" id="{E9EDF0CC-F7B5-435D-A3FF-A54642731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529"/>
              <a:ext cx="142" cy="142"/>
            </a:xfrm>
            <a:custGeom>
              <a:avLst/>
              <a:gdLst>
                <a:gd name="T0" fmla="*/ 85 w 142"/>
                <a:gd name="T1" fmla="*/ 0 h 142"/>
                <a:gd name="T2" fmla="*/ 0 w 142"/>
                <a:gd name="T3" fmla="*/ 29 h 142"/>
                <a:gd name="T4" fmla="*/ 0 w 142"/>
                <a:gd name="T5" fmla="*/ 85 h 142"/>
                <a:gd name="T6" fmla="*/ 57 w 142"/>
                <a:gd name="T7" fmla="*/ 142 h 142"/>
                <a:gd name="T8" fmla="*/ 114 w 142"/>
                <a:gd name="T9" fmla="*/ 114 h 142"/>
                <a:gd name="T10" fmla="*/ 142 w 142"/>
                <a:gd name="T11" fmla="*/ 85 h 142"/>
                <a:gd name="T12" fmla="*/ 142 w 142"/>
                <a:gd name="T13" fmla="*/ 29 h 142"/>
                <a:gd name="T14" fmla="*/ 85 w 142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42">
                  <a:moveTo>
                    <a:pt x="85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114" y="114"/>
                  </a:lnTo>
                  <a:lnTo>
                    <a:pt x="142" y="85"/>
                  </a:lnTo>
                  <a:lnTo>
                    <a:pt x="142" y="29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702">
              <a:extLst>
                <a:ext uri="{FF2B5EF4-FFF2-40B4-BE49-F238E27FC236}">
                  <a16:creationId xmlns:a16="http://schemas.microsoft.com/office/drawing/2014/main" id="{CC57EEC2-DF3F-4042-B0C0-A69E6DF40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699"/>
              <a:ext cx="56" cy="29"/>
            </a:xfrm>
            <a:custGeom>
              <a:avLst/>
              <a:gdLst>
                <a:gd name="T0" fmla="*/ 0 w 56"/>
                <a:gd name="T1" fmla="*/ 0 h 29"/>
                <a:gd name="T2" fmla="*/ 28 w 56"/>
                <a:gd name="T3" fmla="*/ 0 h 29"/>
                <a:gd name="T4" fmla="*/ 56 w 56"/>
                <a:gd name="T5" fmla="*/ 29 h 29"/>
                <a:gd name="T6" fmla="*/ 28 w 56"/>
                <a:gd name="T7" fmla="*/ 29 h 29"/>
                <a:gd name="T8" fmla="*/ 0 w 56"/>
                <a:gd name="T9" fmla="*/ 29 h 29"/>
                <a:gd name="T10" fmla="*/ 0 w 5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">
                  <a:moveTo>
                    <a:pt x="0" y="0"/>
                  </a:moveTo>
                  <a:lnTo>
                    <a:pt x="28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703">
              <a:extLst>
                <a:ext uri="{FF2B5EF4-FFF2-40B4-BE49-F238E27FC236}">
                  <a16:creationId xmlns:a16="http://schemas.microsoft.com/office/drawing/2014/main" id="{554289C4-7A5E-4A44-AFD7-FCAA22CCC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1210"/>
              <a:ext cx="255" cy="141"/>
            </a:xfrm>
            <a:custGeom>
              <a:avLst/>
              <a:gdLst>
                <a:gd name="T0" fmla="*/ 255 w 255"/>
                <a:gd name="T1" fmla="*/ 113 h 141"/>
                <a:gd name="T2" fmla="*/ 170 w 255"/>
                <a:gd name="T3" fmla="*/ 141 h 141"/>
                <a:gd name="T4" fmla="*/ 142 w 255"/>
                <a:gd name="T5" fmla="*/ 113 h 141"/>
                <a:gd name="T6" fmla="*/ 57 w 255"/>
                <a:gd name="T7" fmla="*/ 141 h 141"/>
                <a:gd name="T8" fmla="*/ 0 w 255"/>
                <a:gd name="T9" fmla="*/ 85 h 141"/>
                <a:gd name="T10" fmla="*/ 29 w 255"/>
                <a:gd name="T11" fmla="*/ 28 h 141"/>
                <a:gd name="T12" fmla="*/ 142 w 255"/>
                <a:gd name="T13" fmla="*/ 28 h 141"/>
                <a:gd name="T14" fmla="*/ 199 w 255"/>
                <a:gd name="T15" fmla="*/ 0 h 141"/>
                <a:gd name="T16" fmla="*/ 227 w 255"/>
                <a:gd name="T17" fmla="*/ 56 h 141"/>
                <a:gd name="T18" fmla="*/ 255 w 255"/>
                <a:gd name="T19" fmla="*/ 56 h 141"/>
                <a:gd name="T20" fmla="*/ 255 w 255"/>
                <a:gd name="T21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141">
                  <a:moveTo>
                    <a:pt x="255" y="113"/>
                  </a:moveTo>
                  <a:lnTo>
                    <a:pt x="170" y="141"/>
                  </a:lnTo>
                  <a:lnTo>
                    <a:pt x="142" y="113"/>
                  </a:lnTo>
                  <a:lnTo>
                    <a:pt x="57" y="141"/>
                  </a:lnTo>
                  <a:lnTo>
                    <a:pt x="0" y="85"/>
                  </a:lnTo>
                  <a:lnTo>
                    <a:pt x="29" y="28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27" y="56"/>
                  </a:lnTo>
                  <a:lnTo>
                    <a:pt x="255" y="56"/>
                  </a:lnTo>
                  <a:lnTo>
                    <a:pt x="255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8" name="Freeform 704">
              <a:extLst>
                <a:ext uri="{FF2B5EF4-FFF2-40B4-BE49-F238E27FC236}">
                  <a16:creationId xmlns:a16="http://schemas.microsoft.com/office/drawing/2014/main" id="{F819F9D9-B648-4148-AF90-6059647CC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3052"/>
              <a:ext cx="85" cy="85"/>
            </a:xfrm>
            <a:custGeom>
              <a:avLst/>
              <a:gdLst>
                <a:gd name="T0" fmla="*/ 85 w 85"/>
                <a:gd name="T1" fmla="*/ 0 h 85"/>
                <a:gd name="T2" fmla="*/ 0 w 85"/>
                <a:gd name="T3" fmla="*/ 29 h 85"/>
                <a:gd name="T4" fmla="*/ 0 w 85"/>
                <a:gd name="T5" fmla="*/ 85 h 85"/>
                <a:gd name="T6" fmla="*/ 85 w 85"/>
                <a:gd name="T7" fmla="*/ 29 h 85"/>
                <a:gd name="T8" fmla="*/ 85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85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85" y="29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Freeform 705">
              <a:extLst>
                <a:ext uri="{FF2B5EF4-FFF2-40B4-BE49-F238E27FC236}">
                  <a16:creationId xmlns:a16="http://schemas.microsoft.com/office/drawing/2014/main" id="{8A3B1324-61BF-427B-972C-154F10AC3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2769"/>
              <a:ext cx="57" cy="85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57 h 85"/>
                <a:gd name="T4" fmla="*/ 28 w 57"/>
                <a:gd name="T5" fmla="*/ 85 h 85"/>
                <a:gd name="T6" fmla="*/ 57 w 57"/>
                <a:gd name="T7" fmla="*/ 28 h 85"/>
                <a:gd name="T8" fmla="*/ 57 w 57"/>
                <a:gd name="T9" fmla="*/ 0 h 85"/>
                <a:gd name="T10" fmla="*/ 28 w 57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57"/>
                  </a:lnTo>
                  <a:lnTo>
                    <a:pt x="28" y="85"/>
                  </a:lnTo>
                  <a:lnTo>
                    <a:pt x="57" y="28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Freeform 707">
              <a:extLst>
                <a:ext uri="{FF2B5EF4-FFF2-40B4-BE49-F238E27FC236}">
                  <a16:creationId xmlns:a16="http://schemas.microsoft.com/office/drawing/2014/main" id="{4CCF9704-3049-4EDE-B5E2-24C204F21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0" y="2882"/>
              <a:ext cx="57" cy="85"/>
            </a:xfrm>
            <a:custGeom>
              <a:avLst/>
              <a:gdLst>
                <a:gd name="T0" fmla="*/ 57 w 57"/>
                <a:gd name="T1" fmla="*/ 0 h 85"/>
                <a:gd name="T2" fmla="*/ 0 w 57"/>
                <a:gd name="T3" fmla="*/ 29 h 85"/>
                <a:gd name="T4" fmla="*/ 28 w 57"/>
                <a:gd name="T5" fmla="*/ 85 h 85"/>
                <a:gd name="T6" fmla="*/ 57 w 57"/>
                <a:gd name="T7" fmla="*/ 29 h 85"/>
                <a:gd name="T8" fmla="*/ 57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57" y="0"/>
                  </a:moveTo>
                  <a:lnTo>
                    <a:pt x="0" y="29"/>
                  </a:lnTo>
                  <a:lnTo>
                    <a:pt x="28" y="85"/>
                  </a:lnTo>
                  <a:lnTo>
                    <a:pt x="57" y="29"/>
                  </a:lnTo>
                  <a:lnTo>
                    <a:pt x="5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1" name="Freeform 708">
              <a:extLst>
                <a:ext uri="{FF2B5EF4-FFF2-40B4-BE49-F238E27FC236}">
                  <a16:creationId xmlns:a16="http://schemas.microsoft.com/office/drawing/2014/main" id="{A5E8E90A-B901-4072-ABF5-76701FF1AB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3024"/>
              <a:ext cx="56" cy="85"/>
            </a:xfrm>
            <a:custGeom>
              <a:avLst/>
              <a:gdLst>
                <a:gd name="T0" fmla="*/ 56 w 56"/>
                <a:gd name="T1" fmla="*/ 0 h 85"/>
                <a:gd name="T2" fmla="*/ 28 w 56"/>
                <a:gd name="T3" fmla="*/ 28 h 85"/>
                <a:gd name="T4" fmla="*/ 0 w 56"/>
                <a:gd name="T5" fmla="*/ 85 h 85"/>
                <a:gd name="T6" fmla="*/ 28 w 56"/>
                <a:gd name="T7" fmla="*/ 85 h 85"/>
                <a:gd name="T8" fmla="*/ 56 w 56"/>
                <a:gd name="T9" fmla="*/ 28 h 85"/>
                <a:gd name="T10" fmla="*/ 56 w 56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85">
                  <a:moveTo>
                    <a:pt x="56" y="0"/>
                  </a:moveTo>
                  <a:lnTo>
                    <a:pt x="28" y="28"/>
                  </a:lnTo>
                  <a:lnTo>
                    <a:pt x="0" y="85"/>
                  </a:lnTo>
                  <a:lnTo>
                    <a:pt x="28" y="85"/>
                  </a:lnTo>
                  <a:lnTo>
                    <a:pt x="56" y="28"/>
                  </a:lnTo>
                  <a:lnTo>
                    <a:pt x="56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2" name="Freeform 709">
              <a:extLst>
                <a:ext uri="{FF2B5EF4-FFF2-40B4-BE49-F238E27FC236}">
                  <a16:creationId xmlns:a16="http://schemas.microsoft.com/office/drawing/2014/main" id="{81F08E5F-A9BD-4D7F-A054-7F092E22B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2797"/>
              <a:ext cx="142" cy="114"/>
            </a:xfrm>
            <a:custGeom>
              <a:avLst/>
              <a:gdLst>
                <a:gd name="T0" fmla="*/ 85 w 142"/>
                <a:gd name="T1" fmla="*/ 0 h 114"/>
                <a:gd name="T2" fmla="*/ 57 w 142"/>
                <a:gd name="T3" fmla="*/ 29 h 114"/>
                <a:gd name="T4" fmla="*/ 28 w 142"/>
                <a:gd name="T5" fmla="*/ 29 h 114"/>
                <a:gd name="T6" fmla="*/ 28 w 142"/>
                <a:gd name="T7" fmla="*/ 57 h 114"/>
                <a:gd name="T8" fmla="*/ 0 w 142"/>
                <a:gd name="T9" fmla="*/ 57 h 114"/>
                <a:gd name="T10" fmla="*/ 0 w 142"/>
                <a:gd name="T11" fmla="*/ 85 h 114"/>
                <a:gd name="T12" fmla="*/ 57 w 142"/>
                <a:gd name="T13" fmla="*/ 114 h 114"/>
                <a:gd name="T14" fmla="*/ 85 w 142"/>
                <a:gd name="T15" fmla="*/ 85 h 114"/>
                <a:gd name="T16" fmla="*/ 57 w 142"/>
                <a:gd name="T17" fmla="*/ 57 h 114"/>
                <a:gd name="T18" fmla="*/ 113 w 142"/>
                <a:gd name="T19" fmla="*/ 57 h 114"/>
                <a:gd name="T20" fmla="*/ 113 w 142"/>
                <a:gd name="T21" fmla="*/ 85 h 114"/>
                <a:gd name="T22" fmla="*/ 142 w 142"/>
                <a:gd name="T23" fmla="*/ 85 h 114"/>
                <a:gd name="T24" fmla="*/ 142 w 142"/>
                <a:gd name="T25" fmla="*/ 57 h 114"/>
                <a:gd name="T26" fmla="*/ 85 w 142"/>
                <a:gd name="T2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2" h="114">
                  <a:moveTo>
                    <a:pt x="85" y="0"/>
                  </a:moveTo>
                  <a:lnTo>
                    <a:pt x="57" y="29"/>
                  </a:lnTo>
                  <a:lnTo>
                    <a:pt x="28" y="29"/>
                  </a:lnTo>
                  <a:lnTo>
                    <a:pt x="28" y="57"/>
                  </a:lnTo>
                  <a:lnTo>
                    <a:pt x="0" y="57"/>
                  </a:lnTo>
                  <a:lnTo>
                    <a:pt x="0" y="85"/>
                  </a:lnTo>
                  <a:lnTo>
                    <a:pt x="57" y="114"/>
                  </a:lnTo>
                  <a:lnTo>
                    <a:pt x="85" y="85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85"/>
                  </a:lnTo>
                  <a:lnTo>
                    <a:pt x="142" y="85"/>
                  </a:lnTo>
                  <a:lnTo>
                    <a:pt x="142" y="57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Freeform 710">
              <a:extLst>
                <a:ext uri="{FF2B5EF4-FFF2-40B4-BE49-F238E27FC236}">
                  <a16:creationId xmlns:a16="http://schemas.microsoft.com/office/drawing/2014/main" id="{65297627-1D3E-45E9-A28D-533F2DD1A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882"/>
              <a:ext cx="57" cy="85"/>
            </a:xfrm>
            <a:custGeom>
              <a:avLst/>
              <a:gdLst>
                <a:gd name="T0" fmla="*/ 29 w 57"/>
                <a:gd name="T1" fmla="*/ 0 h 85"/>
                <a:gd name="T2" fmla="*/ 0 w 57"/>
                <a:gd name="T3" fmla="*/ 85 h 85"/>
                <a:gd name="T4" fmla="*/ 29 w 57"/>
                <a:gd name="T5" fmla="*/ 85 h 85"/>
                <a:gd name="T6" fmla="*/ 57 w 57"/>
                <a:gd name="T7" fmla="*/ 29 h 85"/>
                <a:gd name="T8" fmla="*/ 29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9" y="0"/>
                  </a:moveTo>
                  <a:lnTo>
                    <a:pt x="0" y="85"/>
                  </a:lnTo>
                  <a:lnTo>
                    <a:pt x="29" y="85"/>
                  </a:lnTo>
                  <a:lnTo>
                    <a:pt x="57" y="29"/>
                  </a:lnTo>
                  <a:lnTo>
                    <a:pt x="2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Freeform 711">
              <a:extLst>
                <a:ext uri="{FF2B5EF4-FFF2-40B4-BE49-F238E27FC236}">
                  <a16:creationId xmlns:a16="http://schemas.microsoft.com/office/drawing/2014/main" id="{3C1EAD0C-BA7D-4915-A3E9-EAFA63C3E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7" y="2911"/>
              <a:ext cx="28" cy="85"/>
            </a:xfrm>
            <a:custGeom>
              <a:avLst/>
              <a:gdLst>
                <a:gd name="T0" fmla="*/ 0 w 28"/>
                <a:gd name="T1" fmla="*/ 0 h 85"/>
                <a:gd name="T2" fmla="*/ 0 w 28"/>
                <a:gd name="T3" fmla="*/ 85 h 85"/>
                <a:gd name="T4" fmla="*/ 28 w 28"/>
                <a:gd name="T5" fmla="*/ 56 h 85"/>
                <a:gd name="T6" fmla="*/ 0 w 28"/>
                <a:gd name="T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85">
                  <a:moveTo>
                    <a:pt x="0" y="0"/>
                  </a:moveTo>
                  <a:lnTo>
                    <a:pt x="0" y="85"/>
                  </a:lnTo>
                  <a:lnTo>
                    <a:pt x="28" y="56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" name="Freeform 712">
              <a:extLst>
                <a:ext uri="{FF2B5EF4-FFF2-40B4-BE49-F238E27FC236}">
                  <a16:creationId xmlns:a16="http://schemas.microsoft.com/office/drawing/2014/main" id="{8FAC9EDE-308F-476B-AC90-CC3A12C920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2939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28 h 85"/>
                <a:gd name="T4" fmla="*/ 28 w 85"/>
                <a:gd name="T5" fmla="*/ 57 h 85"/>
                <a:gd name="T6" fmla="*/ 28 w 85"/>
                <a:gd name="T7" fmla="*/ 85 h 85"/>
                <a:gd name="T8" fmla="*/ 85 w 85"/>
                <a:gd name="T9" fmla="*/ 57 h 85"/>
                <a:gd name="T10" fmla="*/ 57 w 85"/>
                <a:gd name="T11" fmla="*/ 0 h 85"/>
                <a:gd name="T12" fmla="*/ 28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28"/>
                  </a:lnTo>
                  <a:lnTo>
                    <a:pt x="28" y="57"/>
                  </a:lnTo>
                  <a:lnTo>
                    <a:pt x="28" y="85"/>
                  </a:lnTo>
                  <a:lnTo>
                    <a:pt x="85" y="57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6" name="Freeform 713">
              <a:extLst>
                <a:ext uri="{FF2B5EF4-FFF2-40B4-BE49-F238E27FC236}">
                  <a16:creationId xmlns:a16="http://schemas.microsoft.com/office/drawing/2014/main" id="{97C237BD-B547-4696-92D6-76144A954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3024"/>
              <a:ext cx="57" cy="85"/>
            </a:xfrm>
            <a:custGeom>
              <a:avLst/>
              <a:gdLst>
                <a:gd name="T0" fmla="*/ 0 w 57"/>
                <a:gd name="T1" fmla="*/ 0 h 85"/>
                <a:gd name="T2" fmla="*/ 28 w 57"/>
                <a:gd name="T3" fmla="*/ 85 h 85"/>
                <a:gd name="T4" fmla="*/ 57 w 57"/>
                <a:gd name="T5" fmla="*/ 57 h 85"/>
                <a:gd name="T6" fmla="*/ 28 w 57"/>
                <a:gd name="T7" fmla="*/ 0 h 85"/>
                <a:gd name="T8" fmla="*/ 0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0"/>
                  </a:moveTo>
                  <a:lnTo>
                    <a:pt x="28" y="85"/>
                  </a:lnTo>
                  <a:lnTo>
                    <a:pt x="57" y="57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Freeform 714">
              <a:extLst>
                <a:ext uri="{FF2B5EF4-FFF2-40B4-BE49-F238E27FC236}">
                  <a16:creationId xmlns:a16="http://schemas.microsoft.com/office/drawing/2014/main" id="{4489DEA7-9B5D-4A87-B185-77F40BF25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2882"/>
              <a:ext cx="85" cy="284"/>
            </a:xfrm>
            <a:custGeom>
              <a:avLst/>
              <a:gdLst>
                <a:gd name="T0" fmla="*/ 28 w 85"/>
                <a:gd name="T1" fmla="*/ 0 h 284"/>
                <a:gd name="T2" fmla="*/ 28 w 85"/>
                <a:gd name="T3" fmla="*/ 29 h 284"/>
                <a:gd name="T4" fmla="*/ 0 w 85"/>
                <a:gd name="T5" fmla="*/ 85 h 284"/>
                <a:gd name="T6" fmla="*/ 0 w 85"/>
                <a:gd name="T7" fmla="*/ 199 h 284"/>
                <a:gd name="T8" fmla="*/ 28 w 85"/>
                <a:gd name="T9" fmla="*/ 199 h 284"/>
                <a:gd name="T10" fmla="*/ 0 w 85"/>
                <a:gd name="T11" fmla="*/ 284 h 284"/>
                <a:gd name="T12" fmla="*/ 28 w 85"/>
                <a:gd name="T13" fmla="*/ 255 h 284"/>
                <a:gd name="T14" fmla="*/ 28 w 85"/>
                <a:gd name="T15" fmla="*/ 227 h 284"/>
                <a:gd name="T16" fmla="*/ 57 w 85"/>
                <a:gd name="T17" fmla="*/ 227 h 284"/>
                <a:gd name="T18" fmla="*/ 57 w 85"/>
                <a:gd name="T19" fmla="*/ 170 h 284"/>
                <a:gd name="T20" fmla="*/ 57 w 85"/>
                <a:gd name="T21" fmla="*/ 142 h 284"/>
                <a:gd name="T22" fmla="*/ 85 w 85"/>
                <a:gd name="T23" fmla="*/ 114 h 284"/>
                <a:gd name="T24" fmla="*/ 85 w 85"/>
                <a:gd name="T25" fmla="*/ 29 h 284"/>
                <a:gd name="T26" fmla="*/ 28 w 85"/>
                <a:gd name="T2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284">
                  <a:moveTo>
                    <a:pt x="28" y="0"/>
                  </a:moveTo>
                  <a:lnTo>
                    <a:pt x="28" y="29"/>
                  </a:lnTo>
                  <a:lnTo>
                    <a:pt x="0" y="85"/>
                  </a:lnTo>
                  <a:lnTo>
                    <a:pt x="0" y="199"/>
                  </a:lnTo>
                  <a:lnTo>
                    <a:pt x="28" y="199"/>
                  </a:lnTo>
                  <a:lnTo>
                    <a:pt x="0" y="284"/>
                  </a:lnTo>
                  <a:lnTo>
                    <a:pt x="28" y="255"/>
                  </a:lnTo>
                  <a:lnTo>
                    <a:pt x="28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85" y="114"/>
                  </a:lnTo>
                  <a:lnTo>
                    <a:pt x="85" y="29"/>
                  </a:lnTo>
                  <a:lnTo>
                    <a:pt x="2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Freeform 715">
              <a:extLst>
                <a:ext uri="{FF2B5EF4-FFF2-40B4-BE49-F238E27FC236}">
                  <a16:creationId xmlns:a16="http://schemas.microsoft.com/office/drawing/2014/main" id="{EE7B0F69-2296-4BBB-9CCB-96FF83ECD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" y="2854"/>
              <a:ext cx="28" cy="57"/>
            </a:xfrm>
            <a:custGeom>
              <a:avLst/>
              <a:gdLst>
                <a:gd name="T0" fmla="*/ 0 w 28"/>
                <a:gd name="T1" fmla="*/ 0 h 57"/>
                <a:gd name="T2" fmla="*/ 28 w 28"/>
                <a:gd name="T3" fmla="*/ 28 h 57"/>
                <a:gd name="T4" fmla="*/ 0 w 28"/>
                <a:gd name="T5" fmla="*/ 57 h 57"/>
                <a:gd name="T6" fmla="*/ 0 w 28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7">
                  <a:moveTo>
                    <a:pt x="0" y="0"/>
                  </a:moveTo>
                  <a:lnTo>
                    <a:pt x="28" y="28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Freeform 716">
              <a:extLst>
                <a:ext uri="{FF2B5EF4-FFF2-40B4-BE49-F238E27FC236}">
                  <a16:creationId xmlns:a16="http://schemas.microsoft.com/office/drawing/2014/main" id="{E343F49F-441F-42A4-9D29-8A2FD7818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4158"/>
              <a:ext cx="85" cy="85"/>
            </a:xfrm>
            <a:custGeom>
              <a:avLst/>
              <a:gdLst>
                <a:gd name="T0" fmla="*/ 0 w 85"/>
                <a:gd name="T1" fmla="*/ 28 h 85"/>
                <a:gd name="T2" fmla="*/ 85 w 85"/>
                <a:gd name="T3" fmla="*/ 85 h 85"/>
                <a:gd name="T4" fmla="*/ 85 w 85"/>
                <a:gd name="T5" fmla="*/ 57 h 85"/>
                <a:gd name="T6" fmla="*/ 29 w 85"/>
                <a:gd name="T7" fmla="*/ 0 h 85"/>
                <a:gd name="T8" fmla="*/ 0 w 85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0" y="28"/>
                  </a:moveTo>
                  <a:lnTo>
                    <a:pt x="85" y="85"/>
                  </a:lnTo>
                  <a:lnTo>
                    <a:pt x="85" y="57"/>
                  </a:lnTo>
                  <a:lnTo>
                    <a:pt x="29" y="0"/>
                  </a:lnTo>
                  <a:lnTo>
                    <a:pt x="0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717">
              <a:extLst>
                <a:ext uri="{FF2B5EF4-FFF2-40B4-BE49-F238E27FC236}">
                  <a16:creationId xmlns:a16="http://schemas.microsoft.com/office/drawing/2014/main" id="{210271C5-79D6-407B-A3FE-A4A4035EA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" y="4441"/>
              <a:ext cx="170" cy="114"/>
            </a:xfrm>
            <a:custGeom>
              <a:avLst/>
              <a:gdLst>
                <a:gd name="T0" fmla="*/ 57 w 170"/>
                <a:gd name="T1" fmla="*/ 0 h 114"/>
                <a:gd name="T2" fmla="*/ 0 w 170"/>
                <a:gd name="T3" fmla="*/ 29 h 114"/>
                <a:gd name="T4" fmla="*/ 0 w 170"/>
                <a:gd name="T5" fmla="*/ 86 h 114"/>
                <a:gd name="T6" fmla="*/ 28 w 170"/>
                <a:gd name="T7" fmla="*/ 114 h 114"/>
                <a:gd name="T8" fmla="*/ 113 w 170"/>
                <a:gd name="T9" fmla="*/ 114 h 114"/>
                <a:gd name="T10" fmla="*/ 170 w 170"/>
                <a:gd name="T11" fmla="*/ 86 h 114"/>
                <a:gd name="T12" fmla="*/ 170 w 170"/>
                <a:gd name="T13" fmla="*/ 29 h 114"/>
                <a:gd name="T14" fmla="*/ 113 w 170"/>
                <a:gd name="T15" fmla="*/ 0 h 114"/>
                <a:gd name="T16" fmla="*/ 57 w 170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14">
                  <a:moveTo>
                    <a:pt x="57" y="0"/>
                  </a:moveTo>
                  <a:lnTo>
                    <a:pt x="0" y="29"/>
                  </a:lnTo>
                  <a:lnTo>
                    <a:pt x="0" y="86"/>
                  </a:lnTo>
                  <a:lnTo>
                    <a:pt x="28" y="114"/>
                  </a:lnTo>
                  <a:lnTo>
                    <a:pt x="113" y="114"/>
                  </a:lnTo>
                  <a:lnTo>
                    <a:pt x="170" y="86"/>
                  </a:lnTo>
                  <a:lnTo>
                    <a:pt x="170" y="29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Freeform 718">
              <a:extLst>
                <a:ext uri="{FF2B5EF4-FFF2-40B4-BE49-F238E27FC236}">
                  <a16:creationId xmlns:a16="http://schemas.microsoft.com/office/drawing/2014/main" id="{8B5B2F81-EB07-4C01-A626-BF639BBF8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" y="4640"/>
              <a:ext cx="794" cy="907"/>
            </a:xfrm>
            <a:custGeom>
              <a:avLst/>
              <a:gdLst>
                <a:gd name="T0" fmla="*/ 794 w 794"/>
                <a:gd name="T1" fmla="*/ 113 h 907"/>
                <a:gd name="T2" fmla="*/ 709 w 794"/>
                <a:gd name="T3" fmla="*/ 198 h 907"/>
                <a:gd name="T4" fmla="*/ 652 w 794"/>
                <a:gd name="T5" fmla="*/ 340 h 907"/>
                <a:gd name="T6" fmla="*/ 624 w 794"/>
                <a:gd name="T7" fmla="*/ 397 h 907"/>
                <a:gd name="T8" fmla="*/ 539 w 794"/>
                <a:gd name="T9" fmla="*/ 510 h 907"/>
                <a:gd name="T10" fmla="*/ 539 w 794"/>
                <a:gd name="T11" fmla="*/ 595 h 907"/>
                <a:gd name="T12" fmla="*/ 539 w 794"/>
                <a:gd name="T13" fmla="*/ 709 h 907"/>
                <a:gd name="T14" fmla="*/ 511 w 794"/>
                <a:gd name="T15" fmla="*/ 850 h 907"/>
                <a:gd name="T16" fmla="*/ 454 w 794"/>
                <a:gd name="T17" fmla="*/ 822 h 907"/>
                <a:gd name="T18" fmla="*/ 397 w 794"/>
                <a:gd name="T19" fmla="*/ 850 h 907"/>
                <a:gd name="T20" fmla="*/ 312 w 794"/>
                <a:gd name="T21" fmla="*/ 907 h 907"/>
                <a:gd name="T22" fmla="*/ 284 w 794"/>
                <a:gd name="T23" fmla="*/ 907 h 907"/>
                <a:gd name="T24" fmla="*/ 227 w 794"/>
                <a:gd name="T25" fmla="*/ 850 h 907"/>
                <a:gd name="T26" fmla="*/ 170 w 794"/>
                <a:gd name="T27" fmla="*/ 822 h 907"/>
                <a:gd name="T28" fmla="*/ 170 w 794"/>
                <a:gd name="T29" fmla="*/ 737 h 907"/>
                <a:gd name="T30" fmla="*/ 227 w 794"/>
                <a:gd name="T31" fmla="*/ 680 h 907"/>
                <a:gd name="T32" fmla="*/ 199 w 794"/>
                <a:gd name="T33" fmla="*/ 624 h 907"/>
                <a:gd name="T34" fmla="*/ 142 w 794"/>
                <a:gd name="T35" fmla="*/ 595 h 907"/>
                <a:gd name="T36" fmla="*/ 57 w 794"/>
                <a:gd name="T37" fmla="*/ 652 h 907"/>
                <a:gd name="T38" fmla="*/ 0 w 794"/>
                <a:gd name="T39" fmla="*/ 595 h 907"/>
                <a:gd name="T40" fmla="*/ 114 w 794"/>
                <a:gd name="T41" fmla="*/ 510 h 907"/>
                <a:gd name="T42" fmla="*/ 170 w 794"/>
                <a:gd name="T43" fmla="*/ 539 h 907"/>
                <a:gd name="T44" fmla="*/ 170 w 794"/>
                <a:gd name="T45" fmla="*/ 454 h 907"/>
                <a:gd name="T46" fmla="*/ 142 w 794"/>
                <a:gd name="T47" fmla="*/ 425 h 907"/>
                <a:gd name="T48" fmla="*/ 256 w 794"/>
                <a:gd name="T49" fmla="*/ 482 h 907"/>
                <a:gd name="T50" fmla="*/ 227 w 794"/>
                <a:gd name="T51" fmla="*/ 539 h 907"/>
                <a:gd name="T52" fmla="*/ 312 w 794"/>
                <a:gd name="T53" fmla="*/ 510 h 907"/>
                <a:gd name="T54" fmla="*/ 426 w 794"/>
                <a:gd name="T55" fmla="*/ 510 h 907"/>
                <a:gd name="T56" fmla="*/ 454 w 794"/>
                <a:gd name="T57" fmla="*/ 454 h 907"/>
                <a:gd name="T58" fmla="*/ 482 w 794"/>
                <a:gd name="T59" fmla="*/ 397 h 907"/>
                <a:gd name="T60" fmla="*/ 511 w 794"/>
                <a:gd name="T61" fmla="*/ 368 h 907"/>
                <a:gd name="T62" fmla="*/ 624 w 794"/>
                <a:gd name="T63" fmla="*/ 340 h 907"/>
                <a:gd name="T64" fmla="*/ 652 w 794"/>
                <a:gd name="T65" fmla="*/ 198 h 907"/>
                <a:gd name="T66" fmla="*/ 709 w 794"/>
                <a:gd name="T67" fmla="*/ 85 h 907"/>
                <a:gd name="T68" fmla="*/ 766 w 794"/>
                <a:gd name="T69" fmla="*/ 2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907">
                  <a:moveTo>
                    <a:pt x="794" y="0"/>
                  </a:moveTo>
                  <a:lnTo>
                    <a:pt x="794" y="11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709" y="255"/>
                  </a:lnTo>
                  <a:lnTo>
                    <a:pt x="652" y="340"/>
                  </a:lnTo>
                  <a:lnTo>
                    <a:pt x="624" y="368"/>
                  </a:lnTo>
                  <a:lnTo>
                    <a:pt x="624" y="397"/>
                  </a:lnTo>
                  <a:lnTo>
                    <a:pt x="539" y="482"/>
                  </a:lnTo>
                  <a:lnTo>
                    <a:pt x="539" y="510"/>
                  </a:lnTo>
                  <a:lnTo>
                    <a:pt x="567" y="539"/>
                  </a:lnTo>
                  <a:lnTo>
                    <a:pt x="539" y="595"/>
                  </a:lnTo>
                  <a:lnTo>
                    <a:pt x="567" y="652"/>
                  </a:lnTo>
                  <a:lnTo>
                    <a:pt x="539" y="709"/>
                  </a:lnTo>
                  <a:lnTo>
                    <a:pt x="567" y="765"/>
                  </a:lnTo>
                  <a:lnTo>
                    <a:pt x="511" y="850"/>
                  </a:lnTo>
                  <a:lnTo>
                    <a:pt x="454" y="850"/>
                  </a:lnTo>
                  <a:lnTo>
                    <a:pt x="454" y="822"/>
                  </a:lnTo>
                  <a:lnTo>
                    <a:pt x="397" y="822"/>
                  </a:lnTo>
                  <a:lnTo>
                    <a:pt x="397" y="850"/>
                  </a:lnTo>
                  <a:lnTo>
                    <a:pt x="341" y="907"/>
                  </a:lnTo>
                  <a:lnTo>
                    <a:pt x="312" y="907"/>
                  </a:lnTo>
                  <a:lnTo>
                    <a:pt x="284" y="879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227" y="822"/>
                  </a:lnTo>
                  <a:lnTo>
                    <a:pt x="170" y="822"/>
                  </a:lnTo>
                  <a:lnTo>
                    <a:pt x="142" y="794"/>
                  </a:lnTo>
                  <a:lnTo>
                    <a:pt x="170" y="737"/>
                  </a:lnTo>
                  <a:lnTo>
                    <a:pt x="199" y="737"/>
                  </a:lnTo>
                  <a:lnTo>
                    <a:pt x="227" y="680"/>
                  </a:lnTo>
                  <a:lnTo>
                    <a:pt x="227" y="652"/>
                  </a:lnTo>
                  <a:lnTo>
                    <a:pt x="199" y="624"/>
                  </a:lnTo>
                  <a:lnTo>
                    <a:pt x="170" y="567"/>
                  </a:lnTo>
                  <a:lnTo>
                    <a:pt x="142" y="595"/>
                  </a:lnTo>
                  <a:lnTo>
                    <a:pt x="114" y="567"/>
                  </a:lnTo>
                  <a:lnTo>
                    <a:pt x="57" y="652"/>
                  </a:lnTo>
                  <a:lnTo>
                    <a:pt x="29" y="595"/>
                  </a:lnTo>
                  <a:lnTo>
                    <a:pt x="0" y="595"/>
                  </a:lnTo>
                  <a:lnTo>
                    <a:pt x="29" y="510"/>
                  </a:lnTo>
                  <a:lnTo>
                    <a:pt x="114" y="510"/>
                  </a:lnTo>
                  <a:lnTo>
                    <a:pt x="142" y="539"/>
                  </a:lnTo>
                  <a:lnTo>
                    <a:pt x="170" y="539"/>
                  </a:lnTo>
                  <a:lnTo>
                    <a:pt x="142" y="482"/>
                  </a:lnTo>
                  <a:lnTo>
                    <a:pt x="170" y="454"/>
                  </a:lnTo>
                  <a:lnTo>
                    <a:pt x="142" y="454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56" y="482"/>
                  </a:lnTo>
                  <a:lnTo>
                    <a:pt x="199" y="539"/>
                  </a:lnTo>
                  <a:lnTo>
                    <a:pt x="227" y="539"/>
                  </a:lnTo>
                  <a:lnTo>
                    <a:pt x="256" y="510"/>
                  </a:lnTo>
                  <a:lnTo>
                    <a:pt x="312" y="510"/>
                  </a:lnTo>
                  <a:lnTo>
                    <a:pt x="397" y="482"/>
                  </a:lnTo>
                  <a:lnTo>
                    <a:pt x="426" y="510"/>
                  </a:lnTo>
                  <a:lnTo>
                    <a:pt x="454" y="482"/>
                  </a:lnTo>
                  <a:lnTo>
                    <a:pt x="454" y="454"/>
                  </a:lnTo>
                  <a:lnTo>
                    <a:pt x="454" y="425"/>
                  </a:lnTo>
                  <a:lnTo>
                    <a:pt x="482" y="397"/>
                  </a:lnTo>
                  <a:lnTo>
                    <a:pt x="482" y="368"/>
                  </a:lnTo>
                  <a:lnTo>
                    <a:pt x="511" y="368"/>
                  </a:lnTo>
                  <a:lnTo>
                    <a:pt x="567" y="283"/>
                  </a:lnTo>
                  <a:lnTo>
                    <a:pt x="624" y="340"/>
                  </a:lnTo>
                  <a:lnTo>
                    <a:pt x="652" y="227"/>
                  </a:lnTo>
                  <a:lnTo>
                    <a:pt x="652" y="198"/>
                  </a:lnTo>
                  <a:lnTo>
                    <a:pt x="624" y="170"/>
                  </a:lnTo>
                  <a:lnTo>
                    <a:pt x="709" y="85"/>
                  </a:lnTo>
                  <a:lnTo>
                    <a:pt x="709" y="0"/>
                  </a:lnTo>
                  <a:lnTo>
                    <a:pt x="766" y="28"/>
                  </a:lnTo>
                  <a:lnTo>
                    <a:pt x="79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2" name="Freeform 719">
              <a:extLst>
                <a:ext uri="{FF2B5EF4-FFF2-40B4-BE49-F238E27FC236}">
                  <a16:creationId xmlns:a16="http://schemas.microsoft.com/office/drawing/2014/main" id="{802FE45C-5556-474C-8FA2-962127EDE2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5519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28 h 85"/>
                <a:gd name="T4" fmla="*/ 0 w 85"/>
                <a:gd name="T5" fmla="*/ 85 h 85"/>
                <a:gd name="T6" fmla="*/ 28 w 85"/>
                <a:gd name="T7" fmla="*/ 85 h 85"/>
                <a:gd name="T8" fmla="*/ 85 w 85"/>
                <a:gd name="T9" fmla="*/ 56 h 85"/>
                <a:gd name="T10" fmla="*/ 56 w 85"/>
                <a:gd name="T11" fmla="*/ 0 h 85"/>
                <a:gd name="T12" fmla="*/ 28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28" y="85"/>
                  </a:lnTo>
                  <a:lnTo>
                    <a:pt x="85" y="56"/>
                  </a:lnTo>
                  <a:lnTo>
                    <a:pt x="56" y="0"/>
                  </a:lnTo>
                  <a:lnTo>
                    <a:pt x="2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Freeform 720">
              <a:extLst>
                <a:ext uri="{FF2B5EF4-FFF2-40B4-BE49-F238E27FC236}">
                  <a16:creationId xmlns:a16="http://schemas.microsoft.com/office/drawing/2014/main" id="{6E485860-FEB1-4038-B4EE-E56BA308F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5887"/>
              <a:ext cx="57" cy="57"/>
            </a:xfrm>
            <a:custGeom>
              <a:avLst/>
              <a:gdLst>
                <a:gd name="T0" fmla="*/ 57 w 57"/>
                <a:gd name="T1" fmla="*/ 0 h 57"/>
                <a:gd name="T2" fmla="*/ 0 w 57"/>
                <a:gd name="T3" fmla="*/ 0 h 57"/>
                <a:gd name="T4" fmla="*/ 28 w 57"/>
                <a:gd name="T5" fmla="*/ 29 h 57"/>
                <a:gd name="T6" fmla="*/ 57 w 57"/>
                <a:gd name="T7" fmla="*/ 57 h 57"/>
                <a:gd name="T8" fmla="*/ 57 w 57"/>
                <a:gd name="T9" fmla="*/ 29 h 57"/>
                <a:gd name="T10" fmla="*/ 57 w 57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57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57" y="57"/>
                  </a:lnTo>
                  <a:lnTo>
                    <a:pt x="57" y="29"/>
                  </a:lnTo>
                  <a:lnTo>
                    <a:pt x="5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Freeform 721">
              <a:extLst>
                <a:ext uri="{FF2B5EF4-FFF2-40B4-BE49-F238E27FC236}">
                  <a16:creationId xmlns:a16="http://schemas.microsoft.com/office/drawing/2014/main" id="{09631C4A-61C9-4338-9E30-0A7D538EA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5802"/>
              <a:ext cx="57" cy="85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29 h 85"/>
                <a:gd name="T4" fmla="*/ 0 w 57"/>
                <a:gd name="T5" fmla="*/ 85 h 85"/>
                <a:gd name="T6" fmla="*/ 57 w 57"/>
                <a:gd name="T7" fmla="*/ 29 h 85"/>
                <a:gd name="T8" fmla="*/ 28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57" y="29"/>
                  </a:lnTo>
                  <a:lnTo>
                    <a:pt x="2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Freeform 722">
              <a:extLst>
                <a:ext uri="{FF2B5EF4-FFF2-40B4-BE49-F238E27FC236}">
                  <a16:creationId xmlns:a16="http://schemas.microsoft.com/office/drawing/2014/main" id="{A8A6D015-E6D3-4804-8793-1BB379F65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" y="5774"/>
              <a:ext cx="141" cy="113"/>
            </a:xfrm>
            <a:custGeom>
              <a:avLst/>
              <a:gdLst>
                <a:gd name="T0" fmla="*/ 85 w 141"/>
                <a:gd name="T1" fmla="*/ 28 h 113"/>
                <a:gd name="T2" fmla="*/ 56 w 141"/>
                <a:gd name="T3" fmla="*/ 0 h 113"/>
                <a:gd name="T4" fmla="*/ 0 w 141"/>
                <a:gd name="T5" fmla="*/ 28 h 113"/>
                <a:gd name="T6" fmla="*/ 56 w 141"/>
                <a:gd name="T7" fmla="*/ 113 h 113"/>
                <a:gd name="T8" fmla="*/ 113 w 141"/>
                <a:gd name="T9" fmla="*/ 85 h 113"/>
                <a:gd name="T10" fmla="*/ 141 w 141"/>
                <a:gd name="T11" fmla="*/ 57 h 113"/>
                <a:gd name="T12" fmla="*/ 113 w 141"/>
                <a:gd name="T13" fmla="*/ 28 h 113"/>
                <a:gd name="T14" fmla="*/ 85 w 141"/>
                <a:gd name="T15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" h="113">
                  <a:moveTo>
                    <a:pt x="85" y="28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56" y="113"/>
                  </a:lnTo>
                  <a:lnTo>
                    <a:pt x="113" y="85"/>
                  </a:lnTo>
                  <a:lnTo>
                    <a:pt x="141" y="57"/>
                  </a:lnTo>
                  <a:lnTo>
                    <a:pt x="113" y="28"/>
                  </a:lnTo>
                  <a:lnTo>
                    <a:pt x="85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Freeform 723">
              <a:extLst>
                <a:ext uri="{FF2B5EF4-FFF2-40B4-BE49-F238E27FC236}">
                  <a16:creationId xmlns:a16="http://schemas.microsoft.com/office/drawing/2014/main" id="{83A25CBE-9539-4AB7-9891-71B9A2841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" y="5405"/>
              <a:ext cx="56" cy="57"/>
            </a:xfrm>
            <a:custGeom>
              <a:avLst/>
              <a:gdLst>
                <a:gd name="T0" fmla="*/ 56 w 56"/>
                <a:gd name="T1" fmla="*/ 0 h 57"/>
                <a:gd name="T2" fmla="*/ 0 w 56"/>
                <a:gd name="T3" fmla="*/ 29 h 57"/>
                <a:gd name="T4" fmla="*/ 56 w 56"/>
                <a:gd name="T5" fmla="*/ 57 h 57"/>
                <a:gd name="T6" fmla="*/ 56 w 56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7">
                  <a:moveTo>
                    <a:pt x="56" y="0"/>
                  </a:moveTo>
                  <a:lnTo>
                    <a:pt x="0" y="29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Freeform 724">
              <a:extLst>
                <a:ext uri="{FF2B5EF4-FFF2-40B4-BE49-F238E27FC236}">
                  <a16:creationId xmlns:a16="http://schemas.microsoft.com/office/drawing/2014/main" id="{A35FCA3F-4B6D-4691-8E38-63AD419F4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6" y="5462"/>
              <a:ext cx="170" cy="113"/>
            </a:xfrm>
            <a:custGeom>
              <a:avLst/>
              <a:gdLst>
                <a:gd name="T0" fmla="*/ 85 w 170"/>
                <a:gd name="T1" fmla="*/ 0 h 113"/>
                <a:gd name="T2" fmla="*/ 142 w 170"/>
                <a:gd name="T3" fmla="*/ 28 h 113"/>
                <a:gd name="T4" fmla="*/ 114 w 170"/>
                <a:gd name="T5" fmla="*/ 57 h 113"/>
                <a:gd name="T6" fmla="*/ 170 w 170"/>
                <a:gd name="T7" fmla="*/ 57 h 113"/>
                <a:gd name="T8" fmla="*/ 170 w 170"/>
                <a:gd name="T9" fmla="*/ 85 h 113"/>
                <a:gd name="T10" fmla="*/ 114 w 170"/>
                <a:gd name="T11" fmla="*/ 113 h 113"/>
                <a:gd name="T12" fmla="*/ 114 w 170"/>
                <a:gd name="T13" fmla="*/ 85 h 113"/>
                <a:gd name="T14" fmla="*/ 0 w 170"/>
                <a:gd name="T15" fmla="*/ 85 h 113"/>
                <a:gd name="T16" fmla="*/ 0 w 170"/>
                <a:gd name="T17" fmla="*/ 57 h 113"/>
                <a:gd name="T18" fmla="*/ 57 w 170"/>
                <a:gd name="T19" fmla="*/ 57 h 113"/>
                <a:gd name="T20" fmla="*/ 57 w 170"/>
                <a:gd name="T21" fmla="*/ 28 h 113"/>
                <a:gd name="T22" fmla="*/ 29 w 170"/>
                <a:gd name="T23" fmla="*/ 28 h 113"/>
                <a:gd name="T24" fmla="*/ 85 w 170"/>
                <a:gd name="T2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113">
                  <a:moveTo>
                    <a:pt x="85" y="0"/>
                  </a:moveTo>
                  <a:lnTo>
                    <a:pt x="142" y="28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85"/>
                  </a:lnTo>
                  <a:lnTo>
                    <a:pt x="114" y="113"/>
                  </a:lnTo>
                  <a:lnTo>
                    <a:pt x="114" y="85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28"/>
                  </a:lnTo>
                  <a:lnTo>
                    <a:pt x="29" y="28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725">
              <a:extLst>
                <a:ext uri="{FF2B5EF4-FFF2-40B4-BE49-F238E27FC236}">
                  <a16:creationId xmlns:a16="http://schemas.microsoft.com/office/drawing/2014/main" id="{993C558A-B145-49C0-BD66-4BB908E5E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5207"/>
              <a:ext cx="794" cy="567"/>
            </a:xfrm>
            <a:custGeom>
              <a:avLst/>
              <a:gdLst>
                <a:gd name="T0" fmla="*/ 482 w 794"/>
                <a:gd name="T1" fmla="*/ 539 h 567"/>
                <a:gd name="T2" fmla="*/ 397 w 794"/>
                <a:gd name="T3" fmla="*/ 539 h 567"/>
                <a:gd name="T4" fmla="*/ 340 w 794"/>
                <a:gd name="T5" fmla="*/ 510 h 567"/>
                <a:gd name="T6" fmla="*/ 255 w 794"/>
                <a:gd name="T7" fmla="*/ 482 h 567"/>
                <a:gd name="T8" fmla="*/ 170 w 794"/>
                <a:gd name="T9" fmla="*/ 425 h 567"/>
                <a:gd name="T10" fmla="*/ 170 w 794"/>
                <a:gd name="T11" fmla="*/ 510 h 567"/>
                <a:gd name="T12" fmla="*/ 57 w 794"/>
                <a:gd name="T13" fmla="*/ 482 h 567"/>
                <a:gd name="T14" fmla="*/ 0 w 794"/>
                <a:gd name="T15" fmla="*/ 425 h 567"/>
                <a:gd name="T16" fmla="*/ 0 w 794"/>
                <a:gd name="T17" fmla="*/ 397 h 567"/>
                <a:gd name="T18" fmla="*/ 28 w 794"/>
                <a:gd name="T19" fmla="*/ 397 h 567"/>
                <a:gd name="T20" fmla="*/ 57 w 794"/>
                <a:gd name="T21" fmla="*/ 397 h 567"/>
                <a:gd name="T22" fmla="*/ 28 w 794"/>
                <a:gd name="T23" fmla="*/ 368 h 567"/>
                <a:gd name="T24" fmla="*/ 57 w 794"/>
                <a:gd name="T25" fmla="*/ 312 h 567"/>
                <a:gd name="T26" fmla="*/ 113 w 794"/>
                <a:gd name="T27" fmla="*/ 368 h 567"/>
                <a:gd name="T28" fmla="*/ 113 w 794"/>
                <a:gd name="T29" fmla="*/ 283 h 567"/>
                <a:gd name="T30" fmla="*/ 142 w 794"/>
                <a:gd name="T31" fmla="*/ 312 h 567"/>
                <a:gd name="T32" fmla="*/ 170 w 794"/>
                <a:gd name="T33" fmla="*/ 312 h 567"/>
                <a:gd name="T34" fmla="*/ 170 w 794"/>
                <a:gd name="T35" fmla="*/ 283 h 567"/>
                <a:gd name="T36" fmla="*/ 198 w 794"/>
                <a:gd name="T37" fmla="*/ 283 h 567"/>
                <a:gd name="T38" fmla="*/ 198 w 794"/>
                <a:gd name="T39" fmla="*/ 340 h 567"/>
                <a:gd name="T40" fmla="*/ 227 w 794"/>
                <a:gd name="T41" fmla="*/ 368 h 567"/>
                <a:gd name="T42" fmla="*/ 227 w 794"/>
                <a:gd name="T43" fmla="*/ 312 h 567"/>
                <a:gd name="T44" fmla="*/ 255 w 794"/>
                <a:gd name="T45" fmla="*/ 255 h 567"/>
                <a:gd name="T46" fmla="*/ 227 w 794"/>
                <a:gd name="T47" fmla="*/ 198 h 567"/>
                <a:gd name="T48" fmla="*/ 255 w 794"/>
                <a:gd name="T49" fmla="*/ 198 h 567"/>
                <a:gd name="T50" fmla="*/ 227 w 794"/>
                <a:gd name="T51" fmla="*/ 142 h 567"/>
                <a:gd name="T52" fmla="*/ 255 w 794"/>
                <a:gd name="T53" fmla="*/ 142 h 567"/>
                <a:gd name="T54" fmla="*/ 255 w 794"/>
                <a:gd name="T55" fmla="*/ 113 h 567"/>
                <a:gd name="T56" fmla="*/ 284 w 794"/>
                <a:gd name="T57" fmla="*/ 57 h 567"/>
                <a:gd name="T58" fmla="*/ 312 w 794"/>
                <a:gd name="T59" fmla="*/ 57 h 567"/>
                <a:gd name="T60" fmla="*/ 312 w 794"/>
                <a:gd name="T61" fmla="*/ 28 h 567"/>
                <a:gd name="T62" fmla="*/ 284 w 794"/>
                <a:gd name="T63" fmla="*/ 28 h 567"/>
                <a:gd name="T64" fmla="*/ 284 w 794"/>
                <a:gd name="T65" fmla="*/ 0 h 567"/>
                <a:gd name="T66" fmla="*/ 340 w 794"/>
                <a:gd name="T67" fmla="*/ 0 h 567"/>
                <a:gd name="T68" fmla="*/ 425 w 794"/>
                <a:gd name="T69" fmla="*/ 85 h 567"/>
                <a:gd name="T70" fmla="*/ 425 w 794"/>
                <a:gd name="T71" fmla="*/ 113 h 567"/>
                <a:gd name="T72" fmla="*/ 454 w 794"/>
                <a:gd name="T73" fmla="*/ 142 h 567"/>
                <a:gd name="T74" fmla="*/ 454 w 794"/>
                <a:gd name="T75" fmla="*/ 113 h 567"/>
                <a:gd name="T76" fmla="*/ 482 w 794"/>
                <a:gd name="T77" fmla="*/ 113 h 567"/>
                <a:gd name="T78" fmla="*/ 482 w 794"/>
                <a:gd name="T79" fmla="*/ 85 h 567"/>
                <a:gd name="T80" fmla="*/ 595 w 794"/>
                <a:gd name="T81" fmla="*/ 113 h 567"/>
                <a:gd name="T82" fmla="*/ 595 w 794"/>
                <a:gd name="T83" fmla="*/ 85 h 567"/>
                <a:gd name="T84" fmla="*/ 652 w 794"/>
                <a:gd name="T85" fmla="*/ 113 h 567"/>
                <a:gd name="T86" fmla="*/ 652 w 794"/>
                <a:gd name="T87" fmla="*/ 142 h 567"/>
                <a:gd name="T88" fmla="*/ 737 w 794"/>
                <a:gd name="T89" fmla="*/ 170 h 567"/>
                <a:gd name="T90" fmla="*/ 765 w 794"/>
                <a:gd name="T91" fmla="*/ 227 h 567"/>
                <a:gd name="T92" fmla="*/ 794 w 794"/>
                <a:gd name="T93" fmla="*/ 227 h 567"/>
                <a:gd name="T94" fmla="*/ 794 w 794"/>
                <a:gd name="T95" fmla="*/ 283 h 567"/>
                <a:gd name="T96" fmla="*/ 765 w 794"/>
                <a:gd name="T97" fmla="*/ 312 h 567"/>
                <a:gd name="T98" fmla="*/ 794 w 794"/>
                <a:gd name="T99" fmla="*/ 368 h 567"/>
                <a:gd name="T100" fmla="*/ 765 w 794"/>
                <a:gd name="T101" fmla="*/ 368 h 567"/>
                <a:gd name="T102" fmla="*/ 765 w 794"/>
                <a:gd name="T103" fmla="*/ 397 h 567"/>
                <a:gd name="T104" fmla="*/ 737 w 794"/>
                <a:gd name="T105" fmla="*/ 368 h 567"/>
                <a:gd name="T106" fmla="*/ 680 w 794"/>
                <a:gd name="T107" fmla="*/ 425 h 567"/>
                <a:gd name="T108" fmla="*/ 709 w 794"/>
                <a:gd name="T109" fmla="*/ 510 h 567"/>
                <a:gd name="T110" fmla="*/ 680 w 794"/>
                <a:gd name="T111" fmla="*/ 510 h 567"/>
                <a:gd name="T112" fmla="*/ 624 w 794"/>
                <a:gd name="T113" fmla="*/ 482 h 567"/>
                <a:gd name="T114" fmla="*/ 652 w 794"/>
                <a:gd name="T115" fmla="*/ 510 h 567"/>
                <a:gd name="T116" fmla="*/ 624 w 794"/>
                <a:gd name="T117" fmla="*/ 567 h 567"/>
                <a:gd name="T118" fmla="*/ 567 w 794"/>
                <a:gd name="T119" fmla="*/ 567 h 567"/>
                <a:gd name="T120" fmla="*/ 510 w 794"/>
                <a:gd name="T121" fmla="*/ 539 h 567"/>
                <a:gd name="T122" fmla="*/ 482 w 794"/>
                <a:gd name="T123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567">
                  <a:moveTo>
                    <a:pt x="482" y="539"/>
                  </a:moveTo>
                  <a:lnTo>
                    <a:pt x="397" y="539"/>
                  </a:lnTo>
                  <a:lnTo>
                    <a:pt x="340" y="510"/>
                  </a:lnTo>
                  <a:lnTo>
                    <a:pt x="255" y="482"/>
                  </a:lnTo>
                  <a:lnTo>
                    <a:pt x="170" y="425"/>
                  </a:lnTo>
                  <a:lnTo>
                    <a:pt x="170" y="510"/>
                  </a:lnTo>
                  <a:lnTo>
                    <a:pt x="57" y="482"/>
                  </a:lnTo>
                  <a:lnTo>
                    <a:pt x="0" y="425"/>
                  </a:lnTo>
                  <a:lnTo>
                    <a:pt x="0" y="397"/>
                  </a:lnTo>
                  <a:lnTo>
                    <a:pt x="28" y="397"/>
                  </a:lnTo>
                  <a:lnTo>
                    <a:pt x="57" y="397"/>
                  </a:lnTo>
                  <a:lnTo>
                    <a:pt x="28" y="368"/>
                  </a:lnTo>
                  <a:lnTo>
                    <a:pt x="57" y="312"/>
                  </a:lnTo>
                  <a:lnTo>
                    <a:pt x="113" y="368"/>
                  </a:lnTo>
                  <a:lnTo>
                    <a:pt x="113" y="283"/>
                  </a:lnTo>
                  <a:lnTo>
                    <a:pt x="142" y="312"/>
                  </a:lnTo>
                  <a:lnTo>
                    <a:pt x="170" y="312"/>
                  </a:lnTo>
                  <a:lnTo>
                    <a:pt x="170" y="283"/>
                  </a:lnTo>
                  <a:lnTo>
                    <a:pt x="198" y="283"/>
                  </a:lnTo>
                  <a:lnTo>
                    <a:pt x="198" y="340"/>
                  </a:lnTo>
                  <a:lnTo>
                    <a:pt x="227" y="368"/>
                  </a:lnTo>
                  <a:lnTo>
                    <a:pt x="227" y="312"/>
                  </a:lnTo>
                  <a:lnTo>
                    <a:pt x="255" y="255"/>
                  </a:lnTo>
                  <a:lnTo>
                    <a:pt x="227" y="198"/>
                  </a:lnTo>
                  <a:lnTo>
                    <a:pt x="255" y="198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255" y="113"/>
                  </a:lnTo>
                  <a:lnTo>
                    <a:pt x="284" y="57"/>
                  </a:lnTo>
                  <a:lnTo>
                    <a:pt x="312" y="57"/>
                  </a:lnTo>
                  <a:lnTo>
                    <a:pt x="312" y="28"/>
                  </a:lnTo>
                  <a:lnTo>
                    <a:pt x="284" y="28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425" y="85"/>
                  </a:lnTo>
                  <a:lnTo>
                    <a:pt x="425" y="113"/>
                  </a:lnTo>
                  <a:lnTo>
                    <a:pt x="454" y="142"/>
                  </a:lnTo>
                  <a:lnTo>
                    <a:pt x="454" y="113"/>
                  </a:lnTo>
                  <a:lnTo>
                    <a:pt x="482" y="113"/>
                  </a:lnTo>
                  <a:lnTo>
                    <a:pt x="482" y="85"/>
                  </a:lnTo>
                  <a:lnTo>
                    <a:pt x="595" y="113"/>
                  </a:lnTo>
                  <a:lnTo>
                    <a:pt x="595" y="85"/>
                  </a:lnTo>
                  <a:lnTo>
                    <a:pt x="652" y="113"/>
                  </a:lnTo>
                  <a:lnTo>
                    <a:pt x="652" y="142"/>
                  </a:lnTo>
                  <a:lnTo>
                    <a:pt x="737" y="170"/>
                  </a:lnTo>
                  <a:lnTo>
                    <a:pt x="765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765" y="312"/>
                  </a:lnTo>
                  <a:lnTo>
                    <a:pt x="794" y="368"/>
                  </a:lnTo>
                  <a:lnTo>
                    <a:pt x="765" y="368"/>
                  </a:lnTo>
                  <a:lnTo>
                    <a:pt x="765" y="397"/>
                  </a:lnTo>
                  <a:lnTo>
                    <a:pt x="737" y="368"/>
                  </a:lnTo>
                  <a:lnTo>
                    <a:pt x="680" y="425"/>
                  </a:lnTo>
                  <a:lnTo>
                    <a:pt x="709" y="510"/>
                  </a:lnTo>
                  <a:lnTo>
                    <a:pt x="680" y="510"/>
                  </a:lnTo>
                  <a:lnTo>
                    <a:pt x="624" y="482"/>
                  </a:lnTo>
                  <a:lnTo>
                    <a:pt x="652" y="510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10" y="539"/>
                  </a:lnTo>
                  <a:lnTo>
                    <a:pt x="482" y="53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726">
              <a:extLst>
                <a:ext uri="{FF2B5EF4-FFF2-40B4-BE49-F238E27FC236}">
                  <a16:creationId xmlns:a16="http://schemas.microsoft.com/office/drawing/2014/main" id="{C7DC37DC-5625-452B-B0FA-5FAB5856F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5377"/>
              <a:ext cx="85" cy="57"/>
            </a:xfrm>
            <a:custGeom>
              <a:avLst/>
              <a:gdLst>
                <a:gd name="T0" fmla="*/ 85 w 85"/>
                <a:gd name="T1" fmla="*/ 0 h 57"/>
                <a:gd name="T2" fmla="*/ 29 w 85"/>
                <a:gd name="T3" fmla="*/ 0 h 57"/>
                <a:gd name="T4" fmla="*/ 0 w 85"/>
                <a:gd name="T5" fmla="*/ 28 h 57"/>
                <a:gd name="T6" fmla="*/ 29 w 85"/>
                <a:gd name="T7" fmla="*/ 57 h 57"/>
                <a:gd name="T8" fmla="*/ 85 w 85"/>
                <a:gd name="T9" fmla="*/ 28 h 57"/>
                <a:gd name="T10" fmla="*/ 85 w 85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7">
                  <a:moveTo>
                    <a:pt x="85" y="0"/>
                  </a:moveTo>
                  <a:lnTo>
                    <a:pt x="29" y="0"/>
                  </a:lnTo>
                  <a:lnTo>
                    <a:pt x="0" y="28"/>
                  </a:lnTo>
                  <a:lnTo>
                    <a:pt x="29" y="57"/>
                  </a:lnTo>
                  <a:lnTo>
                    <a:pt x="85" y="28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727">
              <a:extLst>
                <a:ext uri="{FF2B5EF4-FFF2-40B4-BE49-F238E27FC236}">
                  <a16:creationId xmlns:a16="http://schemas.microsoft.com/office/drawing/2014/main" id="{8DB72674-9974-45DA-A6FD-E4703D7E2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4" y="5434"/>
              <a:ext cx="57" cy="56"/>
            </a:xfrm>
            <a:custGeom>
              <a:avLst/>
              <a:gdLst>
                <a:gd name="T0" fmla="*/ 0 w 57"/>
                <a:gd name="T1" fmla="*/ 0 h 56"/>
                <a:gd name="T2" fmla="*/ 0 w 57"/>
                <a:gd name="T3" fmla="*/ 28 h 56"/>
                <a:gd name="T4" fmla="*/ 57 w 57"/>
                <a:gd name="T5" fmla="*/ 56 h 56"/>
                <a:gd name="T6" fmla="*/ 57 w 57"/>
                <a:gd name="T7" fmla="*/ 28 h 56"/>
                <a:gd name="T8" fmla="*/ 0 w 57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0" y="28"/>
                  </a:lnTo>
                  <a:lnTo>
                    <a:pt x="57" y="56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730">
              <a:extLst>
                <a:ext uri="{FF2B5EF4-FFF2-40B4-BE49-F238E27FC236}">
                  <a16:creationId xmlns:a16="http://schemas.microsoft.com/office/drawing/2014/main" id="{A8B9B271-A2DE-45E6-8559-6532F33C3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2911"/>
              <a:ext cx="28" cy="56"/>
            </a:xfrm>
            <a:custGeom>
              <a:avLst/>
              <a:gdLst>
                <a:gd name="T0" fmla="*/ 28 w 28"/>
                <a:gd name="T1" fmla="*/ 0 h 56"/>
                <a:gd name="T2" fmla="*/ 0 w 28"/>
                <a:gd name="T3" fmla="*/ 0 h 56"/>
                <a:gd name="T4" fmla="*/ 0 w 28"/>
                <a:gd name="T5" fmla="*/ 28 h 56"/>
                <a:gd name="T6" fmla="*/ 28 w 28"/>
                <a:gd name="T7" fmla="*/ 56 h 56"/>
                <a:gd name="T8" fmla="*/ 28 w 28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6">
                  <a:moveTo>
                    <a:pt x="2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6"/>
                  </a:lnTo>
                  <a:lnTo>
                    <a:pt x="2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731">
              <a:extLst>
                <a:ext uri="{FF2B5EF4-FFF2-40B4-BE49-F238E27FC236}">
                  <a16:creationId xmlns:a16="http://schemas.microsoft.com/office/drawing/2014/main" id="{0F9160F6-EDB6-4A06-B9F0-714DCA455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" y="2996"/>
              <a:ext cx="57" cy="56"/>
            </a:xfrm>
            <a:custGeom>
              <a:avLst/>
              <a:gdLst>
                <a:gd name="T0" fmla="*/ 28 w 57"/>
                <a:gd name="T1" fmla="*/ 0 h 56"/>
                <a:gd name="T2" fmla="*/ 0 w 57"/>
                <a:gd name="T3" fmla="*/ 0 h 56"/>
                <a:gd name="T4" fmla="*/ 0 w 57"/>
                <a:gd name="T5" fmla="*/ 28 h 56"/>
                <a:gd name="T6" fmla="*/ 28 w 57"/>
                <a:gd name="T7" fmla="*/ 56 h 56"/>
                <a:gd name="T8" fmla="*/ 57 w 57"/>
                <a:gd name="T9" fmla="*/ 28 h 56"/>
                <a:gd name="T10" fmla="*/ 28 w 57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6">
                  <a:moveTo>
                    <a:pt x="2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6"/>
                  </a:lnTo>
                  <a:lnTo>
                    <a:pt x="57" y="28"/>
                  </a:lnTo>
                  <a:lnTo>
                    <a:pt x="2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732">
              <a:extLst>
                <a:ext uri="{FF2B5EF4-FFF2-40B4-BE49-F238E27FC236}">
                  <a16:creationId xmlns:a16="http://schemas.microsoft.com/office/drawing/2014/main" id="{C80BEA0E-7D46-4D5A-A5F8-15AA77335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3591"/>
              <a:ext cx="85" cy="85"/>
            </a:xfrm>
            <a:custGeom>
              <a:avLst/>
              <a:gdLst>
                <a:gd name="T0" fmla="*/ 85 w 85"/>
                <a:gd name="T1" fmla="*/ 57 h 85"/>
                <a:gd name="T2" fmla="*/ 28 w 85"/>
                <a:gd name="T3" fmla="*/ 85 h 85"/>
                <a:gd name="T4" fmla="*/ 0 w 85"/>
                <a:gd name="T5" fmla="*/ 28 h 85"/>
                <a:gd name="T6" fmla="*/ 28 w 85"/>
                <a:gd name="T7" fmla="*/ 0 h 85"/>
                <a:gd name="T8" fmla="*/ 85 w 85"/>
                <a:gd name="T9" fmla="*/ 28 h 85"/>
                <a:gd name="T10" fmla="*/ 85 w 85"/>
                <a:gd name="T11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85" y="57"/>
                  </a:moveTo>
                  <a:lnTo>
                    <a:pt x="28" y="85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85" y="28"/>
                  </a:lnTo>
                  <a:lnTo>
                    <a:pt x="85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Freeform 733">
              <a:extLst>
                <a:ext uri="{FF2B5EF4-FFF2-40B4-BE49-F238E27FC236}">
                  <a16:creationId xmlns:a16="http://schemas.microsoft.com/office/drawing/2014/main" id="{162CE356-C526-4D9A-8593-B2C180697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" y="3846"/>
              <a:ext cx="256" cy="199"/>
            </a:xfrm>
            <a:custGeom>
              <a:avLst/>
              <a:gdLst>
                <a:gd name="T0" fmla="*/ 199 w 256"/>
                <a:gd name="T1" fmla="*/ 199 h 199"/>
                <a:gd name="T2" fmla="*/ 142 w 256"/>
                <a:gd name="T3" fmla="*/ 142 h 199"/>
                <a:gd name="T4" fmla="*/ 114 w 256"/>
                <a:gd name="T5" fmla="*/ 199 h 199"/>
                <a:gd name="T6" fmla="*/ 29 w 256"/>
                <a:gd name="T7" fmla="*/ 170 h 199"/>
                <a:gd name="T8" fmla="*/ 0 w 256"/>
                <a:gd name="T9" fmla="*/ 114 h 199"/>
                <a:gd name="T10" fmla="*/ 0 w 256"/>
                <a:gd name="T11" fmla="*/ 85 h 199"/>
                <a:gd name="T12" fmla="*/ 29 w 256"/>
                <a:gd name="T13" fmla="*/ 57 h 199"/>
                <a:gd name="T14" fmla="*/ 57 w 256"/>
                <a:gd name="T15" fmla="*/ 85 h 199"/>
                <a:gd name="T16" fmla="*/ 86 w 256"/>
                <a:gd name="T17" fmla="*/ 85 h 199"/>
                <a:gd name="T18" fmla="*/ 57 w 256"/>
                <a:gd name="T19" fmla="*/ 0 h 199"/>
                <a:gd name="T20" fmla="*/ 114 w 256"/>
                <a:gd name="T21" fmla="*/ 0 h 199"/>
                <a:gd name="T22" fmla="*/ 227 w 256"/>
                <a:gd name="T23" fmla="*/ 57 h 199"/>
                <a:gd name="T24" fmla="*/ 256 w 256"/>
                <a:gd name="T25" fmla="*/ 114 h 199"/>
                <a:gd name="T26" fmla="*/ 256 w 256"/>
                <a:gd name="T27" fmla="*/ 170 h 199"/>
                <a:gd name="T28" fmla="*/ 227 w 256"/>
                <a:gd name="T29" fmla="*/ 199 h 199"/>
                <a:gd name="T30" fmla="*/ 199 w 256"/>
                <a:gd name="T31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6" h="199">
                  <a:moveTo>
                    <a:pt x="199" y="199"/>
                  </a:moveTo>
                  <a:lnTo>
                    <a:pt x="142" y="142"/>
                  </a:lnTo>
                  <a:lnTo>
                    <a:pt x="114" y="199"/>
                  </a:lnTo>
                  <a:lnTo>
                    <a:pt x="29" y="170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29" y="57"/>
                  </a:lnTo>
                  <a:lnTo>
                    <a:pt x="57" y="85"/>
                  </a:lnTo>
                  <a:lnTo>
                    <a:pt x="86" y="85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227" y="57"/>
                  </a:lnTo>
                  <a:lnTo>
                    <a:pt x="256" y="114"/>
                  </a:lnTo>
                  <a:lnTo>
                    <a:pt x="256" y="170"/>
                  </a:lnTo>
                  <a:lnTo>
                    <a:pt x="227" y="199"/>
                  </a:lnTo>
                  <a:lnTo>
                    <a:pt x="199" y="19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Freeform 734">
              <a:extLst>
                <a:ext uri="{FF2B5EF4-FFF2-40B4-BE49-F238E27FC236}">
                  <a16:creationId xmlns:a16="http://schemas.microsoft.com/office/drawing/2014/main" id="{9299B72F-4BE8-4C76-BF94-A76E90CA8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8" y="4271"/>
              <a:ext cx="57" cy="57"/>
            </a:xfrm>
            <a:custGeom>
              <a:avLst/>
              <a:gdLst>
                <a:gd name="T0" fmla="*/ 0 w 57"/>
                <a:gd name="T1" fmla="*/ 0 h 57"/>
                <a:gd name="T2" fmla="*/ 0 w 57"/>
                <a:gd name="T3" fmla="*/ 57 h 57"/>
                <a:gd name="T4" fmla="*/ 29 w 57"/>
                <a:gd name="T5" fmla="*/ 57 h 57"/>
                <a:gd name="T6" fmla="*/ 57 w 57"/>
                <a:gd name="T7" fmla="*/ 29 h 57"/>
                <a:gd name="T8" fmla="*/ 29 w 57"/>
                <a:gd name="T9" fmla="*/ 0 h 57"/>
                <a:gd name="T10" fmla="*/ 0 w 57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0" y="57"/>
                  </a:lnTo>
                  <a:lnTo>
                    <a:pt x="29" y="57"/>
                  </a:lnTo>
                  <a:lnTo>
                    <a:pt x="57" y="29"/>
                  </a:lnTo>
                  <a:lnTo>
                    <a:pt x="29" y="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" name="Freeform 735">
              <a:extLst>
                <a:ext uri="{FF2B5EF4-FFF2-40B4-BE49-F238E27FC236}">
                  <a16:creationId xmlns:a16="http://schemas.microsoft.com/office/drawing/2014/main" id="{4FE906E6-B3F7-4FA3-B075-A4EB6D516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3687"/>
              <a:ext cx="652" cy="641"/>
            </a:xfrm>
            <a:custGeom>
              <a:avLst/>
              <a:gdLst>
                <a:gd name="T0" fmla="*/ 28 w 652"/>
                <a:gd name="T1" fmla="*/ 443 h 641"/>
                <a:gd name="T2" fmla="*/ 0 w 652"/>
                <a:gd name="T3" fmla="*/ 499 h 641"/>
                <a:gd name="T4" fmla="*/ 56 w 652"/>
                <a:gd name="T5" fmla="*/ 584 h 641"/>
                <a:gd name="T6" fmla="*/ 170 w 652"/>
                <a:gd name="T7" fmla="*/ 641 h 641"/>
                <a:gd name="T8" fmla="*/ 226 w 652"/>
                <a:gd name="T9" fmla="*/ 613 h 641"/>
                <a:gd name="T10" fmla="*/ 283 w 652"/>
                <a:gd name="T11" fmla="*/ 613 h 641"/>
                <a:gd name="T12" fmla="*/ 340 w 652"/>
                <a:gd name="T13" fmla="*/ 584 h 641"/>
                <a:gd name="T14" fmla="*/ 368 w 652"/>
                <a:gd name="T15" fmla="*/ 613 h 641"/>
                <a:gd name="T16" fmla="*/ 425 w 652"/>
                <a:gd name="T17" fmla="*/ 584 h 641"/>
                <a:gd name="T18" fmla="*/ 510 w 652"/>
                <a:gd name="T19" fmla="*/ 613 h 641"/>
                <a:gd name="T20" fmla="*/ 538 w 652"/>
                <a:gd name="T21" fmla="*/ 584 h 641"/>
                <a:gd name="T22" fmla="*/ 567 w 652"/>
                <a:gd name="T23" fmla="*/ 613 h 641"/>
                <a:gd name="T24" fmla="*/ 595 w 652"/>
                <a:gd name="T25" fmla="*/ 584 h 641"/>
                <a:gd name="T26" fmla="*/ 623 w 652"/>
                <a:gd name="T27" fmla="*/ 613 h 641"/>
                <a:gd name="T28" fmla="*/ 652 w 652"/>
                <a:gd name="T29" fmla="*/ 613 h 641"/>
                <a:gd name="T30" fmla="*/ 567 w 652"/>
                <a:gd name="T31" fmla="*/ 528 h 641"/>
                <a:gd name="T32" fmla="*/ 567 w 652"/>
                <a:gd name="T33" fmla="*/ 499 h 641"/>
                <a:gd name="T34" fmla="*/ 538 w 652"/>
                <a:gd name="T35" fmla="*/ 471 h 641"/>
                <a:gd name="T36" fmla="*/ 453 w 652"/>
                <a:gd name="T37" fmla="*/ 471 h 641"/>
                <a:gd name="T38" fmla="*/ 425 w 652"/>
                <a:gd name="T39" fmla="*/ 443 h 641"/>
                <a:gd name="T40" fmla="*/ 397 w 652"/>
                <a:gd name="T41" fmla="*/ 414 h 641"/>
                <a:gd name="T42" fmla="*/ 340 w 652"/>
                <a:gd name="T43" fmla="*/ 386 h 641"/>
                <a:gd name="T44" fmla="*/ 312 w 652"/>
                <a:gd name="T45" fmla="*/ 386 h 641"/>
                <a:gd name="T46" fmla="*/ 255 w 652"/>
                <a:gd name="T47" fmla="*/ 358 h 641"/>
                <a:gd name="T48" fmla="*/ 226 w 652"/>
                <a:gd name="T49" fmla="*/ 301 h 641"/>
                <a:gd name="T50" fmla="*/ 255 w 652"/>
                <a:gd name="T51" fmla="*/ 301 h 641"/>
                <a:gd name="T52" fmla="*/ 198 w 652"/>
                <a:gd name="T53" fmla="*/ 244 h 641"/>
                <a:gd name="T54" fmla="*/ 141 w 652"/>
                <a:gd name="T55" fmla="*/ 102 h 641"/>
                <a:gd name="T56" fmla="*/ 113 w 652"/>
                <a:gd name="T57" fmla="*/ 102 h 641"/>
                <a:gd name="T58" fmla="*/ 85 w 652"/>
                <a:gd name="T59" fmla="*/ 46 h 641"/>
                <a:gd name="T60" fmla="*/ 68 w 652"/>
                <a:gd name="T61" fmla="*/ 0 h 641"/>
                <a:gd name="T62" fmla="*/ 53 w 652"/>
                <a:gd name="T63" fmla="*/ 20 h 641"/>
                <a:gd name="T64" fmla="*/ 21 w 652"/>
                <a:gd name="T65" fmla="*/ 11 h 641"/>
                <a:gd name="T66" fmla="*/ 56 w 652"/>
                <a:gd name="T67" fmla="*/ 74 h 641"/>
                <a:gd name="T68" fmla="*/ 85 w 652"/>
                <a:gd name="T69" fmla="*/ 131 h 641"/>
                <a:gd name="T70" fmla="*/ 113 w 652"/>
                <a:gd name="T71" fmla="*/ 187 h 641"/>
                <a:gd name="T72" fmla="*/ 141 w 652"/>
                <a:gd name="T73" fmla="*/ 216 h 641"/>
                <a:gd name="T74" fmla="*/ 141 w 652"/>
                <a:gd name="T75" fmla="*/ 244 h 641"/>
                <a:gd name="T76" fmla="*/ 113 w 652"/>
                <a:gd name="T77" fmla="*/ 216 h 641"/>
                <a:gd name="T78" fmla="*/ 85 w 652"/>
                <a:gd name="T79" fmla="*/ 244 h 641"/>
                <a:gd name="T80" fmla="*/ 85 w 652"/>
                <a:gd name="T81" fmla="*/ 301 h 641"/>
                <a:gd name="T82" fmla="*/ 56 w 652"/>
                <a:gd name="T83" fmla="*/ 358 h 641"/>
                <a:gd name="T84" fmla="*/ 28 w 652"/>
                <a:gd name="T85" fmla="*/ 358 h 641"/>
                <a:gd name="T86" fmla="*/ 28 w 652"/>
                <a:gd name="T87" fmla="*/ 414 h 641"/>
                <a:gd name="T88" fmla="*/ 56 w 652"/>
                <a:gd name="T89" fmla="*/ 414 h 641"/>
                <a:gd name="T90" fmla="*/ 85 w 652"/>
                <a:gd name="T91" fmla="*/ 471 h 641"/>
                <a:gd name="T92" fmla="*/ 113 w 652"/>
                <a:gd name="T93" fmla="*/ 528 h 641"/>
                <a:gd name="T94" fmla="*/ 56 w 652"/>
                <a:gd name="T95" fmla="*/ 499 h 641"/>
                <a:gd name="T96" fmla="*/ 28 w 652"/>
                <a:gd name="T97" fmla="*/ 499 h 641"/>
                <a:gd name="T98" fmla="*/ 56 w 652"/>
                <a:gd name="T99" fmla="*/ 471 h 641"/>
                <a:gd name="T100" fmla="*/ 28 w 652"/>
                <a:gd name="T101" fmla="*/ 443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2" h="641">
                  <a:moveTo>
                    <a:pt x="28" y="443"/>
                  </a:moveTo>
                  <a:lnTo>
                    <a:pt x="0" y="499"/>
                  </a:lnTo>
                  <a:lnTo>
                    <a:pt x="56" y="584"/>
                  </a:lnTo>
                  <a:lnTo>
                    <a:pt x="170" y="641"/>
                  </a:lnTo>
                  <a:lnTo>
                    <a:pt x="226" y="613"/>
                  </a:lnTo>
                  <a:lnTo>
                    <a:pt x="283" y="613"/>
                  </a:lnTo>
                  <a:lnTo>
                    <a:pt x="340" y="584"/>
                  </a:lnTo>
                  <a:lnTo>
                    <a:pt x="368" y="613"/>
                  </a:lnTo>
                  <a:lnTo>
                    <a:pt x="425" y="584"/>
                  </a:lnTo>
                  <a:lnTo>
                    <a:pt x="510" y="613"/>
                  </a:lnTo>
                  <a:lnTo>
                    <a:pt x="538" y="584"/>
                  </a:lnTo>
                  <a:lnTo>
                    <a:pt x="567" y="613"/>
                  </a:lnTo>
                  <a:lnTo>
                    <a:pt x="595" y="584"/>
                  </a:lnTo>
                  <a:lnTo>
                    <a:pt x="623" y="613"/>
                  </a:lnTo>
                  <a:lnTo>
                    <a:pt x="652" y="613"/>
                  </a:lnTo>
                  <a:lnTo>
                    <a:pt x="567" y="528"/>
                  </a:lnTo>
                  <a:lnTo>
                    <a:pt x="567" y="499"/>
                  </a:lnTo>
                  <a:lnTo>
                    <a:pt x="538" y="471"/>
                  </a:lnTo>
                  <a:lnTo>
                    <a:pt x="453" y="471"/>
                  </a:lnTo>
                  <a:lnTo>
                    <a:pt x="425" y="443"/>
                  </a:lnTo>
                  <a:lnTo>
                    <a:pt x="397" y="414"/>
                  </a:lnTo>
                  <a:lnTo>
                    <a:pt x="340" y="386"/>
                  </a:lnTo>
                  <a:lnTo>
                    <a:pt x="312" y="386"/>
                  </a:lnTo>
                  <a:lnTo>
                    <a:pt x="255" y="358"/>
                  </a:lnTo>
                  <a:lnTo>
                    <a:pt x="226" y="301"/>
                  </a:lnTo>
                  <a:lnTo>
                    <a:pt x="255" y="301"/>
                  </a:lnTo>
                  <a:lnTo>
                    <a:pt x="198" y="244"/>
                  </a:lnTo>
                  <a:lnTo>
                    <a:pt x="141" y="102"/>
                  </a:lnTo>
                  <a:lnTo>
                    <a:pt x="113" y="102"/>
                  </a:lnTo>
                  <a:lnTo>
                    <a:pt x="85" y="46"/>
                  </a:lnTo>
                  <a:lnTo>
                    <a:pt x="68" y="0"/>
                  </a:lnTo>
                  <a:lnTo>
                    <a:pt x="53" y="20"/>
                  </a:lnTo>
                  <a:lnTo>
                    <a:pt x="21" y="11"/>
                  </a:lnTo>
                  <a:lnTo>
                    <a:pt x="56" y="74"/>
                  </a:lnTo>
                  <a:lnTo>
                    <a:pt x="85" y="131"/>
                  </a:lnTo>
                  <a:lnTo>
                    <a:pt x="113" y="187"/>
                  </a:lnTo>
                  <a:lnTo>
                    <a:pt x="141" y="216"/>
                  </a:lnTo>
                  <a:lnTo>
                    <a:pt x="141" y="244"/>
                  </a:lnTo>
                  <a:lnTo>
                    <a:pt x="113" y="216"/>
                  </a:lnTo>
                  <a:lnTo>
                    <a:pt x="85" y="244"/>
                  </a:lnTo>
                  <a:lnTo>
                    <a:pt x="85" y="301"/>
                  </a:lnTo>
                  <a:lnTo>
                    <a:pt x="56" y="358"/>
                  </a:lnTo>
                  <a:lnTo>
                    <a:pt x="28" y="358"/>
                  </a:lnTo>
                  <a:lnTo>
                    <a:pt x="28" y="414"/>
                  </a:lnTo>
                  <a:lnTo>
                    <a:pt x="56" y="414"/>
                  </a:lnTo>
                  <a:lnTo>
                    <a:pt x="85" y="471"/>
                  </a:lnTo>
                  <a:lnTo>
                    <a:pt x="113" y="528"/>
                  </a:lnTo>
                  <a:lnTo>
                    <a:pt x="56" y="499"/>
                  </a:lnTo>
                  <a:lnTo>
                    <a:pt x="28" y="499"/>
                  </a:lnTo>
                  <a:lnTo>
                    <a:pt x="56" y="471"/>
                  </a:lnTo>
                  <a:lnTo>
                    <a:pt x="28" y="44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Freeform 736">
              <a:extLst>
                <a:ext uri="{FF2B5EF4-FFF2-40B4-BE49-F238E27FC236}">
                  <a16:creationId xmlns:a16="http://schemas.microsoft.com/office/drawing/2014/main" id="{2D822710-5A97-44E4-B6F9-62E1DEB64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7" y="2372"/>
              <a:ext cx="85" cy="142"/>
            </a:xfrm>
            <a:custGeom>
              <a:avLst/>
              <a:gdLst>
                <a:gd name="T0" fmla="*/ 28 w 85"/>
                <a:gd name="T1" fmla="*/ 0 h 142"/>
                <a:gd name="T2" fmla="*/ 0 w 85"/>
                <a:gd name="T3" fmla="*/ 28 h 142"/>
                <a:gd name="T4" fmla="*/ 28 w 85"/>
                <a:gd name="T5" fmla="*/ 142 h 142"/>
                <a:gd name="T6" fmla="*/ 85 w 85"/>
                <a:gd name="T7" fmla="*/ 113 h 142"/>
                <a:gd name="T8" fmla="*/ 85 w 85"/>
                <a:gd name="T9" fmla="*/ 85 h 142"/>
                <a:gd name="T10" fmla="*/ 56 w 85"/>
                <a:gd name="T11" fmla="*/ 85 h 142"/>
                <a:gd name="T12" fmla="*/ 28 w 85"/>
                <a:gd name="T13" fmla="*/ 57 h 142"/>
                <a:gd name="T14" fmla="*/ 56 w 85"/>
                <a:gd name="T15" fmla="*/ 28 h 142"/>
                <a:gd name="T16" fmla="*/ 28 w 85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42">
                  <a:moveTo>
                    <a:pt x="28" y="0"/>
                  </a:moveTo>
                  <a:lnTo>
                    <a:pt x="0" y="28"/>
                  </a:lnTo>
                  <a:lnTo>
                    <a:pt x="28" y="142"/>
                  </a:lnTo>
                  <a:lnTo>
                    <a:pt x="85" y="113"/>
                  </a:lnTo>
                  <a:lnTo>
                    <a:pt x="85" y="85"/>
                  </a:lnTo>
                  <a:lnTo>
                    <a:pt x="56" y="85"/>
                  </a:lnTo>
                  <a:lnTo>
                    <a:pt x="28" y="57"/>
                  </a:lnTo>
                  <a:lnTo>
                    <a:pt x="56" y="28"/>
                  </a:lnTo>
                  <a:lnTo>
                    <a:pt x="2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" name="Freeform 737">
              <a:extLst>
                <a:ext uri="{FF2B5EF4-FFF2-40B4-BE49-F238E27FC236}">
                  <a16:creationId xmlns:a16="http://schemas.microsoft.com/office/drawing/2014/main" id="{E2EA75F8-E611-4960-87E5-93F0F2F99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" y="2344"/>
              <a:ext cx="340" cy="340"/>
            </a:xfrm>
            <a:custGeom>
              <a:avLst/>
              <a:gdLst>
                <a:gd name="T0" fmla="*/ 312 w 340"/>
                <a:gd name="T1" fmla="*/ 340 h 340"/>
                <a:gd name="T2" fmla="*/ 284 w 340"/>
                <a:gd name="T3" fmla="*/ 340 h 340"/>
                <a:gd name="T4" fmla="*/ 199 w 340"/>
                <a:gd name="T5" fmla="*/ 283 h 340"/>
                <a:gd name="T6" fmla="*/ 170 w 340"/>
                <a:gd name="T7" fmla="*/ 226 h 340"/>
                <a:gd name="T8" fmla="*/ 170 w 340"/>
                <a:gd name="T9" fmla="*/ 198 h 340"/>
                <a:gd name="T10" fmla="*/ 114 w 340"/>
                <a:gd name="T11" fmla="*/ 170 h 340"/>
                <a:gd name="T12" fmla="*/ 29 w 340"/>
                <a:gd name="T13" fmla="*/ 141 h 340"/>
                <a:gd name="T14" fmla="*/ 0 w 340"/>
                <a:gd name="T15" fmla="*/ 85 h 340"/>
                <a:gd name="T16" fmla="*/ 29 w 340"/>
                <a:gd name="T17" fmla="*/ 56 h 340"/>
                <a:gd name="T18" fmla="*/ 85 w 340"/>
                <a:gd name="T19" fmla="*/ 56 h 340"/>
                <a:gd name="T20" fmla="*/ 142 w 340"/>
                <a:gd name="T21" fmla="*/ 28 h 340"/>
                <a:gd name="T22" fmla="*/ 199 w 340"/>
                <a:gd name="T23" fmla="*/ 0 h 340"/>
                <a:gd name="T24" fmla="*/ 255 w 340"/>
                <a:gd name="T25" fmla="*/ 28 h 340"/>
                <a:gd name="T26" fmla="*/ 255 w 340"/>
                <a:gd name="T27" fmla="*/ 85 h 340"/>
                <a:gd name="T28" fmla="*/ 284 w 340"/>
                <a:gd name="T29" fmla="*/ 85 h 340"/>
                <a:gd name="T30" fmla="*/ 340 w 340"/>
                <a:gd name="T31" fmla="*/ 141 h 340"/>
                <a:gd name="T32" fmla="*/ 284 w 340"/>
                <a:gd name="T33" fmla="*/ 283 h 340"/>
                <a:gd name="T34" fmla="*/ 312 w 340"/>
                <a:gd name="T35" fmla="*/ 311 h 340"/>
                <a:gd name="T36" fmla="*/ 312 w 340"/>
                <a:gd name="T3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312" y="340"/>
                  </a:moveTo>
                  <a:lnTo>
                    <a:pt x="284" y="340"/>
                  </a:lnTo>
                  <a:lnTo>
                    <a:pt x="199" y="283"/>
                  </a:lnTo>
                  <a:lnTo>
                    <a:pt x="170" y="226"/>
                  </a:lnTo>
                  <a:lnTo>
                    <a:pt x="170" y="198"/>
                  </a:lnTo>
                  <a:lnTo>
                    <a:pt x="114" y="170"/>
                  </a:lnTo>
                  <a:lnTo>
                    <a:pt x="29" y="141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85" y="56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55" y="28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340" y="141"/>
                  </a:lnTo>
                  <a:lnTo>
                    <a:pt x="284" y="283"/>
                  </a:lnTo>
                  <a:lnTo>
                    <a:pt x="312" y="311"/>
                  </a:lnTo>
                  <a:lnTo>
                    <a:pt x="312" y="34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" name="Freeform 738">
              <a:extLst>
                <a:ext uri="{FF2B5EF4-FFF2-40B4-BE49-F238E27FC236}">
                  <a16:creationId xmlns:a16="http://schemas.microsoft.com/office/drawing/2014/main" id="{B4318CAF-8225-4EB5-89D9-ED69B5E1A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" y="2514"/>
              <a:ext cx="29" cy="28"/>
            </a:xfrm>
            <a:custGeom>
              <a:avLst/>
              <a:gdLst>
                <a:gd name="T0" fmla="*/ 0 w 29"/>
                <a:gd name="T1" fmla="*/ 28 h 28"/>
                <a:gd name="T2" fmla="*/ 29 w 29"/>
                <a:gd name="T3" fmla="*/ 28 h 28"/>
                <a:gd name="T4" fmla="*/ 29 w 29"/>
                <a:gd name="T5" fmla="*/ 0 h 28"/>
                <a:gd name="T6" fmla="*/ 0 w 29"/>
                <a:gd name="T7" fmla="*/ 0 h 28"/>
                <a:gd name="T8" fmla="*/ 0 w 29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8">
                  <a:moveTo>
                    <a:pt x="0" y="28"/>
                  </a:moveTo>
                  <a:lnTo>
                    <a:pt x="29" y="28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" name="Freeform 739">
              <a:extLst>
                <a:ext uri="{FF2B5EF4-FFF2-40B4-BE49-F238E27FC236}">
                  <a16:creationId xmlns:a16="http://schemas.microsoft.com/office/drawing/2014/main" id="{68BEDAA4-AA97-49CA-A2D7-1DDC12D65F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1663"/>
              <a:ext cx="142" cy="114"/>
            </a:xfrm>
            <a:custGeom>
              <a:avLst/>
              <a:gdLst>
                <a:gd name="T0" fmla="*/ 113 w 142"/>
                <a:gd name="T1" fmla="*/ 114 h 114"/>
                <a:gd name="T2" fmla="*/ 57 w 142"/>
                <a:gd name="T3" fmla="*/ 85 h 114"/>
                <a:gd name="T4" fmla="*/ 0 w 142"/>
                <a:gd name="T5" fmla="*/ 114 h 114"/>
                <a:gd name="T6" fmla="*/ 0 w 142"/>
                <a:gd name="T7" fmla="*/ 85 h 114"/>
                <a:gd name="T8" fmla="*/ 57 w 142"/>
                <a:gd name="T9" fmla="*/ 0 h 114"/>
                <a:gd name="T10" fmla="*/ 113 w 142"/>
                <a:gd name="T11" fmla="*/ 29 h 114"/>
                <a:gd name="T12" fmla="*/ 142 w 142"/>
                <a:gd name="T13" fmla="*/ 85 h 114"/>
                <a:gd name="T14" fmla="*/ 113 w 142"/>
                <a:gd name="T1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14">
                  <a:moveTo>
                    <a:pt x="113" y="114"/>
                  </a:moveTo>
                  <a:lnTo>
                    <a:pt x="57" y="85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13" y="29"/>
                  </a:lnTo>
                  <a:lnTo>
                    <a:pt x="142" y="85"/>
                  </a:lnTo>
                  <a:lnTo>
                    <a:pt x="113" y="11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Freeform 740">
              <a:extLst>
                <a:ext uri="{FF2B5EF4-FFF2-40B4-BE49-F238E27FC236}">
                  <a16:creationId xmlns:a16="http://schemas.microsoft.com/office/drawing/2014/main" id="{7AF198BB-A4A3-42F2-AE14-80E335352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2542"/>
              <a:ext cx="56" cy="85"/>
            </a:xfrm>
            <a:custGeom>
              <a:avLst/>
              <a:gdLst>
                <a:gd name="T0" fmla="*/ 56 w 56"/>
                <a:gd name="T1" fmla="*/ 28 h 85"/>
                <a:gd name="T2" fmla="*/ 28 w 56"/>
                <a:gd name="T3" fmla="*/ 85 h 85"/>
                <a:gd name="T4" fmla="*/ 0 w 56"/>
                <a:gd name="T5" fmla="*/ 57 h 85"/>
                <a:gd name="T6" fmla="*/ 0 w 56"/>
                <a:gd name="T7" fmla="*/ 28 h 85"/>
                <a:gd name="T8" fmla="*/ 28 w 56"/>
                <a:gd name="T9" fmla="*/ 0 h 85"/>
                <a:gd name="T10" fmla="*/ 56 w 56"/>
                <a:gd name="T11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85">
                  <a:moveTo>
                    <a:pt x="56" y="28"/>
                  </a:moveTo>
                  <a:lnTo>
                    <a:pt x="28" y="85"/>
                  </a:lnTo>
                  <a:lnTo>
                    <a:pt x="0" y="57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56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Freeform 742">
              <a:extLst>
                <a:ext uri="{FF2B5EF4-FFF2-40B4-BE49-F238E27FC236}">
                  <a16:creationId xmlns:a16="http://schemas.microsoft.com/office/drawing/2014/main" id="{09707624-0EAF-4177-AAC5-D63FD547C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2315"/>
              <a:ext cx="199" cy="199"/>
            </a:xfrm>
            <a:custGeom>
              <a:avLst/>
              <a:gdLst>
                <a:gd name="T0" fmla="*/ 0 w 199"/>
                <a:gd name="T1" fmla="*/ 142 h 199"/>
                <a:gd name="T2" fmla="*/ 29 w 199"/>
                <a:gd name="T3" fmla="*/ 170 h 199"/>
                <a:gd name="T4" fmla="*/ 0 w 199"/>
                <a:gd name="T5" fmla="*/ 199 h 199"/>
                <a:gd name="T6" fmla="*/ 85 w 199"/>
                <a:gd name="T7" fmla="*/ 199 h 199"/>
                <a:gd name="T8" fmla="*/ 114 w 199"/>
                <a:gd name="T9" fmla="*/ 170 h 199"/>
                <a:gd name="T10" fmla="*/ 170 w 199"/>
                <a:gd name="T11" fmla="*/ 142 h 199"/>
                <a:gd name="T12" fmla="*/ 170 w 199"/>
                <a:gd name="T13" fmla="*/ 114 h 199"/>
                <a:gd name="T14" fmla="*/ 142 w 199"/>
                <a:gd name="T15" fmla="*/ 85 h 199"/>
                <a:gd name="T16" fmla="*/ 170 w 199"/>
                <a:gd name="T17" fmla="*/ 85 h 199"/>
                <a:gd name="T18" fmla="*/ 199 w 199"/>
                <a:gd name="T19" fmla="*/ 0 h 199"/>
                <a:gd name="T20" fmla="*/ 170 w 199"/>
                <a:gd name="T21" fmla="*/ 0 h 199"/>
                <a:gd name="T22" fmla="*/ 142 w 199"/>
                <a:gd name="T23" fmla="*/ 29 h 199"/>
                <a:gd name="T24" fmla="*/ 142 w 199"/>
                <a:gd name="T25" fmla="*/ 57 h 199"/>
                <a:gd name="T26" fmla="*/ 114 w 199"/>
                <a:gd name="T27" fmla="*/ 85 h 199"/>
                <a:gd name="T28" fmla="*/ 85 w 199"/>
                <a:gd name="T29" fmla="*/ 142 h 199"/>
                <a:gd name="T30" fmla="*/ 0 w 199"/>
                <a:gd name="T31" fmla="*/ 14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9" h="199">
                  <a:moveTo>
                    <a:pt x="0" y="142"/>
                  </a:moveTo>
                  <a:lnTo>
                    <a:pt x="29" y="170"/>
                  </a:lnTo>
                  <a:lnTo>
                    <a:pt x="0" y="199"/>
                  </a:lnTo>
                  <a:lnTo>
                    <a:pt x="85" y="199"/>
                  </a:lnTo>
                  <a:lnTo>
                    <a:pt x="114" y="170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142" y="85"/>
                  </a:lnTo>
                  <a:lnTo>
                    <a:pt x="170" y="85"/>
                  </a:lnTo>
                  <a:lnTo>
                    <a:pt x="199" y="0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142" y="57"/>
                  </a:lnTo>
                  <a:lnTo>
                    <a:pt x="114" y="85"/>
                  </a:lnTo>
                  <a:lnTo>
                    <a:pt x="85" y="142"/>
                  </a:lnTo>
                  <a:lnTo>
                    <a:pt x="0" y="14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Freeform 743">
              <a:extLst>
                <a:ext uri="{FF2B5EF4-FFF2-40B4-BE49-F238E27FC236}">
                  <a16:creationId xmlns:a16="http://schemas.microsoft.com/office/drawing/2014/main" id="{3F8C431A-1B85-42D1-B88D-297C093F9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2174"/>
              <a:ext cx="397" cy="510"/>
            </a:xfrm>
            <a:custGeom>
              <a:avLst/>
              <a:gdLst>
                <a:gd name="T0" fmla="*/ 369 w 397"/>
                <a:gd name="T1" fmla="*/ 510 h 510"/>
                <a:gd name="T2" fmla="*/ 227 w 397"/>
                <a:gd name="T3" fmla="*/ 368 h 510"/>
                <a:gd name="T4" fmla="*/ 198 w 397"/>
                <a:gd name="T5" fmla="*/ 396 h 510"/>
                <a:gd name="T6" fmla="*/ 85 w 397"/>
                <a:gd name="T7" fmla="*/ 311 h 510"/>
                <a:gd name="T8" fmla="*/ 85 w 397"/>
                <a:gd name="T9" fmla="*/ 283 h 510"/>
                <a:gd name="T10" fmla="*/ 142 w 397"/>
                <a:gd name="T11" fmla="*/ 198 h 510"/>
                <a:gd name="T12" fmla="*/ 85 w 397"/>
                <a:gd name="T13" fmla="*/ 170 h 510"/>
                <a:gd name="T14" fmla="*/ 85 w 397"/>
                <a:gd name="T15" fmla="*/ 198 h 510"/>
                <a:gd name="T16" fmla="*/ 57 w 397"/>
                <a:gd name="T17" fmla="*/ 170 h 510"/>
                <a:gd name="T18" fmla="*/ 28 w 397"/>
                <a:gd name="T19" fmla="*/ 198 h 510"/>
                <a:gd name="T20" fmla="*/ 0 w 397"/>
                <a:gd name="T21" fmla="*/ 85 h 510"/>
                <a:gd name="T22" fmla="*/ 85 w 397"/>
                <a:gd name="T23" fmla="*/ 0 h 510"/>
                <a:gd name="T24" fmla="*/ 113 w 397"/>
                <a:gd name="T25" fmla="*/ 0 h 510"/>
                <a:gd name="T26" fmla="*/ 142 w 397"/>
                <a:gd name="T27" fmla="*/ 28 h 510"/>
                <a:gd name="T28" fmla="*/ 170 w 397"/>
                <a:gd name="T29" fmla="*/ 56 h 510"/>
                <a:gd name="T30" fmla="*/ 142 w 397"/>
                <a:gd name="T31" fmla="*/ 56 h 510"/>
                <a:gd name="T32" fmla="*/ 113 w 397"/>
                <a:gd name="T33" fmla="*/ 56 h 510"/>
                <a:gd name="T34" fmla="*/ 142 w 397"/>
                <a:gd name="T35" fmla="*/ 113 h 510"/>
                <a:gd name="T36" fmla="*/ 227 w 397"/>
                <a:gd name="T37" fmla="*/ 198 h 510"/>
                <a:gd name="T38" fmla="*/ 255 w 397"/>
                <a:gd name="T39" fmla="*/ 226 h 510"/>
                <a:gd name="T40" fmla="*/ 227 w 397"/>
                <a:gd name="T41" fmla="*/ 283 h 510"/>
                <a:gd name="T42" fmla="*/ 312 w 397"/>
                <a:gd name="T43" fmla="*/ 368 h 510"/>
                <a:gd name="T44" fmla="*/ 369 w 397"/>
                <a:gd name="T45" fmla="*/ 396 h 510"/>
                <a:gd name="T46" fmla="*/ 397 w 397"/>
                <a:gd name="T47" fmla="*/ 425 h 510"/>
                <a:gd name="T48" fmla="*/ 369 w 397"/>
                <a:gd name="T49" fmla="*/ 425 h 510"/>
                <a:gd name="T50" fmla="*/ 397 w 397"/>
                <a:gd name="T51" fmla="*/ 481 h 510"/>
                <a:gd name="T52" fmla="*/ 397 w 397"/>
                <a:gd name="T53" fmla="*/ 510 h 510"/>
                <a:gd name="T54" fmla="*/ 369 w 397"/>
                <a:gd name="T5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7" h="510">
                  <a:moveTo>
                    <a:pt x="369" y="510"/>
                  </a:moveTo>
                  <a:lnTo>
                    <a:pt x="227" y="368"/>
                  </a:lnTo>
                  <a:lnTo>
                    <a:pt x="198" y="396"/>
                  </a:lnTo>
                  <a:lnTo>
                    <a:pt x="85" y="311"/>
                  </a:lnTo>
                  <a:lnTo>
                    <a:pt x="85" y="283"/>
                  </a:lnTo>
                  <a:lnTo>
                    <a:pt x="142" y="198"/>
                  </a:lnTo>
                  <a:lnTo>
                    <a:pt x="85" y="170"/>
                  </a:lnTo>
                  <a:lnTo>
                    <a:pt x="85" y="198"/>
                  </a:lnTo>
                  <a:lnTo>
                    <a:pt x="57" y="170"/>
                  </a:lnTo>
                  <a:lnTo>
                    <a:pt x="28" y="198"/>
                  </a:lnTo>
                  <a:lnTo>
                    <a:pt x="0" y="85"/>
                  </a:lnTo>
                  <a:lnTo>
                    <a:pt x="85" y="0"/>
                  </a:lnTo>
                  <a:lnTo>
                    <a:pt x="113" y="0"/>
                  </a:lnTo>
                  <a:lnTo>
                    <a:pt x="142" y="28"/>
                  </a:lnTo>
                  <a:lnTo>
                    <a:pt x="170" y="56"/>
                  </a:lnTo>
                  <a:lnTo>
                    <a:pt x="142" y="56"/>
                  </a:lnTo>
                  <a:lnTo>
                    <a:pt x="113" y="56"/>
                  </a:lnTo>
                  <a:lnTo>
                    <a:pt x="142" y="113"/>
                  </a:lnTo>
                  <a:lnTo>
                    <a:pt x="227" y="198"/>
                  </a:lnTo>
                  <a:lnTo>
                    <a:pt x="255" y="226"/>
                  </a:lnTo>
                  <a:lnTo>
                    <a:pt x="227" y="283"/>
                  </a:lnTo>
                  <a:lnTo>
                    <a:pt x="312" y="368"/>
                  </a:lnTo>
                  <a:lnTo>
                    <a:pt x="369" y="396"/>
                  </a:lnTo>
                  <a:lnTo>
                    <a:pt x="397" y="425"/>
                  </a:lnTo>
                  <a:lnTo>
                    <a:pt x="369" y="425"/>
                  </a:lnTo>
                  <a:lnTo>
                    <a:pt x="397" y="481"/>
                  </a:lnTo>
                  <a:lnTo>
                    <a:pt x="397" y="510"/>
                  </a:lnTo>
                  <a:lnTo>
                    <a:pt x="369" y="51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Freeform 744">
              <a:extLst>
                <a:ext uri="{FF2B5EF4-FFF2-40B4-BE49-F238E27FC236}">
                  <a16:creationId xmlns:a16="http://schemas.microsoft.com/office/drawing/2014/main" id="{0EDC31EC-16D1-4B82-9764-A98D8C461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003"/>
              <a:ext cx="369" cy="227"/>
            </a:xfrm>
            <a:custGeom>
              <a:avLst/>
              <a:gdLst>
                <a:gd name="T0" fmla="*/ 57 w 369"/>
                <a:gd name="T1" fmla="*/ 227 h 227"/>
                <a:gd name="T2" fmla="*/ 0 w 369"/>
                <a:gd name="T3" fmla="*/ 171 h 227"/>
                <a:gd name="T4" fmla="*/ 29 w 369"/>
                <a:gd name="T5" fmla="*/ 114 h 227"/>
                <a:gd name="T6" fmla="*/ 114 w 369"/>
                <a:gd name="T7" fmla="*/ 85 h 227"/>
                <a:gd name="T8" fmla="*/ 170 w 369"/>
                <a:gd name="T9" fmla="*/ 85 h 227"/>
                <a:gd name="T10" fmla="*/ 170 w 369"/>
                <a:gd name="T11" fmla="*/ 57 h 227"/>
                <a:gd name="T12" fmla="*/ 227 w 369"/>
                <a:gd name="T13" fmla="*/ 29 h 227"/>
                <a:gd name="T14" fmla="*/ 227 w 369"/>
                <a:gd name="T15" fmla="*/ 57 h 227"/>
                <a:gd name="T16" fmla="*/ 256 w 369"/>
                <a:gd name="T17" fmla="*/ 0 h 227"/>
                <a:gd name="T18" fmla="*/ 284 w 369"/>
                <a:gd name="T19" fmla="*/ 0 h 227"/>
                <a:gd name="T20" fmla="*/ 284 w 369"/>
                <a:gd name="T21" fmla="*/ 29 h 227"/>
                <a:gd name="T22" fmla="*/ 312 w 369"/>
                <a:gd name="T23" fmla="*/ 57 h 227"/>
                <a:gd name="T24" fmla="*/ 312 w 369"/>
                <a:gd name="T25" fmla="*/ 85 h 227"/>
                <a:gd name="T26" fmla="*/ 341 w 369"/>
                <a:gd name="T27" fmla="*/ 114 h 227"/>
                <a:gd name="T28" fmla="*/ 341 w 369"/>
                <a:gd name="T29" fmla="*/ 142 h 227"/>
                <a:gd name="T30" fmla="*/ 341 w 369"/>
                <a:gd name="T31" fmla="*/ 171 h 227"/>
                <a:gd name="T32" fmla="*/ 369 w 369"/>
                <a:gd name="T33" fmla="*/ 199 h 227"/>
                <a:gd name="T34" fmla="*/ 312 w 369"/>
                <a:gd name="T35" fmla="*/ 199 h 227"/>
                <a:gd name="T36" fmla="*/ 284 w 369"/>
                <a:gd name="T37" fmla="*/ 199 h 227"/>
                <a:gd name="T38" fmla="*/ 227 w 369"/>
                <a:gd name="T39" fmla="*/ 171 h 227"/>
                <a:gd name="T40" fmla="*/ 199 w 369"/>
                <a:gd name="T41" fmla="*/ 171 h 227"/>
                <a:gd name="T42" fmla="*/ 142 w 369"/>
                <a:gd name="T43" fmla="*/ 142 h 227"/>
                <a:gd name="T44" fmla="*/ 114 w 369"/>
                <a:gd name="T45" fmla="*/ 142 h 227"/>
                <a:gd name="T46" fmla="*/ 57 w 369"/>
                <a:gd name="T47" fmla="*/ 171 h 227"/>
                <a:gd name="T48" fmla="*/ 57 w 369"/>
                <a:gd name="T4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9" h="227">
                  <a:moveTo>
                    <a:pt x="57" y="227"/>
                  </a:moveTo>
                  <a:lnTo>
                    <a:pt x="0" y="171"/>
                  </a:lnTo>
                  <a:lnTo>
                    <a:pt x="29" y="114"/>
                  </a:lnTo>
                  <a:lnTo>
                    <a:pt x="114" y="85"/>
                  </a:lnTo>
                  <a:lnTo>
                    <a:pt x="170" y="85"/>
                  </a:lnTo>
                  <a:lnTo>
                    <a:pt x="170" y="57"/>
                  </a:lnTo>
                  <a:lnTo>
                    <a:pt x="227" y="29"/>
                  </a:lnTo>
                  <a:lnTo>
                    <a:pt x="227" y="57"/>
                  </a:lnTo>
                  <a:lnTo>
                    <a:pt x="256" y="0"/>
                  </a:lnTo>
                  <a:lnTo>
                    <a:pt x="284" y="0"/>
                  </a:lnTo>
                  <a:lnTo>
                    <a:pt x="284" y="29"/>
                  </a:lnTo>
                  <a:lnTo>
                    <a:pt x="312" y="57"/>
                  </a:lnTo>
                  <a:lnTo>
                    <a:pt x="312" y="85"/>
                  </a:lnTo>
                  <a:lnTo>
                    <a:pt x="341" y="114"/>
                  </a:lnTo>
                  <a:lnTo>
                    <a:pt x="341" y="142"/>
                  </a:lnTo>
                  <a:lnTo>
                    <a:pt x="341" y="171"/>
                  </a:lnTo>
                  <a:lnTo>
                    <a:pt x="369" y="199"/>
                  </a:lnTo>
                  <a:lnTo>
                    <a:pt x="312" y="199"/>
                  </a:lnTo>
                  <a:lnTo>
                    <a:pt x="284" y="199"/>
                  </a:lnTo>
                  <a:lnTo>
                    <a:pt x="227" y="171"/>
                  </a:lnTo>
                  <a:lnTo>
                    <a:pt x="199" y="171"/>
                  </a:lnTo>
                  <a:lnTo>
                    <a:pt x="142" y="142"/>
                  </a:lnTo>
                  <a:lnTo>
                    <a:pt x="114" y="142"/>
                  </a:lnTo>
                  <a:lnTo>
                    <a:pt x="57" y="171"/>
                  </a:lnTo>
                  <a:lnTo>
                    <a:pt x="57" y="22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" name="Freeform 745">
              <a:extLst>
                <a:ext uri="{FF2B5EF4-FFF2-40B4-BE49-F238E27FC236}">
                  <a16:creationId xmlns:a16="http://schemas.microsoft.com/office/drawing/2014/main" id="{910F17B0-904B-49DB-A270-CA24AD806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1918"/>
              <a:ext cx="227" cy="199"/>
            </a:xfrm>
            <a:custGeom>
              <a:avLst/>
              <a:gdLst>
                <a:gd name="T0" fmla="*/ 0 w 227"/>
                <a:gd name="T1" fmla="*/ 85 h 199"/>
                <a:gd name="T2" fmla="*/ 0 w 227"/>
                <a:gd name="T3" fmla="*/ 114 h 199"/>
                <a:gd name="T4" fmla="*/ 28 w 227"/>
                <a:gd name="T5" fmla="*/ 142 h 199"/>
                <a:gd name="T6" fmla="*/ 28 w 227"/>
                <a:gd name="T7" fmla="*/ 170 h 199"/>
                <a:gd name="T8" fmla="*/ 57 w 227"/>
                <a:gd name="T9" fmla="*/ 199 h 199"/>
                <a:gd name="T10" fmla="*/ 85 w 227"/>
                <a:gd name="T11" fmla="*/ 170 h 199"/>
                <a:gd name="T12" fmla="*/ 113 w 227"/>
                <a:gd name="T13" fmla="*/ 199 h 199"/>
                <a:gd name="T14" fmla="*/ 227 w 227"/>
                <a:gd name="T15" fmla="*/ 142 h 199"/>
                <a:gd name="T16" fmla="*/ 170 w 227"/>
                <a:gd name="T17" fmla="*/ 85 h 199"/>
                <a:gd name="T18" fmla="*/ 198 w 227"/>
                <a:gd name="T19" fmla="*/ 57 h 199"/>
                <a:gd name="T20" fmla="*/ 198 w 227"/>
                <a:gd name="T21" fmla="*/ 29 h 199"/>
                <a:gd name="T22" fmla="*/ 142 w 227"/>
                <a:gd name="T23" fmla="*/ 0 h 199"/>
                <a:gd name="T24" fmla="*/ 113 w 227"/>
                <a:gd name="T25" fmla="*/ 29 h 199"/>
                <a:gd name="T26" fmla="*/ 28 w 227"/>
                <a:gd name="T27" fmla="*/ 57 h 199"/>
                <a:gd name="T28" fmla="*/ 0 w 227"/>
                <a:gd name="T29" fmla="*/ 8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199">
                  <a:moveTo>
                    <a:pt x="0" y="85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28" y="170"/>
                  </a:lnTo>
                  <a:lnTo>
                    <a:pt x="57" y="199"/>
                  </a:lnTo>
                  <a:lnTo>
                    <a:pt x="85" y="170"/>
                  </a:lnTo>
                  <a:lnTo>
                    <a:pt x="113" y="199"/>
                  </a:lnTo>
                  <a:lnTo>
                    <a:pt x="227" y="142"/>
                  </a:lnTo>
                  <a:lnTo>
                    <a:pt x="170" y="85"/>
                  </a:lnTo>
                  <a:lnTo>
                    <a:pt x="198" y="57"/>
                  </a:lnTo>
                  <a:lnTo>
                    <a:pt x="198" y="29"/>
                  </a:lnTo>
                  <a:lnTo>
                    <a:pt x="142" y="0"/>
                  </a:lnTo>
                  <a:lnTo>
                    <a:pt x="113" y="29"/>
                  </a:lnTo>
                  <a:lnTo>
                    <a:pt x="28" y="57"/>
                  </a:lnTo>
                  <a:lnTo>
                    <a:pt x="0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" name="Freeform 746">
              <a:extLst>
                <a:ext uri="{FF2B5EF4-FFF2-40B4-BE49-F238E27FC236}">
                  <a16:creationId xmlns:a16="http://schemas.microsoft.com/office/drawing/2014/main" id="{E5C5C17C-1FB1-4E5D-A704-DE1EFCF6F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" y="1521"/>
              <a:ext cx="737" cy="454"/>
            </a:xfrm>
            <a:custGeom>
              <a:avLst/>
              <a:gdLst>
                <a:gd name="T0" fmla="*/ 113 w 737"/>
                <a:gd name="T1" fmla="*/ 454 h 454"/>
                <a:gd name="T2" fmla="*/ 85 w 737"/>
                <a:gd name="T3" fmla="*/ 369 h 454"/>
                <a:gd name="T4" fmla="*/ 85 w 737"/>
                <a:gd name="T5" fmla="*/ 341 h 454"/>
                <a:gd name="T6" fmla="*/ 113 w 737"/>
                <a:gd name="T7" fmla="*/ 369 h 454"/>
                <a:gd name="T8" fmla="*/ 227 w 737"/>
                <a:gd name="T9" fmla="*/ 284 h 454"/>
                <a:gd name="T10" fmla="*/ 255 w 737"/>
                <a:gd name="T11" fmla="*/ 199 h 454"/>
                <a:gd name="T12" fmla="*/ 170 w 737"/>
                <a:gd name="T13" fmla="*/ 199 h 454"/>
                <a:gd name="T14" fmla="*/ 85 w 737"/>
                <a:gd name="T15" fmla="*/ 142 h 454"/>
                <a:gd name="T16" fmla="*/ 57 w 737"/>
                <a:gd name="T17" fmla="*/ 142 h 454"/>
                <a:gd name="T18" fmla="*/ 57 w 737"/>
                <a:gd name="T19" fmla="*/ 171 h 454"/>
                <a:gd name="T20" fmla="*/ 0 w 737"/>
                <a:gd name="T21" fmla="*/ 142 h 454"/>
                <a:gd name="T22" fmla="*/ 0 w 737"/>
                <a:gd name="T23" fmla="*/ 114 h 454"/>
                <a:gd name="T24" fmla="*/ 57 w 737"/>
                <a:gd name="T25" fmla="*/ 57 h 454"/>
                <a:gd name="T26" fmla="*/ 113 w 737"/>
                <a:gd name="T27" fmla="*/ 57 h 454"/>
                <a:gd name="T28" fmla="*/ 170 w 737"/>
                <a:gd name="T29" fmla="*/ 29 h 454"/>
                <a:gd name="T30" fmla="*/ 198 w 737"/>
                <a:gd name="T31" fmla="*/ 29 h 454"/>
                <a:gd name="T32" fmla="*/ 255 w 737"/>
                <a:gd name="T33" fmla="*/ 29 h 454"/>
                <a:gd name="T34" fmla="*/ 255 w 737"/>
                <a:gd name="T35" fmla="*/ 0 h 454"/>
                <a:gd name="T36" fmla="*/ 312 w 737"/>
                <a:gd name="T37" fmla="*/ 29 h 454"/>
                <a:gd name="T38" fmla="*/ 312 w 737"/>
                <a:gd name="T39" fmla="*/ 57 h 454"/>
                <a:gd name="T40" fmla="*/ 368 w 737"/>
                <a:gd name="T41" fmla="*/ 57 h 454"/>
                <a:gd name="T42" fmla="*/ 397 w 737"/>
                <a:gd name="T43" fmla="*/ 29 h 454"/>
                <a:gd name="T44" fmla="*/ 482 w 737"/>
                <a:gd name="T45" fmla="*/ 29 h 454"/>
                <a:gd name="T46" fmla="*/ 510 w 737"/>
                <a:gd name="T47" fmla="*/ 0 h 454"/>
                <a:gd name="T48" fmla="*/ 538 w 737"/>
                <a:gd name="T49" fmla="*/ 86 h 454"/>
                <a:gd name="T50" fmla="*/ 567 w 737"/>
                <a:gd name="T51" fmla="*/ 86 h 454"/>
                <a:gd name="T52" fmla="*/ 595 w 737"/>
                <a:gd name="T53" fmla="*/ 114 h 454"/>
                <a:gd name="T54" fmla="*/ 567 w 737"/>
                <a:gd name="T55" fmla="*/ 142 h 454"/>
                <a:gd name="T56" fmla="*/ 624 w 737"/>
                <a:gd name="T57" fmla="*/ 171 h 454"/>
                <a:gd name="T58" fmla="*/ 624 w 737"/>
                <a:gd name="T59" fmla="*/ 199 h 454"/>
                <a:gd name="T60" fmla="*/ 680 w 737"/>
                <a:gd name="T61" fmla="*/ 199 h 454"/>
                <a:gd name="T62" fmla="*/ 737 w 737"/>
                <a:gd name="T63" fmla="*/ 256 h 454"/>
                <a:gd name="T64" fmla="*/ 680 w 737"/>
                <a:gd name="T65" fmla="*/ 284 h 454"/>
                <a:gd name="T66" fmla="*/ 680 w 737"/>
                <a:gd name="T67" fmla="*/ 312 h 454"/>
                <a:gd name="T68" fmla="*/ 595 w 737"/>
                <a:gd name="T69" fmla="*/ 341 h 454"/>
                <a:gd name="T70" fmla="*/ 595 w 737"/>
                <a:gd name="T71" fmla="*/ 369 h 454"/>
                <a:gd name="T72" fmla="*/ 567 w 737"/>
                <a:gd name="T73" fmla="*/ 341 h 454"/>
                <a:gd name="T74" fmla="*/ 595 w 737"/>
                <a:gd name="T75" fmla="*/ 397 h 454"/>
                <a:gd name="T76" fmla="*/ 538 w 737"/>
                <a:gd name="T77" fmla="*/ 369 h 454"/>
                <a:gd name="T78" fmla="*/ 510 w 737"/>
                <a:gd name="T79" fmla="*/ 341 h 454"/>
                <a:gd name="T80" fmla="*/ 453 w 737"/>
                <a:gd name="T81" fmla="*/ 312 h 454"/>
                <a:gd name="T82" fmla="*/ 425 w 737"/>
                <a:gd name="T83" fmla="*/ 341 h 454"/>
                <a:gd name="T84" fmla="*/ 397 w 737"/>
                <a:gd name="T85" fmla="*/ 312 h 454"/>
                <a:gd name="T86" fmla="*/ 453 w 737"/>
                <a:gd name="T87" fmla="*/ 397 h 454"/>
                <a:gd name="T88" fmla="*/ 453 w 737"/>
                <a:gd name="T89" fmla="*/ 426 h 454"/>
                <a:gd name="T90" fmla="*/ 397 w 737"/>
                <a:gd name="T91" fmla="*/ 426 h 454"/>
                <a:gd name="T92" fmla="*/ 368 w 737"/>
                <a:gd name="T93" fmla="*/ 454 h 454"/>
                <a:gd name="T94" fmla="*/ 312 w 737"/>
                <a:gd name="T95" fmla="*/ 426 h 454"/>
                <a:gd name="T96" fmla="*/ 312 w 737"/>
                <a:gd name="T97" fmla="*/ 454 h 454"/>
                <a:gd name="T98" fmla="*/ 283 w 737"/>
                <a:gd name="T99" fmla="*/ 454 h 454"/>
                <a:gd name="T100" fmla="*/ 283 w 737"/>
                <a:gd name="T101" fmla="*/ 426 h 454"/>
                <a:gd name="T102" fmla="*/ 227 w 737"/>
                <a:gd name="T103" fmla="*/ 397 h 454"/>
                <a:gd name="T104" fmla="*/ 198 w 737"/>
                <a:gd name="T105" fmla="*/ 426 h 454"/>
                <a:gd name="T106" fmla="*/ 113 w 737"/>
                <a:gd name="T10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7" h="454">
                  <a:moveTo>
                    <a:pt x="113" y="454"/>
                  </a:moveTo>
                  <a:lnTo>
                    <a:pt x="85" y="369"/>
                  </a:lnTo>
                  <a:lnTo>
                    <a:pt x="85" y="341"/>
                  </a:lnTo>
                  <a:lnTo>
                    <a:pt x="113" y="369"/>
                  </a:lnTo>
                  <a:lnTo>
                    <a:pt x="227" y="284"/>
                  </a:lnTo>
                  <a:lnTo>
                    <a:pt x="255" y="199"/>
                  </a:lnTo>
                  <a:lnTo>
                    <a:pt x="170" y="199"/>
                  </a:lnTo>
                  <a:lnTo>
                    <a:pt x="85" y="142"/>
                  </a:lnTo>
                  <a:lnTo>
                    <a:pt x="57" y="142"/>
                  </a:lnTo>
                  <a:lnTo>
                    <a:pt x="57" y="171"/>
                  </a:lnTo>
                  <a:lnTo>
                    <a:pt x="0" y="142"/>
                  </a:lnTo>
                  <a:lnTo>
                    <a:pt x="0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70" y="29"/>
                  </a:lnTo>
                  <a:lnTo>
                    <a:pt x="198" y="29"/>
                  </a:lnTo>
                  <a:lnTo>
                    <a:pt x="255" y="29"/>
                  </a:lnTo>
                  <a:lnTo>
                    <a:pt x="255" y="0"/>
                  </a:lnTo>
                  <a:lnTo>
                    <a:pt x="312" y="29"/>
                  </a:lnTo>
                  <a:lnTo>
                    <a:pt x="312" y="57"/>
                  </a:lnTo>
                  <a:lnTo>
                    <a:pt x="368" y="57"/>
                  </a:lnTo>
                  <a:lnTo>
                    <a:pt x="397" y="29"/>
                  </a:lnTo>
                  <a:lnTo>
                    <a:pt x="482" y="29"/>
                  </a:lnTo>
                  <a:lnTo>
                    <a:pt x="510" y="0"/>
                  </a:lnTo>
                  <a:lnTo>
                    <a:pt x="538" y="86"/>
                  </a:lnTo>
                  <a:lnTo>
                    <a:pt x="567" y="86"/>
                  </a:lnTo>
                  <a:lnTo>
                    <a:pt x="595" y="114"/>
                  </a:lnTo>
                  <a:lnTo>
                    <a:pt x="567" y="142"/>
                  </a:lnTo>
                  <a:lnTo>
                    <a:pt x="624" y="171"/>
                  </a:lnTo>
                  <a:lnTo>
                    <a:pt x="624" y="199"/>
                  </a:lnTo>
                  <a:lnTo>
                    <a:pt x="680" y="199"/>
                  </a:lnTo>
                  <a:lnTo>
                    <a:pt x="737" y="256"/>
                  </a:lnTo>
                  <a:lnTo>
                    <a:pt x="680" y="284"/>
                  </a:lnTo>
                  <a:lnTo>
                    <a:pt x="680" y="312"/>
                  </a:lnTo>
                  <a:lnTo>
                    <a:pt x="595" y="341"/>
                  </a:lnTo>
                  <a:lnTo>
                    <a:pt x="595" y="369"/>
                  </a:lnTo>
                  <a:lnTo>
                    <a:pt x="567" y="341"/>
                  </a:lnTo>
                  <a:lnTo>
                    <a:pt x="595" y="397"/>
                  </a:lnTo>
                  <a:lnTo>
                    <a:pt x="538" y="369"/>
                  </a:lnTo>
                  <a:lnTo>
                    <a:pt x="510" y="341"/>
                  </a:lnTo>
                  <a:lnTo>
                    <a:pt x="453" y="312"/>
                  </a:lnTo>
                  <a:lnTo>
                    <a:pt x="425" y="341"/>
                  </a:lnTo>
                  <a:lnTo>
                    <a:pt x="397" y="312"/>
                  </a:lnTo>
                  <a:lnTo>
                    <a:pt x="453" y="397"/>
                  </a:lnTo>
                  <a:lnTo>
                    <a:pt x="453" y="426"/>
                  </a:lnTo>
                  <a:lnTo>
                    <a:pt x="397" y="426"/>
                  </a:lnTo>
                  <a:lnTo>
                    <a:pt x="368" y="454"/>
                  </a:lnTo>
                  <a:lnTo>
                    <a:pt x="312" y="426"/>
                  </a:lnTo>
                  <a:lnTo>
                    <a:pt x="312" y="454"/>
                  </a:lnTo>
                  <a:lnTo>
                    <a:pt x="283" y="454"/>
                  </a:lnTo>
                  <a:lnTo>
                    <a:pt x="283" y="426"/>
                  </a:lnTo>
                  <a:lnTo>
                    <a:pt x="227" y="397"/>
                  </a:lnTo>
                  <a:lnTo>
                    <a:pt x="198" y="426"/>
                  </a:lnTo>
                  <a:lnTo>
                    <a:pt x="113" y="45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7" name="Freeform 747">
              <a:extLst>
                <a:ext uri="{FF2B5EF4-FFF2-40B4-BE49-F238E27FC236}">
                  <a16:creationId xmlns:a16="http://schemas.microsoft.com/office/drawing/2014/main" id="{AB7ADE31-C7E1-4B4F-BF06-219D70358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" y="1323"/>
              <a:ext cx="510" cy="397"/>
            </a:xfrm>
            <a:custGeom>
              <a:avLst/>
              <a:gdLst>
                <a:gd name="T0" fmla="*/ 113 w 510"/>
                <a:gd name="T1" fmla="*/ 397 h 397"/>
                <a:gd name="T2" fmla="*/ 57 w 510"/>
                <a:gd name="T3" fmla="*/ 397 h 397"/>
                <a:gd name="T4" fmla="*/ 57 w 510"/>
                <a:gd name="T5" fmla="*/ 369 h 397"/>
                <a:gd name="T6" fmla="*/ 0 w 510"/>
                <a:gd name="T7" fmla="*/ 340 h 397"/>
                <a:gd name="T8" fmla="*/ 28 w 510"/>
                <a:gd name="T9" fmla="*/ 312 h 397"/>
                <a:gd name="T10" fmla="*/ 28 w 510"/>
                <a:gd name="T11" fmla="*/ 255 h 397"/>
                <a:gd name="T12" fmla="*/ 57 w 510"/>
                <a:gd name="T13" fmla="*/ 255 h 397"/>
                <a:gd name="T14" fmla="*/ 113 w 510"/>
                <a:gd name="T15" fmla="*/ 198 h 397"/>
                <a:gd name="T16" fmla="*/ 170 w 510"/>
                <a:gd name="T17" fmla="*/ 227 h 397"/>
                <a:gd name="T18" fmla="*/ 283 w 510"/>
                <a:gd name="T19" fmla="*/ 113 h 397"/>
                <a:gd name="T20" fmla="*/ 312 w 510"/>
                <a:gd name="T21" fmla="*/ 57 h 397"/>
                <a:gd name="T22" fmla="*/ 340 w 510"/>
                <a:gd name="T23" fmla="*/ 57 h 397"/>
                <a:gd name="T24" fmla="*/ 368 w 510"/>
                <a:gd name="T25" fmla="*/ 0 h 397"/>
                <a:gd name="T26" fmla="*/ 425 w 510"/>
                <a:gd name="T27" fmla="*/ 28 h 397"/>
                <a:gd name="T28" fmla="*/ 453 w 510"/>
                <a:gd name="T29" fmla="*/ 113 h 397"/>
                <a:gd name="T30" fmla="*/ 510 w 510"/>
                <a:gd name="T31" fmla="*/ 142 h 397"/>
                <a:gd name="T32" fmla="*/ 510 w 510"/>
                <a:gd name="T33" fmla="*/ 170 h 397"/>
                <a:gd name="T34" fmla="*/ 482 w 510"/>
                <a:gd name="T35" fmla="*/ 170 h 397"/>
                <a:gd name="T36" fmla="*/ 425 w 510"/>
                <a:gd name="T37" fmla="*/ 255 h 397"/>
                <a:gd name="T38" fmla="*/ 255 w 510"/>
                <a:gd name="T39" fmla="*/ 284 h 397"/>
                <a:gd name="T40" fmla="*/ 170 w 510"/>
                <a:gd name="T41" fmla="*/ 255 h 397"/>
                <a:gd name="T42" fmla="*/ 142 w 510"/>
                <a:gd name="T43" fmla="*/ 284 h 397"/>
                <a:gd name="T44" fmla="*/ 170 w 510"/>
                <a:gd name="T45" fmla="*/ 312 h 397"/>
                <a:gd name="T46" fmla="*/ 170 w 510"/>
                <a:gd name="T47" fmla="*/ 369 h 397"/>
                <a:gd name="T48" fmla="*/ 85 w 510"/>
                <a:gd name="T49" fmla="*/ 340 h 397"/>
                <a:gd name="T50" fmla="*/ 113 w 510"/>
                <a:gd name="T5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397">
                  <a:moveTo>
                    <a:pt x="113" y="397"/>
                  </a:moveTo>
                  <a:lnTo>
                    <a:pt x="57" y="397"/>
                  </a:lnTo>
                  <a:lnTo>
                    <a:pt x="57" y="369"/>
                  </a:lnTo>
                  <a:lnTo>
                    <a:pt x="0" y="340"/>
                  </a:lnTo>
                  <a:lnTo>
                    <a:pt x="28" y="312"/>
                  </a:lnTo>
                  <a:lnTo>
                    <a:pt x="28" y="255"/>
                  </a:lnTo>
                  <a:lnTo>
                    <a:pt x="57" y="255"/>
                  </a:lnTo>
                  <a:lnTo>
                    <a:pt x="113" y="198"/>
                  </a:lnTo>
                  <a:lnTo>
                    <a:pt x="170" y="227"/>
                  </a:lnTo>
                  <a:lnTo>
                    <a:pt x="283" y="113"/>
                  </a:lnTo>
                  <a:lnTo>
                    <a:pt x="312" y="57"/>
                  </a:lnTo>
                  <a:lnTo>
                    <a:pt x="340" y="57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453" y="113"/>
                  </a:lnTo>
                  <a:lnTo>
                    <a:pt x="510" y="142"/>
                  </a:lnTo>
                  <a:lnTo>
                    <a:pt x="510" y="170"/>
                  </a:lnTo>
                  <a:lnTo>
                    <a:pt x="482" y="170"/>
                  </a:lnTo>
                  <a:lnTo>
                    <a:pt x="425" y="255"/>
                  </a:lnTo>
                  <a:lnTo>
                    <a:pt x="255" y="284"/>
                  </a:lnTo>
                  <a:lnTo>
                    <a:pt x="170" y="255"/>
                  </a:lnTo>
                  <a:lnTo>
                    <a:pt x="142" y="284"/>
                  </a:lnTo>
                  <a:lnTo>
                    <a:pt x="170" y="312"/>
                  </a:lnTo>
                  <a:lnTo>
                    <a:pt x="170" y="369"/>
                  </a:lnTo>
                  <a:lnTo>
                    <a:pt x="85" y="340"/>
                  </a:lnTo>
                  <a:lnTo>
                    <a:pt x="113" y="39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8" name="Freeform 748">
              <a:extLst>
                <a:ext uri="{FF2B5EF4-FFF2-40B4-BE49-F238E27FC236}">
                  <a16:creationId xmlns:a16="http://schemas.microsoft.com/office/drawing/2014/main" id="{159A293B-7733-45C3-8565-6C1C16CD8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1295"/>
              <a:ext cx="369" cy="340"/>
            </a:xfrm>
            <a:custGeom>
              <a:avLst/>
              <a:gdLst>
                <a:gd name="T0" fmla="*/ 0 w 369"/>
                <a:gd name="T1" fmla="*/ 226 h 340"/>
                <a:gd name="T2" fmla="*/ 28 w 369"/>
                <a:gd name="T3" fmla="*/ 312 h 340"/>
                <a:gd name="T4" fmla="*/ 57 w 369"/>
                <a:gd name="T5" fmla="*/ 312 h 340"/>
                <a:gd name="T6" fmla="*/ 85 w 369"/>
                <a:gd name="T7" fmla="*/ 340 h 340"/>
                <a:gd name="T8" fmla="*/ 85 w 369"/>
                <a:gd name="T9" fmla="*/ 283 h 340"/>
                <a:gd name="T10" fmla="*/ 114 w 369"/>
                <a:gd name="T11" fmla="*/ 283 h 340"/>
                <a:gd name="T12" fmla="*/ 170 w 369"/>
                <a:gd name="T13" fmla="*/ 226 h 340"/>
                <a:gd name="T14" fmla="*/ 227 w 369"/>
                <a:gd name="T15" fmla="*/ 255 h 340"/>
                <a:gd name="T16" fmla="*/ 340 w 369"/>
                <a:gd name="T17" fmla="*/ 141 h 340"/>
                <a:gd name="T18" fmla="*/ 369 w 369"/>
                <a:gd name="T19" fmla="*/ 85 h 340"/>
                <a:gd name="T20" fmla="*/ 284 w 369"/>
                <a:gd name="T21" fmla="*/ 56 h 340"/>
                <a:gd name="T22" fmla="*/ 255 w 369"/>
                <a:gd name="T23" fmla="*/ 0 h 340"/>
                <a:gd name="T24" fmla="*/ 227 w 369"/>
                <a:gd name="T25" fmla="*/ 0 h 340"/>
                <a:gd name="T26" fmla="*/ 199 w 369"/>
                <a:gd name="T27" fmla="*/ 28 h 340"/>
                <a:gd name="T28" fmla="*/ 114 w 369"/>
                <a:gd name="T29" fmla="*/ 56 h 340"/>
                <a:gd name="T30" fmla="*/ 57 w 369"/>
                <a:gd name="T31" fmla="*/ 113 h 340"/>
                <a:gd name="T32" fmla="*/ 57 w 369"/>
                <a:gd name="T33" fmla="*/ 141 h 340"/>
                <a:gd name="T34" fmla="*/ 114 w 369"/>
                <a:gd name="T35" fmla="*/ 141 h 340"/>
                <a:gd name="T36" fmla="*/ 142 w 369"/>
                <a:gd name="T37" fmla="*/ 198 h 340"/>
                <a:gd name="T38" fmla="*/ 85 w 369"/>
                <a:gd name="T39" fmla="*/ 170 h 340"/>
                <a:gd name="T40" fmla="*/ 57 w 369"/>
                <a:gd name="T41" fmla="*/ 170 h 340"/>
                <a:gd name="T42" fmla="*/ 28 w 369"/>
                <a:gd name="T43" fmla="*/ 226 h 340"/>
                <a:gd name="T44" fmla="*/ 0 w 369"/>
                <a:gd name="T45" fmla="*/ 22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40">
                  <a:moveTo>
                    <a:pt x="0" y="226"/>
                  </a:moveTo>
                  <a:lnTo>
                    <a:pt x="28" y="312"/>
                  </a:lnTo>
                  <a:lnTo>
                    <a:pt x="57" y="312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114" y="283"/>
                  </a:lnTo>
                  <a:lnTo>
                    <a:pt x="170" y="226"/>
                  </a:lnTo>
                  <a:lnTo>
                    <a:pt x="227" y="255"/>
                  </a:lnTo>
                  <a:lnTo>
                    <a:pt x="340" y="141"/>
                  </a:lnTo>
                  <a:lnTo>
                    <a:pt x="369" y="85"/>
                  </a:lnTo>
                  <a:lnTo>
                    <a:pt x="284" y="56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99" y="28"/>
                  </a:lnTo>
                  <a:lnTo>
                    <a:pt x="114" y="56"/>
                  </a:lnTo>
                  <a:lnTo>
                    <a:pt x="57" y="113"/>
                  </a:lnTo>
                  <a:lnTo>
                    <a:pt x="57" y="141"/>
                  </a:lnTo>
                  <a:lnTo>
                    <a:pt x="114" y="141"/>
                  </a:lnTo>
                  <a:lnTo>
                    <a:pt x="142" y="198"/>
                  </a:lnTo>
                  <a:lnTo>
                    <a:pt x="85" y="170"/>
                  </a:lnTo>
                  <a:lnTo>
                    <a:pt x="57" y="170"/>
                  </a:lnTo>
                  <a:lnTo>
                    <a:pt x="28" y="226"/>
                  </a:lnTo>
                  <a:lnTo>
                    <a:pt x="0" y="22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9" name="Freeform 749">
              <a:extLst>
                <a:ext uri="{FF2B5EF4-FFF2-40B4-BE49-F238E27FC236}">
                  <a16:creationId xmlns:a16="http://schemas.microsoft.com/office/drawing/2014/main" id="{3F29B80D-960C-403F-B91F-FF938A392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" y="784"/>
              <a:ext cx="510" cy="681"/>
            </a:xfrm>
            <a:custGeom>
              <a:avLst/>
              <a:gdLst>
                <a:gd name="T0" fmla="*/ 340 w 510"/>
                <a:gd name="T1" fmla="*/ 681 h 681"/>
                <a:gd name="T2" fmla="*/ 283 w 510"/>
                <a:gd name="T3" fmla="*/ 652 h 681"/>
                <a:gd name="T4" fmla="*/ 255 w 510"/>
                <a:gd name="T5" fmla="*/ 567 h 681"/>
                <a:gd name="T6" fmla="*/ 198 w 510"/>
                <a:gd name="T7" fmla="*/ 539 h 681"/>
                <a:gd name="T8" fmla="*/ 170 w 510"/>
                <a:gd name="T9" fmla="*/ 596 h 681"/>
                <a:gd name="T10" fmla="*/ 142 w 510"/>
                <a:gd name="T11" fmla="*/ 596 h 681"/>
                <a:gd name="T12" fmla="*/ 57 w 510"/>
                <a:gd name="T13" fmla="*/ 567 h 681"/>
                <a:gd name="T14" fmla="*/ 28 w 510"/>
                <a:gd name="T15" fmla="*/ 511 h 681"/>
                <a:gd name="T16" fmla="*/ 0 w 510"/>
                <a:gd name="T17" fmla="*/ 511 h 681"/>
                <a:gd name="T18" fmla="*/ 28 w 510"/>
                <a:gd name="T19" fmla="*/ 482 h 681"/>
                <a:gd name="T20" fmla="*/ 0 w 510"/>
                <a:gd name="T21" fmla="*/ 426 h 681"/>
                <a:gd name="T22" fmla="*/ 57 w 510"/>
                <a:gd name="T23" fmla="*/ 426 h 681"/>
                <a:gd name="T24" fmla="*/ 85 w 510"/>
                <a:gd name="T25" fmla="*/ 397 h 681"/>
                <a:gd name="T26" fmla="*/ 113 w 510"/>
                <a:gd name="T27" fmla="*/ 369 h 681"/>
                <a:gd name="T28" fmla="*/ 227 w 510"/>
                <a:gd name="T29" fmla="*/ 256 h 681"/>
                <a:gd name="T30" fmla="*/ 227 w 510"/>
                <a:gd name="T31" fmla="*/ 227 h 681"/>
                <a:gd name="T32" fmla="*/ 283 w 510"/>
                <a:gd name="T33" fmla="*/ 114 h 681"/>
                <a:gd name="T34" fmla="*/ 283 w 510"/>
                <a:gd name="T35" fmla="*/ 85 h 681"/>
                <a:gd name="T36" fmla="*/ 255 w 510"/>
                <a:gd name="T37" fmla="*/ 57 h 681"/>
                <a:gd name="T38" fmla="*/ 255 w 510"/>
                <a:gd name="T39" fmla="*/ 29 h 681"/>
                <a:gd name="T40" fmla="*/ 312 w 510"/>
                <a:gd name="T41" fmla="*/ 0 h 681"/>
                <a:gd name="T42" fmla="*/ 340 w 510"/>
                <a:gd name="T43" fmla="*/ 0 h 681"/>
                <a:gd name="T44" fmla="*/ 312 w 510"/>
                <a:gd name="T45" fmla="*/ 29 h 681"/>
                <a:gd name="T46" fmla="*/ 397 w 510"/>
                <a:gd name="T47" fmla="*/ 114 h 681"/>
                <a:gd name="T48" fmla="*/ 425 w 510"/>
                <a:gd name="T49" fmla="*/ 85 h 681"/>
                <a:gd name="T50" fmla="*/ 454 w 510"/>
                <a:gd name="T51" fmla="*/ 114 h 681"/>
                <a:gd name="T52" fmla="*/ 454 w 510"/>
                <a:gd name="T53" fmla="*/ 170 h 681"/>
                <a:gd name="T54" fmla="*/ 482 w 510"/>
                <a:gd name="T55" fmla="*/ 199 h 681"/>
                <a:gd name="T56" fmla="*/ 482 w 510"/>
                <a:gd name="T57" fmla="*/ 284 h 681"/>
                <a:gd name="T58" fmla="*/ 510 w 510"/>
                <a:gd name="T59" fmla="*/ 312 h 681"/>
                <a:gd name="T60" fmla="*/ 482 w 510"/>
                <a:gd name="T61" fmla="*/ 341 h 681"/>
                <a:gd name="T62" fmla="*/ 510 w 510"/>
                <a:gd name="T63" fmla="*/ 426 h 681"/>
                <a:gd name="T64" fmla="*/ 482 w 510"/>
                <a:gd name="T65" fmla="*/ 426 h 681"/>
                <a:gd name="T66" fmla="*/ 482 w 510"/>
                <a:gd name="T67" fmla="*/ 454 h 681"/>
                <a:gd name="T68" fmla="*/ 425 w 510"/>
                <a:gd name="T69" fmla="*/ 511 h 681"/>
                <a:gd name="T70" fmla="*/ 425 w 510"/>
                <a:gd name="T71" fmla="*/ 539 h 681"/>
                <a:gd name="T72" fmla="*/ 397 w 510"/>
                <a:gd name="T73" fmla="*/ 539 h 681"/>
                <a:gd name="T74" fmla="*/ 397 w 510"/>
                <a:gd name="T75" fmla="*/ 567 h 681"/>
                <a:gd name="T76" fmla="*/ 368 w 510"/>
                <a:gd name="T77" fmla="*/ 596 h 681"/>
                <a:gd name="T78" fmla="*/ 368 w 510"/>
                <a:gd name="T79" fmla="*/ 652 h 681"/>
                <a:gd name="T80" fmla="*/ 340 w 510"/>
                <a:gd name="T8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0" h="681">
                  <a:moveTo>
                    <a:pt x="340" y="681"/>
                  </a:moveTo>
                  <a:lnTo>
                    <a:pt x="283" y="652"/>
                  </a:lnTo>
                  <a:lnTo>
                    <a:pt x="255" y="567"/>
                  </a:lnTo>
                  <a:lnTo>
                    <a:pt x="198" y="539"/>
                  </a:lnTo>
                  <a:lnTo>
                    <a:pt x="170" y="596"/>
                  </a:lnTo>
                  <a:lnTo>
                    <a:pt x="142" y="596"/>
                  </a:lnTo>
                  <a:lnTo>
                    <a:pt x="57" y="567"/>
                  </a:lnTo>
                  <a:lnTo>
                    <a:pt x="28" y="511"/>
                  </a:lnTo>
                  <a:lnTo>
                    <a:pt x="0" y="511"/>
                  </a:lnTo>
                  <a:lnTo>
                    <a:pt x="28" y="482"/>
                  </a:lnTo>
                  <a:lnTo>
                    <a:pt x="0" y="426"/>
                  </a:lnTo>
                  <a:lnTo>
                    <a:pt x="57" y="426"/>
                  </a:lnTo>
                  <a:lnTo>
                    <a:pt x="85" y="397"/>
                  </a:lnTo>
                  <a:lnTo>
                    <a:pt x="113" y="369"/>
                  </a:lnTo>
                  <a:lnTo>
                    <a:pt x="227" y="256"/>
                  </a:lnTo>
                  <a:lnTo>
                    <a:pt x="227" y="227"/>
                  </a:lnTo>
                  <a:lnTo>
                    <a:pt x="283" y="114"/>
                  </a:lnTo>
                  <a:lnTo>
                    <a:pt x="283" y="85"/>
                  </a:lnTo>
                  <a:lnTo>
                    <a:pt x="255" y="57"/>
                  </a:lnTo>
                  <a:lnTo>
                    <a:pt x="255" y="29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12" y="29"/>
                  </a:lnTo>
                  <a:lnTo>
                    <a:pt x="397" y="114"/>
                  </a:lnTo>
                  <a:lnTo>
                    <a:pt x="425" y="85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482" y="199"/>
                  </a:lnTo>
                  <a:lnTo>
                    <a:pt x="482" y="284"/>
                  </a:lnTo>
                  <a:lnTo>
                    <a:pt x="510" y="312"/>
                  </a:lnTo>
                  <a:lnTo>
                    <a:pt x="482" y="341"/>
                  </a:lnTo>
                  <a:lnTo>
                    <a:pt x="510" y="426"/>
                  </a:lnTo>
                  <a:lnTo>
                    <a:pt x="482" y="426"/>
                  </a:lnTo>
                  <a:lnTo>
                    <a:pt x="482" y="454"/>
                  </a:lnTo>
                  <a:lnTo>
                    <a:pt x="425" y="511"/>
                  </a:lnTo>
                  <a:lnTo>
                    <a:pt x="425" y="539"/>
                  </a:lnTo>
                  <a:lnTo>
                    <a:pt x="397" y="539"/>
                  </a:lnTo>
                  <a:lnTo>
                    <a:pt x="397" y="567"/>
                  </a:lnTo>
                  <a:lnTo>
                    <a:pt x="368" y="596"/>
                  </a:lnTo>
                  <a:lnTo>
                    <a:pt x="368" y="652"/>
                  </a:lnTo>
                  <a:lnTo>
                    <a:pt x="340" y="68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0" name="Freeform 750">
              <a:extLst>
                <a:ext uri="{FF2B5EF4-FFF2-40B4-BE49-F238E27FC236}">
                  <a16:creationId xmlns:a16="http://schemas.microsoft.com/office/drawing/2014/main" id="{234ECE01-5537-4C00-859B-EDC977D3F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1323"/>
              <a:ext cx="255" cy="227"/>
            </a:xfrm>
            <a:custGeom>
              <a:avLst/>
              <a:gdLst>
                <a:gd name="T0" fmla="*/ 198 w 255"/>
                <a:gd name="T1" fmla="*/ 227 h 227"/>
                <a:gd name="T2" fmla="*/ 113 w 255"/>
                <a:gd name="T3" fmla="*/ 227 h 227"/>
                <a:gd name="T4" fmla="*/ 141 w 255"/>
                <a:gd name="T5" fmla="*/ 198 h 227"/>
                <a:gd name="T6" fmla="*/ 113 w 255"/>
                <a:gd name="T7" fmla="*/ 142 h 227"/>
                <a:gd name="T8" fmla="*/ 85 w 255"/>
                <a:gd name="T9" fmla="*/ 113 h 227"/>
                <a:gd name="T10" fmla="*/ 56 w 255"/>
                <a:gd name="T11" fmla="*/ 142 h 227"/>
                <a:gd name="T12" fmla="*/ 0 w 255"/>
                <a:gd name="T13" fmla="*/ 85 h 227"/>
                <a:gd name="T14" fmla="*/ 0 w 255"/>
                <a:gd name="T15" fmla="*/ 28 h 227"/>
                <a:gd name="T16" fmla="*/ 85 w 255"/>
                <a:gd name="T17" fmla="*/ 0 h 227"/>
                <a:gd name="T18" fmla="*/ 170 w 255"/>
                <a:gd name="T19" fmla="*/ 28 h 227"/>
                <a:gd name="T20" fmla="*/ 141 w 255"/>
                <a:gd name="T21" fmla="*/ 57 h 227"/>
                <a:gd name="T22" fmla="*/ 198 w 255"/>
                <a:gd name="T23" fmla="*/ 28 h 227"/>
                <a:gd name="T24" fmla="*/ 255 w 255"/>
                <a:gd name="T25" fmla="*/ 57 h 227"/>
                <a:gd name="T26" fmla="*/ 255 w 255"/>
                <a:gd name="T27" fmla="*/ 85 h 227"/>
                <a:gd name="T28" fmla="*/ 226 w 255"/>
                <a:gd name="T29" fmla="*/ 113 h 227"/>
                <a:gd name="T30" fmla="*/ 198 w 255"/>
                <a:gd name="T31" fmla="*/ 198 h 227"/>
                <a:gd name="T32" fmla="*/ 198 w 255"/>
                <a:gd name="T3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5" h="227">
                  <a:moveTo>
                    <a:pt x="198" y="227"/>
                  </a:moveTo>
                  <a:lnTo>
                    <a:pt x="113" y="227"/>
                  </a:lnTo>
                  <a:lnTo>
                    <a:pt x="141" y="198"/>
                  </a:lnTo>
                  <a:lnTo>
                    <a:pt x="113" y="142"/>
                  </a:lnTo>
                  <a:lnTo>
                    <a:pt x="85" y="113"/>
                  </a:lnTo>
                  <a:lnTo>
                    <a:pt x="56" y="142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85" y="0"/>
                  </a:lnTo>
                  <a:lnTo>
                    <a:pt x="170" y="28"/>
                  </a:lnTo>
                  <a:lnTo>
                    <a:pt x="141" y="57"/>
                  </a:lnTo>
                  <a:lnTo>
                    <a:pt x="198" y="28"/>
                  </a:lnTo>
                  <a:lnTo>
                    <a:pt x="255" y="57"/>
                  </a:lnTo>
                  <a:lnTo>
                    <a:pt x="255" y="85"/>
                  </a:lnTo>
                  <a:lnTo>
                    <a:pt x="226" y="113"/>
                  </a:lnTo>
                  <a:lnTo>
                    <a:pt x="198" y="198"/>
                  </a:lnTo>
                  <a:lnTo>
                    <a:pt x="198" y="22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1" name="Freeform 751">
              <a:extLst>
                <a:ext uri="{FF2B5EF4-FFF2-40B4-BE49-F238E27FC236}">
                  <a16:creationId xmlns:a16="http://schemas.microsoft.com/office/drawing/2014/main" id="{39897BE9-D292-4F74-A94E-984479FD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1323"/>
              <a:ext cx="283" cy="340"/>
            </a:xfrm>
            <a:custGeom>
              <a:avLst/>
              <a:gdLst>
                <a:gd name="T0" fmla="*/ 85 w 283"/>
                <a:gd name="T1" fmla="*/ 340 h 340"/>
                <a:gd name="T2" fmla="*/ 56 w 283"/>
                <a:gd name="T3" fmla="*/ 312 h 340"/>
                <a:gd name="T4" fmla="*/ 28 w 283"/>
                <a:gd name="T5" fmla="*/ 227 h 340"/>
                <a:gd name="T6" fmla="*/ 28 w 283"/>
                <a:gd name="T7" fmla="*/ 170 h 340"/>
                <a:gd name="T8" fmla="*/ 56 w 283"/>
                <a:gd name="T9" fmla="*/ 170 h 340"/>
                <a:gd name="T10" fmla="*/ 56 w 283"/>
                <a:gd name="T11" fmla="*/ 113 h 340"/>
                <a:gd name="T12" fmla="*/ 0 w 283"/>
                <a:gd name="T13" fmla="*/ 85 h 340"/>
                <a:gd name="T14" fmla="*/ 28 w 283"/>
                <a:gd name="T15" fmla="*/ 28 h 340"/>
                <a:gd name="T16" fmla="*/ 28 w 283"/>
                <a:gd name="T17" fmla="*/ 0 h 340"/>
                <a:gd name="T18" fmla="*/ 85 w 283"/>
                <a:gd name="T19" fmla="*/ 28 h 340"/>
                <a:gd name="T20" fmla="*/ 142 w 283"/>
                <a:gd name="T21" fmla="*/ 28 h 340"/>
                <a:gd name="T22" fmla="*/ 142 w 283"/>
                <a:gd name="T23" fmla="*/ 85 h 340"/>
                <a:gd name="T24" fmla="*/ 198 w 283"/>
                <a:gd name="T25" fmla="*/ 142 h 340"/>
                <a:gd name="T26" fmla="*/ 227 w 283"/>
                <a:gd name="T27" fmla="*/ 113 h 340"/>
                <a:gd name="T28" fmla="*/ 255 w 283"/>
                <a:gd name="T29" fmla="*/ 142 h 340"/>
                <a:gd name="T30" fmla="*/ 283 w 283"/>
                <a:gd name="T31" fmla="*/ 198 h 340"/>
                <a:gd name="T32" fmla="*/ 255 w 283"/>
                <a:gd name="T33" fmla="*/ 227 h 340"/>
                <a:gd name="T34" fmla="*/ 198 w 283"/>
                <a:gd name="T35" fmla="*/ 255 h 340"/>
                <a:gd name="T36" fmla="*/ 142 w 283"/>
                <a:gd name="T37" fmla="*/ 255 h 340"/>
                <a:gd name="T38" fmla="*/ 85 w 283"/>
                <a:gd name="T39" fmla="*/ 312 h 340"/>
                <a:gd name="T40" fmla="*/ 85 w 283"/>
                <a:gd name="T4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3" h="340">
                  <a:moveTo>
                    <a:pt x="85" y="340"/>
                  </a:moveTo>
                  <a:lnTo>
                    <a:pt x="56" y="312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28" y="0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198" y="142"/>
                  </a:lnTo>
                  <a:lnTo>
                    <a:pt x="227" y="113"/>
                  </a:lnTo>
                  <a:lnTo>
                    <a:pt x="255" y="142"/>
                  </a:lnTo>
                  <a:lnTo>
                    <a:pt x="283" y="198"/>
                  </a:lnTo>
                  <a:lnTo>
                    <a:pt x="255" y="227"/>
                  </a:lnTo>
                  <a:lnTo>
                    <a:pt x="198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85" y="34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2" name="Freeform 753">
              <a:extLst>
                <a:ext uri="{FF2B5EF4-FFF2-40B4-BE49-F238E27FC236}">
                  <a16:creationId xmlns:a16="http://schemas.microsoft.com/office/drawing/2014/main" id="{61F3DBDA-4F65-492C-814E-8E50390FA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6" y="1493"/>
              <a:ext cx="57" cy="114"/>
            </a:xfrm>
            <a:custGeom>
              <a:avLst/>
              <a:gdLst>
                <a:gd name="T0" fmla="*/ 57 w 57"/>
                <a:gd name="T1" fmla="*/ 0 h 114"/>
                <a:gd name="T2" fmla="*/ 57 w 57"/>
                <a:gd name="T3" fmla="*/ 57 h 114"/>
                <a:gd name="T4" fmla="*/ 28 w 57"/>
                <a:gd name="T5" fmla="*/ 114 h 114"/>
                <a:gd name="T6" fmla="*/ 0 w 57"/>
                <a:gd name="T7" fmla="*/ 85 h 114"/>
                <a:gd name="T8" fmla="*/ 28 w 57"/>
                <a:gd name="T9" fmla="*/ 57 h 114"/>
                <a:gd name="T10" fmla="*/ 0 w 57"/>
                <a:gd name="T11" fmla="*/ 28 h 114"/>
                <a:gd name="T12" fmla="*/ 57 w 57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14">
                  <a:moveTo>
                    <a:pt x="57" y="0"/>
                  </a:moveTo>
                  <a:lnTo>
                    <a:pt x="57" y="57"/>
                  </a:lnTo>
                  <a:lnTo>
                    <a:pt x="28" y="114"/>
                  </a:lnTo>
                  <a:lnTo>
                    <a:pt x="0" y="85"/>
                  </a:lnTo>
                  <a:lnTo>
                    <a:pt x="28" y="57"/>
                  </a:lnTo>
                  <a:lnTo>
                    <a:pt x="0" y="28"/>
                  </a:lnTo>
                  <a:lnTo>
                    <a:pt x="5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Freeform 754">
              <a:extLst>
                <a:ext uri="{FF2B5EF4-FFF2-40B4-BE49-F238E27FC236}">
                  <a16:creationId xmlns:a16="http://schemas.microsoft.com/office/drawing/2014/main" id="{DA0E2BCD-6084-4004-BA3C-B984400B9B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1" y="1436"/>
              <a:ext cx="114" cy="85"/>
            </a:xfrm>
            <a:custGeom>
              <a:avLst/>
              <a:gdLst>
                <a:gd name="T0" fmla="*/ 57 w 114"/>
                <a:gd name="T1" fmla="*/ 0 h 85"/>
                <a:gd name="T2" fmla="*/ 0 w 114"/>
                <a:gd name="T3" fmla="*/ 29 h 85"/>
                <a:gd name="T4" fmla="*/ 0 w 114"/>
                <a:gd name="T5" fmla="*/ 57 h 85"/>
                <a:gd name="T6" fmla="*/ 29 w 114"/>
                <a:gd name="T7" fmla="*/ 85 h 85"/>
                <a:gd name="T8" fmla="*/ 57 w 114"/>
                <a:gd name="T9" fmla="*/ 57 h 85"/>
                <a:gd name="T10" fmla="*/ 114 w 114"/>
                <a:gd name="T11" fmla="*/ 85 h 85"/>
                <a:gd name="T12" fmla="*/ 114 w 114"/>
                <a:gd name="T13" fmla="*/ 57 h 85"/>
                <a:gd name="T14" fmla="*/ 85 w 114"/>
                <a:gd name="T15" fmla="*/ 0 h 85"/>
                <a:gd name="T16" fmla="*/ 57 w 114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85">
                  <a:moveTo>
                    <a:pt x="57" y="0"/>
                  </a:moveTo>
                  <a:lnTo>
                    <a:pt x="0" y="29"/>
                  </a:lnTo>
                  <a:lnTo>
                    <a:pt x="0" y="57"/>
                  </a:lnTo>
                  <a:lnTo>
                    <a:pt x="29" y="85"/>
                  </a:lnTo>
                  <a:lnTo>
                    <a:pt x="57" y="57"/>
                  </a:lnTo>
                  <a:lnTo>
                    <a:pt x="114" y="85"/>
                  </a:lnTo>
                  <a:lnTo>
                    <a:pt x="114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Freeform 755">
              <a:extLst>
                <a:ext uri="{FF2B5EF4-FFF2-40B4-BE49-F238E27FC236}">
                  <a16:creationId xmlns:a16="http://schemas.microsoft.com/office/drawing/2014/main" id="{AE2B7413-23D7-4786-8531-1AC24C6BC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1295"/>
              <a:ext cx="56" cy="85"/>
            </a:xfrm>
            <a:custGeom>
              <a:avLst/>
              <a:gdLst>
                <a:gd name="T0" fmla="*/ 28 w 56"/>
                <a:gd name="T1" fmla="*/ 0 h 85"/>
                <a:gd name="T2" fmla="*/ 0 w 56"/>
                <a:gd name="T3" fmla="*/ 28 h 85"/>
                <a:gd name="T4" fmla="*/ 0 w 56"/>
                <a:gd name="T5" fmla="*/ 56 h 85"/>
                <a:gd name="T6" fmla="*/ 28 w 56"/>
                <a:gd name="T7" fmla="*/ 85 h 85"/>
                <a:gd name="T8" fmla="*/ 56 w 56"/>
                <a:gd name="T9" fmla="*/ 85 h 85"/>
                <a:gd name="T10" fmla="*/ 56 w 56"/>
                <a:gd name="T11" fmla="*/ 28 h 85"/>
                <a:gd name="T12" fmla="*/ 28 w 5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5">
                  <a:moveTo>
                    <a:pt x="28" y="0"/>
                  </a:moveTo>
                  <a:lnTo>
                    <a:pt x="0" y="28"/>
                  </a:lnTo>
                  <a:lnTo>
                    <a:pt x="0" y="56"/>
                  </a:lnTo>
                  <a:lnTo>
                    <a:pt x="28" y="85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2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5" name="Freeform 756">
              <a:extLst>
                <a:ext uri="{FF2B5EF4-FFF2-40B4-BE49-F238E27FC236}">
                  <a16:creationId xmlns:a16="http://schemas.microsoft.com/office/drawing/2014/main" id="{37A06FC7-3B92-40E6-A312-8667C1D34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1890"/>
              <a:ext cx="567" cy="397"/>
            </a:xfrm>
            <a:custGeom>
              <a:avLst/>
              <a:gdLst>
                <a:gd name="T0" fmla="*/ 539 w 567"/>
                <a:gd name="T1" fmla="*/ 0 h 397"/>
                <a:gd name="T2" fmla="*/ 567 w 567"/>
                <a:gd name="T3" fmla="*/ 85 h 397"/>
                <a:gd name="T4" fmla="*/ 539 w 567"/>
                <a:gd name="T5" fmla="*/ 113 h 397"/>
                <a:gd name="T6" fmla="*/ 511 w 567"/>
                <a:gd name="T7" fmla="*/ 113 h 397"/>
                <a:gd name="T8" fmla="*/ 482 w 567"/>
                <a:gd name="T9" fmla="*/ 170 h 397"/>
                <a:gd name="T10" fmla="*/ 482 w 567"/>
                <a:gd name="T11" fmla="*/ 142 h 397"/>
                <a:gd name="T12" fmla="*/ 425 w 567"/>
                <a:gd name="T13" fmla="*/ 170 h 397"/>
                <a:gd name="T14" fmla="*/ 425 w 567"/>
                <a:gd name="T15" fmla="*/ 198 h 397"/>
                <a:gd name="T16" fmla="*/ 369 w 567"/>
                <a:gd name="T17" fmla="*/ 198 h 397"/>
                <a:gd name="T18" fmla="*/ 284 w 567"/>
                <a:gd name="T19" fmla="*/ 227 h 397"/>
                <a:gd name="T20" fmla="*/ 255 w 567"/>
                <a:gd name="T21" fmla="*/ 284 h 397"/>
                <a:gd name="T22" fmla="*/ 227 w 567"/>
                <a:gd name="T23" fmla="*/ 284 h 397"/>
                <a:gd name="T24" fmla="*/ 142 w 567"/>
                <a:gd name="T25" fmla="*/ 369 h 397"/>
                <a:gd name="T26" fmla="*/ 114 w 567"/>
                <a:gd name="T27" fmla="*/ 397 h 397"/>
                <a:gd name="T28" fmla="*/ 85 w 567"/>
                <a:gd name="T29" fmla="*/ 369 h 397"/>
                <a:gd name="T30" fmla="*/ 29 w 567"/>
                <a:gd name="T31" fmla="*/ 397 h 397"/>
                <a:gd name="T32" fmla="*/ 0 w 567"/>
                <a:gd name="T33" fmla="*/ 369 h 397"/>
                <a:gd name="T34" fmla="*/ 85 w 567"/>
                <a:gd name="T35" fmla="*/ 284 h 397"/>
                <a:gd name="T36" fmla="*/ 114 w 567"/>
                <a:gd name="T37" fmla="*/ 312 h 397"/>
                <a:gd name="T38" fmla="*/ 170 w 567"/>
                <a:gd name="T39" fmla="*/ 312 h 397"/>
                <a:gd name="T40" fmla="*/ 170 w 567"/>
                <a:gd name="T41" fmla="*/ 255 h 397"/>
                <a:gd name="T42" fmla="*/ 284 w 567"/>
                <a:gd name="T43" fmla="*/ 170 h 397"/>
                <a:gd name="T44" fmla="*/ 284 w 567"/>
                <a:gd name="T45" fmla="*/ 142 h 397"/>
                <a:gd name="T46" fmla="*/ 255 w 567"/>
                <a:gd name="T47" fmla="*/ 113 h 397"/>
                <a:gd name="T48" fmla="*/ 312 w 567"/>
                <a:gd name="T49" fmla="*/ 85 h 397"/>
                <a:gd name="T50" fmla="*/ 340 w 567"/>
                <a:gd name="T51" fmla="*/ 113 h 397"/>
                <a:gd name="T52" fmla="*/ 340 w 567"/>
                <a:gd name="T53" fmla="*/ 85 h 397"/>
                <a:gd name="T54" fmla="*/ 369 w 567"/>
                <a:gd name="T55" fmla="*/ 57 h 397"/>
                <a:gd name="T56" fmla="*/ 425 w 567"/>
                <a:gd name="T57" fmla="*/ 113 h 397"/>
                <a:gd name="T58" fmla="*/ 454 w 567"/>
                <a:gd name="T59" fmla="*/ 57 h 397"/>
                <a:gd name="T60" fmla="*/ 511 w 567"/>
                <a:gd name="T61" fmla="*/ 57 h 397"/>
                <a:gd name="T62" fmla="*/ 511 w 567"/>
                <a:gd name="T63" fmla="*/ 28 h 397"/>
                <a:gd name="T64" fmla="*/ 539 w 567"/>
                <a:gd name="T6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7" h="397">
                  <a:moveTo>
                    <a:pt x="539" y="0"/>
                  </a:moveTo>
                  <a:lnTo>
                    <a:pt x="567" y="85"/>
                  </a:lnTo>
                  <a:lnTo>
                    <a:pt x="539" y="113"/>
                  </a:lnTo>
                  <a:lnTo>
                    <a:pt x="511" y="113"/>
                  </a:lnTo>
                  <a:lnTo>
                    <a:pt x="482" y="170"/>
                  </a:lnTo>
                  <a:lnTo>
                    <a:pt x="482" y="142"/>
                  </a:lnTo>
                  <a:lnTo>
                    <a:pt x="425" y="170"/>
                  </a:lnTo>
                  <a:lnTo>
                    <a:pt x="425" y="198"/>
                  </a:lnTo>
                  <a:lnTo>
                    <a:pt x="369" y="198"/>
                  </a:lnTo>
                  <a:lnTo>
                    <a:pt x="284" y="227"/>
                  </a:lnTo>
                  <a:lnTo>
                    <a:pt x="255" y="284"/>
                  </a:lnTo>
                  <a:lnTo>
                    <a:pt x="227" y="284"/>
                  </a:lnTo>
                  <a:lnTo>
                    <a:pt x="142" y="369"/>
                  </a:lnTo>
                  <a:lnTo>
                    <a:pt x="114" y="397"/>
                  </a:lnTo>
                  <a:lnTo>
                    <a:pt x="85" y="369"/>
                  </a:lnTo>
                  <a:lnTo>
                    <a:pt x="29" y="397"/>
                  </a:lnTo>
                  <a:lnTo>
                    <a:pt x="0" y="369"/>
                  </a:lnTo>
                  <a:lnTo>
                    <a:pt x="85" y="284"/>
                  </a:lnTo>
                  <a:lnTo>
                    <a:pt x="114" y="312"/>
                  </a:lnTo>
                  <a:lnTo>
                    <a:pt x="170" y="312"/>
                  </a:lnTo>
                  <a:lnTo>
                    <a:pt x="170" y="255"/>
                  </a:lnTo>
                  <a:lnTo>
                    <a:pt x="284" y="170"/>
                  </a:lnTo>
                  <a:lnTo>
                    <a:pt x="284" y="142"/>
                  </a:lnTo>
                  <a:lnTo>
                    <a:pt x="255" y="113"/>
                  </a:lnTo>
                  <a:lnTo>
                    <a:pt x="312" y="85"/>
                  </a:lnTo>
                  <a:lnTo>
                    <a:pt x="340" y="113"/>
                  </a:lnTo>
                  <a:lnTo>
                    <a:pt x="340" y="85"/>
                  </a:lnTo>
                  <a:lnTo>
                    <a:pt x="369" y="57"/>
                  </a:lnTo>
                  <a:lnTo>
                    <a:pt x="425" y="113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28"/>
                  </a:lnTo>
                  <a:lnTo>
                    <a:pt x="53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6" name="Freeform 757">
              <a:extLst>
                <a:ext uri="{FF2B5EF4-FFF2-40B4-BE49-F238E27FC236}">
                  <a16:creationId xmlns:a16="http://schemas.microsoft.com/office/drawing/2014/main" id="{F5F55E54-A069-47F8-A5F4-8C1FECF41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259"/>
              <a:ext cx="255" cy="396"/>
            </a:xfrm>
            <a:custGeom>
              <a:avLst/>
              <a:gdLst>
                <a:gd name="T0" fmla="*/ 29 w 255"/>
                <a:gd name="T1" fmla="*/ 28 h 396"/>
                <a:gd name="T2" fmla="*/ 57 w 255"/>
                <a:gd name="T3" fmla="*/ 0 h 396"/>
                <a:gd name="T4" fmla="*/ 85 w 255"/>
                <a:gd name="T5" fmla="*/ 113 h 396"/>
                <a:gd name="T6" fmla="*/ 114 w 255"/>
                <a:gd name="T7" fmla="*/ 85 h 396"/>
                <a:gd name="T8" fmla="*/ 142 w 255"/>
                <a:gd name="T9" fmla="*/ 113 h 396"/>
                <a:gd name="T10" fmla="*/ 142 w 255"/>
                <a:gd name="T11" fmla="*/ 85 h 396"/>
                <a:gd name="T12" fmla="*/ 199 w 255"/>
                <a:gd name="T13" fmla="*/ 113 h 396"/>
                <a:gd name="T14" fmla="*/ 142 w 255"/>
                <a:gd name="T15" fmla="*/ 198 h 396"/>
                <a:gd name="T16" fmla="*/ 142 w 255"/>
                <a:gd name="T17" fmla="*/ 226 h 396"/>
                <a:gd name="T18" fmla="*/ 255 w 255"/>
                <a:gd name="T19" fmla="*/ 311 h 396"/>
                <a:gd name="T20" fmla="*/ 199 w 255"/>
                <a:gd name="T21" fmla="*/ 311 h 396"/>
                <a:gd name="T22" fmla="*/ 227 w 255"/>
                <a:gd name="T23" fmla="*/ 340 h 396"/>
                <a:gd name="T24" fmla="*/ 142 w 255"/>
                <a:gd name="T25" fmla="*/ 368 h 396"/>
                <a:gd name="T26" fmla="*/ 114 w 255"/>
                <a:gd name="T27" fmla="*/ 396 h 396"/>
                <a:gd name="T28" fmla="*/ 114 w 255"/>
                <a:gd name="T29" fmla="*/ 368 h 396"/>
                <a:gd name="T30" fmla="*/ 114 w 255"/>
                <a:gd name="T31" fmla="*/ 311 h 396"/>
                <a:gd name="T32" fmla="*/ 85 w 255"/>
                <a:gd name="T33" fmla="*/ 311 h 396"/>
                <a:gd name="T34" fmla="*/ 57 w 255"/>
                <a:gd name="T35" fmla="*/ 340 h 396"/>
                <a:gd name="T36" fmla="*/ 29 w 255"/>
                <a:gd name="T37" fmla="*/ 340 h 396"/>
                <a:gd name="T38" fmla="*/ 0 w 255"/>
                <a:gd name="T39" fmla="*/ 283 h 396"/>
                <a:gd name="T40" fmla="*/ 29 w 255"/>
                <a:gd name="T41" fmla="*/ 255 h 396"/>
                <a:gd name="T42" fmla="*/ 29 w 255"/>
                <a:gd name="T43" fmla="*/ 226 h 396"/>
                <a:gd name="T44" fmla="*/ 0 w 255"/>
                <a:gd name="T45" fmla="*/ 198 h 396"/>
                <a:gd name="T46" fmla="*/ 57 w 255"/>
                <a:gd name="T47" fmla="*/ 85 h 396"/>
                <a:gd name="T48" fmla="*/ 57 w 255"/>
                <a:gd name="T49" fmla="*/ 56 h 396"/>
                <a:gd name="T50" fmla="*/ 29 w 255"/>
                <a:gd name="T51" fmla="*/ 28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5" h="396">
                  <a:moveTo>
                    <a:pt x="29" y="28"/>
                  </a:moveTo>
                  <a:lnTo>
                    <a:pt x="57" y="0"/>
                  </a:lnTo>
                  <a:lnTo>
                    <a:pt x="85" y="113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142" y="85"/>
                  </a:lnTo>
                  <a:lnTo>
                    <a:pt x="199" y="113"/>
                  </a:lnTo>
                  <a:lnTo>
                    <a:pt x="142" y="198"/>
                  </a:lnTo>
                  <a:lnTo>
                    <a:pt x="142" y="226"/>
                  </a:lnTo>
                  <a:lnTo>
                    <a:pt x="255" y="311"/>
                  </a:lnTo>
                  <a:lnTo>
                    <a:pt x="199" y="311"/>
                  </a:lnTo>
                  <a:lnTo>
                    <a:pt x="227" y="340"/>
                  </a:lnTo>
                  <a:lnTo>
                    <a:pt x="142" y="368"/>
                  </a:lnTo>
                  <a:lnTo>
                    <a:pt x="114" y="396"/>
                  </a:lnTo>
                  <a:lnTo>
                    <a:pt x="114" y="368"/>
                  </a:lnTo>
                  <a:lnTo>
                    <a:pt x="114" y="311"/>
                  </a:lnTo>
                  <a:lnTo>
                    <a:pt x="85" y="311"/>
                  </a:lnTo>
                  <a:lnTo>
                    <a:pt x="57" y="340"/>
                  </a:lnTo>
                  <a:lnTo>
                    <a:pt x="29" y="340"/>
                  </a:lnTo>
                  <a:lnTo>
                    <a:pt x="0" y="283"/>
                  </a:lnTo>
                  <a:lnTo>
                    <a:pt x="29" y="255"/>
                  </a:lnTo>
                  <a:lnTo>
                    <a:pt x="29" y="226"/>
                  </a:lnTo>
                  <a:lnTo>
                    <a:pt x="0" y="198"/>
                  </a:lnTo>
                  <a:lnTo>
                    <a:pt x="57" y="85"/>
                  </a:lnTo>
                  <a:lnTo>
                    <a:pt x="57" y="56"/>
                  </a:lnTo>
                  <a:lnTo>
                    <a:pt x="29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7" name="Freeform 758">
              <a:extLst>
                <a:ext uri="{FF2B5EF4-FFF2-40B4-BE49-F238E27FC236}">
                  <a16:creationId xmlns:a16="http://schemas.microsoft.com/office/drawing/2014/main" id="{F6FE4437-2D0D-436D-9406-AC8FA85A0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287"/>
              <a:ext cx="170" cy="227"/>
            </a:xfrm>
            <a:custGeom>
              <a:avLst/>
              <a:gdLst>
                <a:gd name="T0" fmla="*/ 142 w 170"/>
                <a:gd name="T1" fmla="*/ 0 h 227"/>
                <a:gd name="T2" fmla="*/ 170 w 170"/>
                <a:gd name="T3" fmla="*/ 28 h 227"/>
                <a:gd name="T4" fmla="*/ 170 w 170"/>
                <a:gd name="T5" fmla="*/ 57 h 227"/>
                <a:gd name="T6" fmla="*/ 113 w 170"/>
                <a:gd name="T7" fmla="*/ 170 h 227"/>
                <a:gd name="T8" fmla="*/ 142 w 170"/>
                <a:gd name="T9" fmla="*/ 198 h 227"/>
                <a:gd name="T10" fmla="*/ 142 w 170"/>
                <a:gd name="T11" fmla="*/ 227 h 227"/>
                <a:gd name="T12" fmla="*/ 113 w 170"/>
                <a:gd name="T13" fmla="*/ 198 h 227"/>
                <a:gd name="T14" fmla="*/ 85 w 170"/>
                <a:gd name="T15" fmla="*/ 227 h 227"/>
                <a:gd name="T16" fmla="*/ 28 w 170"/>
                <a:gd name="T17" fmla="*/ 227 h 227"/>
                <a:gd name="T18" fmla="*/ 0 w 170"/>
                <a:gd name="T19" fmla="*/ 142 h 227"/>
                <a:gd name="T20" fmla="*/ 57 w 170"/>
                <a:gd name="T21" fmla="*/ 170 h 227"/>
                <a:gd name="T22" fmla="*/ 57 w 170"/>
                <a:gd name="T23" fmla="*/ 142 h 227"/>
                <a:gd name="T24" fmla="*/ 113 w 170"/>
                <a:gd name="T25" fmla="*/ 142 h 227"/>
                <a:gd name="T26" fmla="*/ 113 w 170"/>
                <a:gd name="T27" fmla="*/ 85 h 227"/>
                <a:gd name="T28" fmla="*/ 142 w 170"/>
                <a:gd name="T29" fmla="*/ 28 h 227"/>
                <a:gd name="T30" fmla="*/ 142 w 170"/>
                <a:gd name="T3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227">
                  <a:moveTo>
                    <a:pt x="142" y="0"/>
                  </a:moveTo>
                  <a:lnTo>
                    <a:pt x="170" y="28"/>
                  </a:lnTo>
                  <a:lnTo>
                    <a:pt x="170" y="57"/>
                  </a:lnTo>
                  <a:lnTo>
                    <a:pt x="113" y="170"/>
                  </a:lnTo>
                  <a:lnTo>
                    <a:pt x="142" y="198"/>
                  </a:lnTo>
                  <a:lnTo>
                    <a:pt x="142" y="227"/>
                  </a:lnTo>
                  <a:lnTo>
                    <a:pt x="113" y="198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42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113" y="142"/>
                  </a:lnTo>
                  <a:lnTo>
                    <a:pt x="113" y="85"/>
                  </a:lnTo>
                  <a:lnTo>
                    <a:pt x="142" y="28"/>
                  </a:lnTo>
                  <a:lnTo>
                    <a:pt x="14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Freeform 759">
              <a:extLst>
                <a:ext uri="{FF2B5EF4-FFF2-40B4-BE49-F238E27FC236}">
                  <a16:creationId xmlns:a16="http://schemas.microsoft.com/office/drawing/2014/main" id="{E2220BC1-4B49-4A81-AB93-E6489F4A0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174"/>
              <a:ext cx="199" cy="283"/>
            </a:xfrm>
            <a:custGeom>
              <a:avLst/>
              <a:gdLst>
                <a:gd name="T0" fmla="*/ 85 w 199"/>
                <a:gd name="T1" fmla="*/ 85 h 283"/>
                <a:gd name="T2" fmla="*/ 114 w 199"/>
                <a:gd name="T3" fmla="*/ 113 h 283"/>
                <a:gd name="T4" fmla="*/ 170 w 199"/>
                <a:gd name="T5" fmla="*/ 85 h 283"/>
                <a:gd name="T6" fmla="*/ 199 w 199"/>
                <a:gd name="T7" fmla="*/ 113 h 283"/>
                <a:gd name="T8" fmla="*/ 199 w 199"/>
                <a:gd name="T9" fmla="*/ 141 h 283"/>
                <a:gd name="T10" fmla="*/ 170 w 199"/>
                <a:gd name="T11" fmla="*/ 198 h 283"/>
                <a:gd name="T12" fmla="*/ 170 w 199"/>
                <a:gd name="T13" fmla="*/ 255 h 283"/>
                <a:gd name="T14" fmla="*/ 114 w 199"/>
                <a:gd name="T15" fmla="*/ 255 h 283"/>
                <a:gd name="T16" fmla="*/ 114 w 199"/>
                <a:gd name="T17" fmla="*/ 283 h 283"/>
                <a:gd name="T18" fmla="*/ 57 w 199"/>
                <a:gd name="T19" fmla="*/ 255 h 283"/>
                <a:gd name="T20" fmla="*/ 0 w 199"/>
                <a:gd name="T21" fmla="*/ 170 h 283"/>
                <a:gd name="T22" fmla="*/ 0 w 199"/>
                <a:gd name="T23" fmla="*/ 85 h 283"/>
                <a:gd name="T24" fmla="*/ 29 w 199"/>
                <a:gd name="T25" fmla="*/ 28 h 283"/>
                <a:gd name="T26" fmla="*/ 0 w 199"/>
                <a:gd name="T27" fmla="*/ 0 h 283"/>
                <a:gd name="T28" fmla="*/ 57 w 199"/>
                <a:gd name="T29" fmla="*/ 28 h 283"/>
                <a:gd name="T30" fmla="*/ 85 w 199"/>
                <a:gd name="T31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9" h="283">
                  <a:moveTo>
                    <a:pt x="85" y="85"/>
                  </a:moveTo>
                  <a:lnTo>
                    <a:pt x="114" y="113"/>
                  </a:lnTo>
                  <a:lnTo>
                    <a:pt x="170" y="85"/>
                  </a:lnTo>
                  <a:lnTo>
                    <a:pt x="199" y="113"/>
                  </a:lnTo>
                  <a:lnTo>
                    <a:pt x="199" y="141"/>
                  </a:lnTo>
                  <a:lnTo>
                    <a:pt x="170" y="198"/>
                  </a:lnTo>
                  <a:lnTo>
                    <a:pt x="170" y="255"/>
                  </a:lnTo>
                  <a:lnTo>
                    <a:pt x="114" y="255"/>
                  </a:lnTo>
                  <a:lnTo>
                    <a:pt x="114" y="283"/>
                  </a:lnTo>
                  <a:lnTo>
                    <a:pt x="57" y="255"/>
                  </a:lnTo>
                  <a:lnTo>
                    <a:pt x="0" y="170"/>
                  </a:lnTo>
                  <a:lnTo>
                    <a:pt x="0" y="85"/>
                  </a:lnTo>
                  <a:lnTo>
                    <a:pt x="29" y="28"/>
                  </a:lnTo>
                  <a:lnTo>
                    <a:pt x="0" y="0"/>
                  </a:lnTo>
                  <a:lnTo>
                    <a:pt x="57" y="28"/>
                  </a:lnTo>
                  <a:lnTo>
                    <a:pt x="85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9" name="Freeform 761">
              <a:extLst>
                <a:ext uri="{FF2B5EF4-FFF2-40B4-BE49-F238E27FC236}">
                  <a16:creationId xmlns:a16="http://schemas.microsoft.com/office/drawing/2014/main" id="{9B0E7CC6-B2B0-4A15-93F8-AE14C55CA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570"/>
              <a:ext cx="142" cy="142"/>
            </a:xfrm>
            <a:custGeom>
              <a:avLst/>
              <a:gdLst>
                <a:gd name="T0" fmla="*/ 29 w 142"/>
                <a:gd name="T1" fmla="*/ 29 h 142"/>
                <a:gd name="T2" fmla="*/ 57 w 142"/>
                <a:gd name="T3" fmla="*/ 29 h 142"/>
                <a:gd name="T4" fmla="*/ 85 w 142"/>
                <a:gd name="T5" fmla="*/ 0 h 142"/>
                <a:gd name="T6" fmla="*/ 114 w 142"/>
                <a:gd name="T7" fmla="*/ 0 h 142"/>
                <a:gd name="T8" fmla="*/ 114 w 142"/>
                <a:gd name="T9" fmla="*/ 85 h 142"/>
                <a:gd name="T10" fmla="*/ 142 w 142"/>
                <a:gd name="T11" fmla="*/ 114 h 142"/>
                <a:gd name="T12" fmla="*/ 85 w 142"/>
                <a:gd name="T13" fmla="*/ 142 h 142"/>
                <a:gd name="T14" fmla="*/ 29 w 142"/>
                <a:gd name="T15" fmla="*/ 114 h 142"/>
                <a:gd name="T16" fmla="*/ 0 w 142"/>
                <a:gd name="T17" fmla="*/ 85 h 142"/>
                <a:gd name="T18" fmla="*/ 0 w 142"/>
                <a:gd name="T19" fmla="*/ 57 h 142"/>
                <a:gd name="T20" fmla="*/ 29 w 142"/>
                <a:gd name="T21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42">
                  <a:moveTo>
                    <a:pt x="29" y="29"/>
                  </a:moveTo>
                  <a:lnTo>
                    <a:pt x="57" y="29"/>
                  </a:lnTo>
                  <a:lnTo>
                    <a:pt x="85" y="0"/>
                  </a:lnTo>
                  <a:lnTo>
                    <a:pt x="114" y="0"/>
                  </a:lnTo>
                  <a:lnTo>
                    <a:pt x="114" y="85"/>
                  </a:lnTo>
                  <a:lnTo>
                    <a:pt x="142" y="114"/>
                  </a:lnTo>
                  <a:lnTo>
                    <a:pt x="85" y="142"/>
                  </a:lnTo>
                  <a:lnTo>
                    <a:pt x="29" y="114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29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0" name="Freeform 762">
              <a:extLst>
                <a:ext uri="{FF2B5EF4-FFF2-40B4-BE49-F238E27FC236}">
                  <a16:creationId xmlns:a16="http://schemas.microsoft.com/office/drawing/2014/main" id="{B86DE284-3FD5-4B0A-B572-04A883C04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485"/>
              <a:ext cx="142" cy="199"/>
            </a:xfrm>
            <a:custGeom>
              <a:avLst/>
              <a:gdLst>
                <a:gd name="T0" fmla="*/ 113 w 142"/>
                <a:gd name="T1" fmla="*/ 170 h 199"/>
                <a:gd name="T2" fmla="*/ 113 w 142"/>
                <a:gd name="T3" fmla="*/ 142 h 199"/>
                <a:gd name="T4" fmla="*/ 142 w 142"/>
                <a:gd name="T5" fmla="*/ 114 h 199"/>
                <a:gd name="T6" fmla="*/ 113 w 142"/>
                <a:gd name="T7" fmla="*/ 57 h 199"/>
                <a:gd name="T8" fmla="*/ 142 w 142"/>
                <a:gd name="T9" fmla="*/ 29 h 199"/>
                <a:gd name="T10" fmla="*/ 113 w 142"/>
                <a:gd name="T11" fmla="*/ 0 h 199"/>
                <a:gd name="T12" fmla="*/ 85 w 142"/>
                <a:gd name="T13" fmla="*/ 29 h 199"/>
                <a:gd name="T14" fmla="*/ 28 w 142"/>
                <a:gd name="T15" fmla="*/ 29 h 199"/>
                <a:gd name="T16" fmla="*/ 0 w 142"/>
                <a:gd name="T17" fmla="*/ 85 h 199"/>
                <a:gd name="T18" fmla="*/ 57 w 142"/>
                <a:gd name="T19" fmla="*/ 114 h 199"/>
                <a:gd name="T20" fmla="*/ 57 w 142"/>
                <a:gd name="T21" fmla="*/ 170 h 199"/>
                <a:gd name="T22" fmla="*/ 85 w 142"/>
                <a:gd name="T23" fmla="*/ 199 h 199"/>
                <a:gd name="T24" fmla="*/ 113 w 142"/>
                <a:gd name="T25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99">
                  <a:moveTo>
                    <a:pt x="113" y="170"/>
                  </a:moveTo>
                  <a:lnTo>
                    <a:pt x="113" y="142"/>
                  </a:lnTo>
                  <a:lnTo>
                    <a:pt x="142" y="114"/>
                  </a:lnTo>
                  <a:lnTo>
                    <a:pt x="113" y="57"/>
                  </a:lnTo>
                  <a:lnTo>
                    <a:pt x="142" y="29"/>
                  </a:lnTo>
                  <a:lnTo>
                    <a:pt x="113" y="0"/>
                  </a:lnTo>
                  <a:lnTo>
                    <a:pt x="85" y="29"/>
                  </a:lnTo>
                  <a:lnTo>
                    <a:pt x="28" y="29"/>
                  </a:lnTo>
                  <a:lnTo>
                    <a:pt x="0" y="85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85" y="199"/>
                  </a:lnTo>
                  <a:lnTo>
                    <a:pt x="113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1" name="Freeform 763">
              <a:extLst>
                <a:ext uri="{FF2B5EF4-FFF2-40B4-BE49-F238E27FC236}">
                  <a16:creationId xmlns:a16="http://schemas.microsoft.com/office/drawing/2014/main" id="{1F20FA64-D23D-4165-A4D4-E3E0297C0A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2684"/>
              <a:ext cx="170" cy="198"/>
            </a:xfrm>
            <a:custGeom>
              <a:avLst/>
              <a:gdLst>
                <a:gd name="T0" fmla="*/ 170 w 170"/>
                <a:gd name="T1" fmla="*/ 0 h 198"/>
                <a:gd name="T2" fmla="*/ 113 w 170"/>
                <a:gd name="T3" fmla="*/ 28 h 198"/>
                <a:gd name="T4" fmla="*/ 57 w 170"/>
                <a:gd name="T5" fmla="*/ 0 h 198"/>
                <a:gd name="T6" fmla="*/ 57 w 170"/>
                <a:gd name="T7" fmla="*/ 57 h 198"/>
                <a:gd name="T8" fmla="*/ 0 w 170"/>
                <a:gd name="T9" fmla="*/ 113 h 198"/>
                <a:gd name="T10" fmla="*/ 28 w 170"/>
                <a:gd name="T11" fmla="*/ 170 h 198"/>
                <a:gd name="T12" fmla="*/ 85 w 170"/>
                <a:gd name="T13" fmla="*/ 198 h 198"/>
                <a:gd name="T14" fmla="*/ 85 w 170"/>
                <a:gd name="T15" fmla="*/ 113 h 198"/>
                <a:gd name="T16" fmla="*/ 170 w 170"/>
                <a:gd name="T17" fmla="*/ 28 h 198"/>
                <a:gd name="T18" fmla="*/ 170 w 170"/>
                <a:gd name="T1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98">
                  <a:moveTo>
                    <a:pt x="170" y="0"/>
                  </a:moveTo>
                  <a:lnTo>
                    <a:pt x="113" y="28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170" y="28"/>
                  </a:lnTo>
                  <a:lnTo>
                    <a:pt x="17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2" name="Freeform 764">
              <a:extLst>
                <a:ext uri="{FF2B5EF4-FFF2-40B4-BE49-F238E27FC236}">
                  <a16:creationId xmlns:a16="http://schemas.microsoft.com/office/drawing/2014/main" id="{130521DF-371F-4377-B059-1AECAD165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797"/>
              <a:ext cx="170" cy="142"/>
            </a:xfrm>
            <a:custGeom>
              <a:avLst/>
              <a:gdLst>
                <a:gd name="T0" fmla="*/ 85 w 170"/>
                <a:gd name="T1" fmla="*/ 0 h 142"/>
                <a:gd name="T2" fmla="*/ 28 w 170"/>
                <a:gd name="T3" fmla="*/ 29 h 142"/>
                <a:gd name="T4" fmla="*/ 0 w 170"/>
                <a:gd name="T5" fmla="*/ 57 h 142"/>
                <a:gd name="T6" fmla="*/ 0 w 170"/>
                <a:gd name="T7" fmla="*/ 114 h 142"/>
                <a:gd name="T8" fmla="*/ 28 w 170"/>
                <a:gd name="T9" fmla="*/ 142 h 142"/>
                <a:gd name="T10" fmla="*/ 113 w 170"/>
                <a:gd name="T11" fmla="*/ 142 h 142"/>
                <a:gd name="T12" fmla="*/ 170 w 170"/>
                <a:gd name="T13" fmla="*/ 85 h 142"/>
                <a:gd name="T14" fmla="*/ 113 w 170"/>
                <a:gd name="T15" fmla="*/ 57 h 142"/>
                <a:gd name="T16" fmla="*/ 85 w 170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42">
                  <a:moveTo>
                    <a:pt x="85" y="0"/>
                  </a:moveTo>
                  <a:lnTo>
                    <a:pt x="28" y="29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113" y="142"/>
                  </a:lnTo>
                  <a:lnTo>
                    <a:pt x="170" y="85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3" name="Freeform 765">
              <a:extLst>
                <a:ext uri="{FF2B5EF4-FFF2-40B4-BE49-F238E27FC236}">
                  <a16:creationId xmlns:a16="http://schemas.microsoft.com/office/drawing/2014/main" id="{CE0E92F6-ABA1-484A-AB62-557C76569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2939"/>
              <a:ext cx="114" cy="85"/>
            </a:xfrm>
            <a:custGeom>
              <a:avLst/>
              <a:gdLst>
                <a:gd name="T0" fmla="*/ 85 w 114"/>
                <a:gd name="T1" fmla="*/ 0 h 85"/>
                <a:gd name="T2" fmla="*/ 0 w 114"/>
                <a:gd name="T3" fmla="*/ 0 h 85"/>
                <a:gd name="T4" fmla="*/ 29 w 114"/>
                <a:gd name="T5" fmla="*/ 57 h 85"/>
                <a:gd name="T6" fmla="*/ 85 w 114"/>
                <a:gd name="T7" fmla="*/ 85 h 85"/>
                <a:gd name="T8" fmla="*/ 114 w 114"/>
                <a:gd name="T9" fmla="*/ 85 h 85"/>
                <a:gd name="T10" fmla="*/ 57 w 114"/>
                <a:gd name="T11" fmla="*/ 28 h 85"/>
                <a:gd name="T12" fmla="*/ 85 w 114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85">
                  <a:moveTo>
                    <a:pt x="85" y="0"/>
                  </a:moveTo>
                  <a:lnTo>
                    <a:pt x="0" y="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114" y="85"/>
                  </a:lnTo>
                  <a:lnTo>
                    <a:pt x="57" y="28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4" name="Freeform 766">
              <a:extLst>
                <a:ext uri="{FF2B5EF4-FFF2-40B4-BE49-F238E27FC236}">
                  <a16:creationId xmlns:a16="http://schemas.microsoft.com/office/drawing/2014/main" id="{3CBD6938-39FD-4EDF-B7BC-37F3AFF2B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996"/>
              <a:ext cx="283" cy="198"/>
            </a:xfrm>
            <a:custGeom>
              <a:avLst/>
              <a:gdLst>
                <a:gd name="T0" fmla="*/ 142 w 283"/>
                <a:gd name="T1" fmla="*/ 28 h 198"/>
                <a:gd name="T2" fmla="*/ 113 w 283"/>
                <a:gd name="T3" fmla="*/ 28 h 198"/>
                <a:gd name="T4" fmla="*/ 57 w 283"/>
                <a:gd name="T5" fmla="*/ 0 h 198"/>
                <a:gd name="T6" fmla="*/ 0 w 283"/>
                <a:gd name="T7" fmla="*/ 28 h 198"/>
                <a:gd name="T8" fmla="*/ 0 w 283"/>
                <a:gd name="T9" fmla="*/ 85 h 198"/>
                <a:gd name="T10" fmla="*/ 0 w 283"/>
                <a:gd name="T11" fmla="*/ 141 h 198"/>
                <a:gd name="T12" fmla="*/ 28 w 283"/>
                <a:gd name="T13" fmla="*/ 141 h 198"/>
                <a:gd name="T14" fmla="*/ 85 w 283"/>
                <a:gd name="T15" fmla="*/ 198 h 198"/>
                <a:gd name="T16" fmla="*/ 113 w 283"/>
                <a:gd name="T17" fmla="*/ 198 h 198"/>
                <a:gd name="T18" fmla="*/ 170 w 283"/>
                <a:gd name="T19" fmla="*/ 198 h 198"/>
                <a:gd name="T20" fmla="*/ 255 w 283"/>
                <a:gd name="T21" fmla="*/ 113 h 198"/>
                <a:gd name="T22" fmla="*/ 283 w 283"/>
                <a:gd name="T23" fmla="*/ 113 h 198"/>
                <a:gd name="T24" fmla="*/ 283 w 283"/>
                <a:gd name="T25" fmla="*/ 56 h 198"/>
                <a:gd name="T26" fmla="*/ 255 w 283"/>
                <a:gd name="T27" fmla="*/ 56 h 198"/>
                <a:gd name="T28" fmla="*/ 283 w 283"/>
                <a:gd name="T29" fmla="*/ 28 h 198"/>
                <a:gd name="T30" fmla="*/ 255 w 283"/>
                <a:gd name="T31" fmla="*/ 0 h 198"/>
                <a:gd name="T32" fmla="*/ 170 w 283"/>
                <a:gd name="T33" fmla="*/ 28 h 198"/>
                <a:gd name="T34" fmla="*/ 170 w 283"/>
                <a:gd name="T35" fmla="*/ 85 h 198"/>
                <a:gd name="T36" fmla="*/ 142 w 283"/>
                <a:gd name="T37" fmla="*/ 56 h 198"/>
                <a:gd name="T38" fmla="*/ 142 w 283"/>
                <a:gd name="T39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198">
                  <a:moveTo>
                    <a:pt x="142" y="28"/>
                  </a:moveTo>
                  <a:lnTo>
                    <a:pt x="113" y="28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0" y="141"/>
                  </a:lnTo>
                  <a:lnTo>
                    <a:pt x="28" y="141"/>
                  </a:lnTo>
                  <a:lnTo>
                    <a:pt x="85" y="198"/>
                  </a:lnTo>
                  <a:lnTo>
                    <a:pt x="113" y="198"/>
                  </a:lnTo>
                  <a:lnTo>
                    <a:pt x="170" y="198"/>
                  </a:lnTo>
                  <a:lnTo>
                    <a:pt x="255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255" y="56"/>
                  </a:lnTo>
                  <a:lnTo>
                    <a:pt x="283" y="28"/>
                  </a:lnTo>
                  <a:lnTo>
                    <a:pt x="255" y="0"/>
                  </a:lnTo>
                  <a:lnTo>
                    <a:pt x="170" y="28"/>
                  </a:lnTo>
                  <a:lnTo>
                    <a:pt x="170" y="85"/>
                  </a:lnTo>
                  <a:lnTo>
                    <a:pt x="142" y="56"/>
                  </a:lnTo>
                  <a:lnTo>
                    <a:pt x="142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Freeform 767">
              <a:extLst>
                <a:ext uri="{FF2B5EF4-FFF2-40B4-BE49-F238E27FC236}">
                  <a16:creationId xmlns:a16="http://schemas.microsoft.com/office/drawing/2014/main" id="{B5CEDAAE-07C5-4722-BB93-E80F9B451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" y="3024"/>
              <a:ext cx="199" cy="283"/>
            </a:xfrm>
            <a:custGeom>
              <a:avLst/>
              <a:gdLst>
                <a:gd name="T0" fmla="*/ 114 w 199"/>
                <a:gd name="T1" fmla="*/ 113 h 283"/>
                <a:gd name="T2" fmla="*/ 114 w 199"/>
                <a:gd name="T3" fmla="*/ 57 h 283"/>
                <a:gd name="T4" fmla="*/ 86 w 199"/>
                <a:gd name="T5" fmla="*/ 57 h 283"/>
                <a:gd name="T6" fmla="*/ 86 w 199"/>
                <a:gd name="T7" fmla="*/ 28 h 283"/>
                <a:gd name="T8" fmla="*/ 57 w 199"/>
                <a:gd name="T9" fmla="*/ 0 h 283"/>
                <a:gd name="T10" fmla="*/ 29 w 199"/>
                <a:gd name="T11" fmla="*/ 57 h 283"/>
                <a:gd name="T12" fmla="*/ 57 w 199"/>
                <a:gd name="T13" fmla="*/ 57 h 283"/>
                <a:gd name="T14" fmla="*/ 0 w 199"/>
                <a:gd name="T15" fmla="*/ 113 h 283"/>
                <a:gd name="T16" fmla="*/ 29 w 199"/>
                <a:gd name="T17" fmla="*/ 142 h 283"/>
                <a:gd name="T18" fmla="*/ 29 w 199"/>
                <a:gd name="T19" fmla="*/ 113 h 283"/>
                <a:gd name="T20" fmla="*/ 57 w 199"/>
                <a:gd name="T21" fmla="*/ 142 h 283"/>
                <a:gd name="T22" fmla="*/ 29 w 199"/>
                <a:gd name="T23" fmla="*/ 170 h 283"/>
                <a:gd name="T24" fmla="*/ 29 w 199"/>
                <a:gd name="T25" fmla="*/ 198 h 283"/>
                <a:gd name="T26" fmla="*/ 57 w 199"/>
                <a:gd name="T27" fmla="*/ 198 h 283"/>
                <a:gd name="T28" fmla="*/ 57 w 199"/>
                <a:gd name="T29" fmla="*/ 227 h 283"/>
                <a:gd name="T30" fmla="*/ 114 w 199"/>
                <a:gd name="T31" fmla="*/ 283 h 283"/>
                <a:gd name="T32" fmla="*/ 142 w 199"/>
                <a:gd name="T33" fmla="*/ 255 h 283"/>
                <a:gd name="T34" fmla="*/ 142 w 199"/>
                <a:gd name="T35" fmla="*/ 227 h 283"/>
                <a:gd name="T36" fmla="*/ 199 w 199"/>
                <a:gd name="T37" fmla="*/ 198 h 283"/>
                <a:gd name="T38" fmla="*/ 199 w 199"/>
                <a:gd name="T39" fmla="*/ 170 h 283"/>
                <a:gd name="T40" fmla="*/ 142 w 199"/>
                <a:gd name="T41" fmla="*/ 113 h 283"/>
                <a:gd name="T42" fmla="*/ 114 w 199"/>
                <a:gd name="T43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9" h="283">
                  <a:moveTo>
                    <a:pt x="114" y="113"/>
                  </a:moveTo>
                  <a:lnTo>
                    <a:pt x="114" y="57"/>
                  </a:lnTo>
                  <a:lnTo>
                    <a:pt x="86" y="57"/>
                  </a:lnTo>
                  <a:lnTo>
                    <a:pt x="86" y="28"/>
                  </a:lnTo>
                  <a:lnTo>
                    <a:pt x="57" y="0"/>
                  </a:lnTo>
                  <a:lnTo>
                    <a:pt x="29" y="57"/>
                  </a:lnTo>
                  <a:lnTo>
                    <a:pt x="57" y="57"/>
                  </a:lnTo>
                  <a:lnTo>
                    <a:pt x="0" y="113"/>
                  </a:lnTo>
                  <a:lnTo>
                    <a:pt x="29" y="142"/>
                  </a:lnTo>
                  <a:lnTo>
                    <a:pt x="29" y="113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29" y="198"/>
                  </a:lnTo>
                  <a:lnTo>
                    <a:pt x="57" y="198"/>
                  </a:lnTo>
                  <a:lnTo>
                    <a:pt x="57" y="227"/>
                  </a:lnTo>
                  <a:lnTo>
                    <a:pt x="114" y="283"/>
                  </a:lnTo>
                  <a:lnTo>
                    <a:pt x="142" y="255"/>
                  </a:lnTo>
                  <a:lnTo>
                    <a:pt x="142" y="227"/>
                  </a:lnTo>
                  <a:lnTo>
                    <a:pt x="199" y="198"/>
                  </a:lnTo>
                  <a:lnTo>
                    <a:pt x="199" y="170"/>
                  </a:lnTo>
                  <a:lnTo>
                    <a:pt x="142" y="113"/>
                  </a:lnTo>
                  <a:lnTo>
                    <a:pt x="114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Freeform 768">
              <a:extLst>
                <a:ext uri="{FF2B5EF4-FFF2-40B4-BE49-F238E27FC236}">
                  <a16:creationId xmlns:a16="http://schemas.microsoft.com/office/drawing/2014/main" id="{7BEA6102-7097-4D17-83EE-CEEEDB41D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3081"/>
              <a:ext cx="255" cy="312"/>
            </a:xfrm>
            <a:custGeom>
              <a:avLst/>
              <a:gdLst>
                <a:gd name="T0" fmla="*/ 198 w 255"/>
                <a:gd name="T1" fmla="*/ 0 h 312"/>
                <a:gd name="T2" fmla="*/ 170 w 255"/>
                <a:gd name="T3" fmla="*/ 0 h 312"/>
                <a:gd name="T4" fmla="*/ 113 w 255"/>
                <a:gd name="T5" fmla="*/ 28 h 312"/>
                <a:gd name="T6" fmla="*/ 85 w 255"/>
                <a:gd name="T7" fmla="*/ 0 h 312"/>
                <a:gd name="T8" fmla="*/ 85 w 255"/>
                <a:gd name="T9" fmla="*/ 28 h 312"/>
                <a:gd name="T10" fmla="*/ 28 w 255"/>
                <a:gd name="T11" fmla="*/ 56 h 312"/>
                <a:gd name="T12" fmla="*/ 0 w 255"/>
                <a:gd name="T13" fmla="*/ 85 h 312"/>
                <a:gd name="T14" fmla="*/ 28 w 255"/>
                <a:gd name="T15" fmla="*/ 141 h 312"/>
                <a:gd name="T16" fmla="*/ 28 w 255"/>
                <a:gd name="T17" fmla="*/ 113 h 312"/>
                <a:gd name="T18" fmla="*/ 56 w 255"/>
                <a:gd name="T19" fmla="*/ 113 h 312"/>
                <a:gd name="T20" fmla="*/ 56 w 255"/>
                <a:gd name="T21" fmla="*/ 170 h 312"/>
                <a:gd name="T22" fmla="*/ 28 w 255"/>
                <a:gd name="T23" fmla="*/ 198 h 312"/>
                <a:gd name="T24" fmla="*/ 28 w 255"/>
                <a:gd name="T25" fmla="*/ 283 h 312"/>
                <a:gd name="T26" fmla="*/ 85 w 255"/>
                <a:gd name="T27" fmla="*/ 283 h 312"/>
                <a:gd name="T28" fmla="*/ 85 w 255"/>
                <a:gd name="T29" fmla="*/ 312 h 312"/>
                <a:gd name="T30" fmla="*/ 113 w 255"/>
                <a:gd name="T31" fmla="*/ 283 h 312"/>
                <a:gd name="T32" fmla="*/ 198 w 255"/>
                <a:gd name="T33" fmla="*/ 255 h 312"/>
                <a:gd name="T34" fmla="*/ 255 w 255"/>
                <a:gd name="T35" fmla="*/ 226 h 312"/>
                <a:gd name="T36" fmla="*/ 198 w 255"/>
                <a:gd name="T37" fmla="*/ 170 h 312"/>
                <a:gd name="T38" fmla="*/ 198 w 255"/>
                <a:gd name="T39" fmla="*/ 141 h 312"/>
                <a:gd name="T40" fmla="*/ 170 w 255"/>
                <a:gd name="T41" fmla="*/ 141 h 312"/>
                <a:gd name="T42" fmla="*/ 170 w 255"/>
                <a:gd name="T43" fmla="*/ 113 h 312"/>
                <a:gd name="T44" fmla="*/ 198 w 255"/>
                <a:gd name="T45" fmla="*/ 85 h 312"/>
                <a:gd name="T46" fmla="*/ 170 w 255"/>
                <a:gd name="T47" fmla="*/ 56 h 312"/>
                <a:gd name="T48" fmla="*/ 170 w 255"/>
                <a:gd name="T49" fmla="*/ 85 h 312"/>
                <a:gd name="T50" fmla="*/ 141 w 255"/>
                <a:gd name="T51" fmla="*/ 56 h 312"/>
                <a:gd name="T52" fmla="*/ 198 w 255"/>
                <a:gd name="T5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5" h="312">
                  <a:moveTo>
                    <a:pt x="198" y="0"/>
                  </a:moveTo>
                  <a:lnTo>
                    <a:pt x="170" y="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28" y="56"/>
                  </a:lnTo>
                  <a:lnTo>
                    <a:pt x="0" y="85"/>
                  </a:lnTo>
                  <a:lnTo>
                    <a:pt x="28" y="141"/>
                  </a:lnTo>
                  <a:lnTo>
                    <a:pt x="28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28" y="198"/>
                  </a:lnTo>
                  <a:lnTo>
                    <a:pt x="28" y="283"/>
                  </a:lnTo>
                  <a:lnTo>
                    <a:pt x="85" y="283"/>
                  </a:lnTo>
                  <a:lnTo>
                    <a:pt x="85" y="312"/>
                  </a:lnTo>
                  <a:lnTo>
                    <a:pt x="113" y="283"/>
                  </a:lnTo>
                  <a:lnTo>
                    <a:pt x="198" y="255"/>
                  </a:lnTo>
                  <a:lnTo>
                    <a:pt x="255" y="226"/>
                  </a:lnTo>
                  <a:lnTo>
                    <a:pt x="198" y="170"/>
                  </a:lnTo>
                  <a:lnTo>
                    <a:pt x="198" y="141"/>
                  </a:lnTo>
                  <a:lnTo>
                    <a:pt x="170" y="141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170" y="56"/>
                  </a:lnTo>
                  <a:lnTo>
                    <a:pt x="170" y="85"/>
                  </a:lnTo>
                  <a:lnTo>
                    <a:pt x="141" y="56"/>
                  </a:lnTo>
                  <a:lnTo>
                    <a:pt x="19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7" name="Freeform 769">
              <a:extLst>
                <a:ext uri="{FF2B5EF4-FFF2-40B4-BE49-F238E27FC236}">
                  <a16:creationId xmlns:a16="http://schemas.microsoft.com/office/drawing/2014/main" id="{E028EE03-1665-42C2-9236-46D8DF258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911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85 w 114"/>
                <a:gd name="T3" fmla="*/ 28 h 170"/>
                <a:gd name="T4" fmla="*/ 114 w 114"/>
                <a:gd name="T5" fmla="*/ 85 h 170"/>
                <a:gd name="T6" fmla="*/ 57 w 114"/>
                <a:gd name="T7" fmla="*/ 113 h 170"/>
                <a:gd name="T8" fmla="*/ 57 w 114"/>
                <a:gd name="T9" fmla="*/ 170 h 170"/>
                <a:gd name="T10" fmla="*/ 29 w 114"/>
                <a:gd name="T11" fmla="*/ 170 h 170"/>
                <a:gd name="T12" fmla="*/ 29 w 114"/>
                <a:gd name="T13" fmla="*/ 141 h 170"/>
                <a:gd name="T14" fmla="*/ 0 w 114"/>
                <a:gd name="T15" fmla="*/ 113 h 170"/>
                <a:gd name="T16" fmla="*/ 29 w 114"/>
                <a:gd name="T17" fmla="*/ 85 h 170"/>
                <a:gd name="T18" fmla="*/ 29 w 114"/>
                <a:gd name="T19" fmla="*/ 28 h 170"/>
                <a:gd name="T20" fmla="*/ 57 w 114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85" y="28"/>
                  </a:lnTo>
                  <a:lnTo>
                    <a:pt x="114" y="85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9" y="170"/>
                  </a:lnTo>
                  <a:lnTo>
                    <a:pt x="29" y="141"/>
                  </a:lnTo>
                  <a:lnTo>
                    <a:pt x="0" y="113"/>
                  </a:lnTo>
                  <a:lnTo>
                    <a:pt x="29" y="85"/>
                  </a:lnTo>
                  <a:lnTo>
                    <a:pt x="29" y="28"/>
                  </a:lnTo>
                  <a:lnTo>
                    <a:pt x="5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8" name="Freeform 770">
              <a:extLst>
                <a:ext uri="{FF2B5EF4-FFF2-40B4-BE49-F238E27FC236}">
                  <a16:creationId xmlns:a16="http://schemas.microsoft.com/office/drawing/2014/main" id="{3E68B608-367E-4774-8FDD-C26E21B36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2967"/>
              <a:ext cx="198" cy="170"/>
            </a:xfrm>
            <a:custGeom>
              <a:avLst/>
              <a:gdLst>
                <a:gd name="T0" fmla="*/ 198 w 198"/>
                <a:gd name="T1" fmla="*/ 57 h 170"/>
                <a:gd name="T2" fmla="*/ 170 w 198"/>
                <a:gd name="T3" fmla="*/ 29 h 170"/>
                <a:gd name="T4" fmla="*/ 141 w 198"/>
                <a:gd name="T5" fmla="*/ 29 h 170"/>
                <a:gd name="T6" fmla="*/ 113 w 198"/>
                <a:gd name="T7" fmla="*/ 0 h 170"/>
                <a:gd name="T8" fmla="*/ 85 w 198"/>
                <a:gd name="T9" fmla="*/ 57 h 170"/>
                <a:gd name="T10" fmla="*/ 0 w 198"/>
                <a:gd name="T11" fmla="*/ 85 h 170"/>
                <a:gd name="T12" fmla="*/ 28 w 198"/>
                <a:gd name="T13" fmla="*/ 114 h 170"/>
                <a:gd name="T14" fmla="*/ 0 w 198"/>
                <a:gd name="T15" fmla="*/ 142 h 170"/>
                <a:gd name="T16" fmla="*/ 0 w 198"/>
                <a:gd name="T17" fmla="*/ 170 h 170"/>
                <a:gd name="T18" fmla="*/ 28 w 198"/>
                <a:gd name="T19" fmla="*/ 170 h 170"/>
                <a:gd name="T20" fmla="*/ 85 w 198"/>
                <a:gd name="T21" fmla="*/ 142 h 170"/>
                <a:gd name="T22" fmla="*/ 85 w 198"/>
                <a:gd name="T23" fmla="*/ 114 h 170"/>
                <a:gd name="T24" fmla="*/ 113 w 198"/>
                <a:gd name="T25" fmla="*/ 142 h 170"/>
                <a:gd name="T26" fmla="*/ 170 w 198"/>
                <a:gd name="T27" fmla="*/ 114 h 170"/>
                <a:gd name="T28" fmla="*/ 198 w 198"/>
                <a:gd name="T2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8" h="170">
                  <a:moveTo>
                    <a:pt x="198" y="57"/>
                  </a:moveTo>
                  <a:lnTo>
                    <a:pt x="170" y="29"/>
                  </a:lnTo>
                  <a:lnTo>
                    <a:pt x="141" y="29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0" y="85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0" y="170"/>
                  </a:lnTo>
                  <a:lnTo>
                    <a:pt x="28" y="170"/>
                  </a:lnTo>
                  <a:lnTo>
                    <a:pt x="85" y="142"/>
                  </a:lnTo>
                  <a:lnTo>
                    <a:pt x="85" y="114"/>
                  </a:lnTo>
                  <a:lnTo>
                    <a:pt x="113" y="142"/>
                  </a:lnTo>
                  <a:lnTo>
                    <a:pt x="170" y="114"/>
                  </a:lnTo>
                  <a:lnTo>
                    <a:pt x="198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9" name="Freeform 772">
              <a:extLst>
                <a:ext uri="{FF2B5EF4-FFF2-40B4-BE49-F238E27FC236}">
                  <a16:creationId xmlns:a16="http://schemas.microsoft.com/office/drawing/2014/main" id="{C67CCD3D-6BC9-4B7A-8C83-8EBCDCE37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" y="2655"/>
              <a:ext cx="170" cy="142"/>
            </a:xfrm>
            <a:custGeom>
              <a:avLst/>
              <a:gdLst>
                <a:gd name="T0" fmla="*/ 113 w 170"/>
                <a:gd name="T1" fmla="*/ 142 h 142"/>
                <a:gd name="T2" fmla="*/ 28 w 170"/>
                <a:gd name="T3" fmla="*/ 142 h 142"/>
                <a:gd name="T4" fmla="*/ 0 w 170"/>
                <a:gd name="T5" fmla="*/ 86 h 142"/>
                <a:gd name="T6" fmla="*/ 56 w 170"/>
                <a:gd name="T7" fmla="*/ 57 h 142"/>
                <a:gd name="T8" fmla="*/ 56 w 170"/>
                <a:gd name="T9" fmla="*/ 29 h 142"/>
                <a:gd name="T10" fmla="*/ 85 w 170"/>
                <a:gd name="T11" fmla="*/ 0 h 142"/>
                <a:gd name="T12" fmla="*/ 113 w 170"/>
                <a:gd name="T13" fmla="*/ 29 h 142"/>
                <a:gd name="T14" fmla="*/ 141 w 170"/>
                <a:gd name="T15" fmla="*/ 0 h 142"/>
                <a:gd name="T16" fmla="*/ 170 w 170"/>
                <a:gd name="T17" fmla="*/ 29 h 142"/>
                <a:gd name="T18" fmla="*/ 170 w 170"/>
                <a:gd name="T19" fmla="*/ 86 h 142"/>
                <a:gd name="T20" fmla="*/ 113 w 170"/>
                <a:gd name="T2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42">
                  <a:moveTo>
                    <a:pt x="113" y="142"/>
                  </a:moveTo>
                  <a:lnTo>
                    <a:pt x="28" y="142"/>
                  </a:lnTo>
                  <a:lnTo>
                    <a:pt x="0" y="86"/>
                  </a:lnTo>
                  <a:lnTo>
                    <a:pt x="56" y="57"/>
                  </a:lnTo>
                  <a:lnTo>
                    <a:pt x="56" y="29"/>
                  </a:lnTo>
                  <a:lnTo>
                    <a:pt x="85" y="0"/>
                  </a:lnTo>
                  <a:lnTo>
                    <a:pt x="113" y="29"/>
                  </a:lnTo>
                  <a:lnTo>
                    <a:pt x="141" y="0"/>
                  </a:lnTo>
                  <a:lnTo>
                    <a:pt x="170" y="29"/>
                  </a:lnTo>
                  <a:lnTo>
                    <a:pt x="170" y="86"/>
                  </a:lnTo>
                  <a:lnTo>
                    <a:pt x="113" y="14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0" name="Freeform 774">
              <a:extLst>
                <a:ext uri="{FF2B5EF4-FFF2-40B4-BE49-F238E27FC236}">
                  <a16:creationId xmlns:a16="http://schemas.microsoft.com/office/drawing/2014/main" id="{D3398B2A-45F1-4E79-BB29-8F06FEE83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741"/>
              <a:ext cx="255" cy="113"/>
            </a:xfrm>
            <a:custGeom>
              <a:avLst/>
              <a:gdLst>
                <a:gd name="T0" fmla="*/ 142 w 255"/>
                <a:gd name="T1" fmla="*/ 0 h 113"/>
                <a:gd name="T2" fmla="*/ 85 w 255"/>
                <a:gd name="T3" fmla="*/ 0 h 113"/>
                <a:gd name="T4" fmla="*/ 0 w 255"/>
                <a:gd name="T5" fmla="*/ 85 h 113"/>
                <a:gd name="T6" fmla="*/ 85 w 255"/>
                <a:gd name="T7" fmla="*/ 113 h 113"/>
                <a:gd name="T8" fmla="*/ 170 w 255"/>
                <a:gd name="T9" fmla="*/ 113 h 113"/>
                <a:gd name="T10" fmla="*/ 198 w 255"/>
                <a:gd name="T11" fmla="*/ 85 h 113"/>
                <a:gd name="T12" fmla="*/ 255 w 255"/>
                <a:gd name="T13" fmla="*/ 56 h 113"/>
                <a:gd name="T14" fmla="*/ 170 w 255"/>
                <a:gd name="T15" fmla="*/ 56 h 113"/>
                <a:gd name="T16" fmla="*/ 142 w 255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13">
                  <a:moveTo>
                    <a:pt x="142" y="0"/>
                  </a:moveTo>
                  <a:lnTo>
                    <a:pt x="85" y="0"/>
                  </a:lnTo>
                  <a:lnTo>
                    <a:pt x="0" y="85"/>
                  </a:lnTo>
                  <a:lnTo>
                    <a:pt x="85" y="113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255" y="56"/>
                  </a:lnTo>
                  <a:lnTo>
                    <a:pt x="170" y="56"/>
                  </a:lnTo>
                  <a:lnTo>
                    <a:pt x="14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1" name="Freeform 775">
              <a:extLst>
                <a:ext uri="{FF2B5EF4-FFF2-40B4-BE49-F238E27FC236}">
                  <a16:creationId xmlns:a16="http://schemas.microsoft.com/office/drawing/2014/main" id="{9C74DDE5-5453-4010-85EA-E47AD49F6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797"/>
              <a:ext cx="284" cy="255"/>
            </a:xfrm>
            <a:custGeom>
              <a:avLst/>
              <a:gdLst>
                <a:gd name="T0" fmla="*/ 29 w 284"/>
                <a:gd name="T1" fmla="*/ 255 h 255"/>
                <a:gd name="T2" fmla="*/ 114 w 284"/>
                <a:gd name="T3" fmla="*/ 227 h 255"/>
                <a:gd name="T4" fmla="*/ 142 w 284"/>
                <a:gd name="T5" fmla="*/ 170 h 255"/>
                <a:gd name="T6" fmla="*/ 170 w 284"/>
                <a:gd name="T7" fmla="*/ 199 h 255"/>
                <a:gd name="T8" fmla="*/ 199 w 284"/>
                <a:gd name="T9" fmla="*/ 199 h 255"/>
                <a:gd name="T10" fmla="*/ 227 w 284"/>
                <a:gd name="T11" fmla="*/ 227 h 255"/>
                <a:gd name="T12" fmla="*/ 256 w 284"/>
                <a:gd name="T13" fmla="*/ 199 h 255"/>
                <a:gd name="T14" fmla="*/ 256 w 284"/>
                <a:gd name="T15" fmla="*/ 142 h 255"/>
                <a:gd name="T16" fmla="*/ 284 w 284"/>
                <a:gd name="T17" fmla="*/ 114 h 255"/>
                <a:gd name="T18" fmla="*/ 284 w 284"/>
                <a:gd name="T19" fmla="*/ 57 h 255"/>
                <a:gd name="T20" fmla="*/ 199 w 284"/>
                <a:gd name="T21" fmla="*/ 57 h 255"/>
                <a:gd name="T22" fmla="*/ 114 w 284"/>
                <a:gd name="T23" fmla="*/ 29 h 255"/>
                <a:gd name="T24" fmla="*/ 85 w 284"/>
                <a:gd name="T25" fmla="*/ 0 h 255"/>
                <a:gd name="T26" fmla="*/ 85 w 284"/>
                <a:gd name="T27" fmla="*/ 57 h 255"/>
                <a:gd name="T28" fmla="*/ 85 w 284"/>
                <a:gd name="T29" fmla="*/ 85 h 255"/>
                <a:gd name="T30" fmla="*/ 114 w 284"/>
                <a:gd name="T31" fmla="*/ 57 h 255"/>
                <a:gd name="T32" fmla="*/ 114 w 284"/>
                <a:gd name="T33" fmla="*/ 85 h 255"/>
                <a:gd name="T34" fmla="*/ 85 w 284"/>
                <a:gd name="T35" fmla="*/ 114 h 255"/>
                <a:gd name="T36" fmla="*/ 57 w 284"/>
                <a:gd name="T37" fmla="*/ 114 h 255"/>
                <a:gd name="T38" fmla="*/ 0 w 284"/>
                <a:gd name="T39" fmla="*/ 170 h 255"/>
                <a:gd name="T40" fmla="*/ 29 w 284"/>
                <a:gd name="T41" fmla="*/ 227 h 255"/>
                <a:gd name="T42" fmla="*/ 29 w 284"/>
                <a:gd name="T43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4" h="255">
                  <a:moveTo>
                    <a:pt x="29" y="255"/>
                  </a:moveTo>
                  <a:lnTo>
                    <a:pt x="114" y="227"/>
                  </a:lnTo>
                  <a:lnTo>
                    <a:pt x="142" y="170"/>
                  </a:lnTo>
                  <a:lnTo>
                    <a:pt x="170" y="199"/>
                  </a:lnTo>
                  <a:lnTo>
                    <a:pt x="199" y="199"/>
                  </a:lnTo>
                  <a:lnTo>
                    <a:pt x="227" y="227"/>
                  </a:lnTo>
                  <a:lnTo>
                    <a:pt x="256" y="199"/>
                  </a:lnTo>
                  <a:lnTo>
                    <a:pt x="256" y="142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199" y="57"/>
                  </a:lnTo>
                  <a:lnTo>
                    <a:pt x="114" y="29"/>
                  </a:lnTo>
                  <a:lnTo>
                    <a:pt x="85" y="0"/>
                  </a:lnTo>
                  <a:lnTo>
                    <a:pt x="85" y="57"/>
                  </a:lnTo>
                  <a:lnTo>
                    <a:pt x="85" y="85"/>
                  </a:lnTo>
                  <a:lnTo>
                    <a:pt x="114" y="57"/>
                  </a:lnTo>
                  <a:lnTo>
                    <a:pt x="114" y="85"/>
                  </a:lnTo>
                  <a:lnTo>
                    <a:pt x="85" y="114"/>
                  </a:lnTo>
                  <a:lnTo>
                    <a:pt x="57" y="114"/>
                  </a:lnTo>
                  <a:lnTo>
                    <a:pt x="0" y="170"/>
                  </a:lnTo>
                  <a:lnTo>
                    <a:pt x="29" y="227"/>
                  </a:lnTo>
                  <a:lnTo>
                    <a:pt x="29" y="25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2" name="Freeform 776">
              <a:extLst>
                <a:ext uri="{FF2B5EF4-FFF2-40B4-BE49-F238E27FC236}">
                  <a16:creationId xmlns:a16="http://schemas.microsoft.com/office/drawing/2014/main" id="{D7720E18-DC91-4AAA-9E3A-539F20F694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" y="5944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57 w 114"/>
                <a:gd name="T3" fmla="*/ 57 h 57"/>
                <a:gd name="T4" fmla="*/ 0 w 114"/>
                <a:gd name="T5" fmla="*/ 57 h 57"/>
                <a:gd name="T6" fmla="*/ 86 w 114"/>
                <a:gd name="T7" fmla="*/ 0 h 57"/>
                <a:gd name="T8" fmla="*/ 114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86" y="0"/>
                  </a:lnTo>
                  <a:lnTo>
                    <a:pt x="11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3" name="Freeform 902">
              <a:extLst>
                <a:ext uri="{FF2B5EF4-FFF2-40B4-BE49-F238E27FC236}">
                  <a16:creationId xmlns:a16="http://schemas.microsoft.com/office/drawing/2014/main" id="{64A0B023-89C6-4F83-B199-D6E7CBB40B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" y="5689"/>
              <a:ext cx="341" cy="113"/>
            </a:xfrm>
            <a:custGeom>
              <a:avLst/>
              <a:gdLst>
                <a:gd name="T0" fmla="*/ 255 w 341"/>
                <a:gd name="T1" fmla="*/ 0 h 113"/>
                <a:gd name="T2" fmla="*/ 85 w 341"/>
                <a:gd name="T3" fmla="*/ 0 h 113"/>
                <a:gd name="T4" fmla="*/ 0 w 341"/>
                <a:gd name="T5" fmla="*/ 57 h 113"/>
                <a:gd name="T6" fmla="*/ 0 w 341"/>
                <a:gd name="T7" fmla="*/ 85 h 113"/>
                <a:gd name="T8" fmla="*/ 142 w 341"/>
                <a:gd name="T9" fmla="*/ 113 h 113"/>
                <a:gd name="T10" fmla="*/ 227 w 341"/>
                <a:gd name="T11" fmla="*/ 113 h 113"/>
                <a:gd name="T12" fmla="*/ 341 w 341"/>
                <a:gd name="T13" fmla="*/ 57 h 113"/>
                <a:gd name="T14" fmla="*/ 341 w 341"/>
                <a:gd name="T15" fmla="*/ 28 h 113"/>
                <a:gd name="T16" fmla="*/ 255 w 341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113">
                  <a:moveTo>
                    <a:pt x="255" y="0"/>
                  </a:moveTo>
                  <a:lnTo>
                    <a:pt x="85" y="0"/>
                  </a:lnTo>
                  <a:lnTo>
                    <a:pt x="0" y="57"/>
                  </a:lnTo>
                  <a:lnTo>
                    <a:pt x="0" y="85"/>
                  </a:lnTo>
                  <a:lnTo>
                    <a:pt x="142" y="113"/>
                  </a:lnTo>
                  <a:lnTo>
                    <a:pt x="227" y="113"/>
                  </a:lnTo>
                  <a:lnTo>
                    <a:pt x="341" y="57"/>
                  </a:lnTo>
                  <a:lnTo>
                    <a:pt x="341" y="28"/>
                  </a:lnTo>
                  <a:lnTo>
                    <a:pt x="25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74FB3D2D-A02A-4441-AECB-AC95C5FB68FA}"/>
              </a:ext>
            </a:extLst>
          </p:cNvPr>
          <p:cNvSpPr txBox="1"/>
          <p:nvPr/>
        </p:nvSpPr>
        <p:spPr>
          <a:xfrm>
            <a:off x="7342761" y="4586408"/>
            <a:ext cx="492443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8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宮古島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B06FAFC9-CD29-427E-9506-A89AAD73F9C2}"/>
              </a:ext>
            </a:extLst>
          </p:cNvPr>
          <p:cNvSpPr txBox="1"/>
          <p:nvPr/>
        </p:nvSpPr>
        <p:spPr>
          <a:xfrm>
            <a:off x="4366648" y="5776853"/>
            <a:ext cx="492443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8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石垣島</a:t>
            </a:r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43986C8C-64BA-47B8-8EC5-39230ED45E3F}"/>
              </a:ext>
            </a:extLst>
          </p:cNvPr>
          <p:cNvGrpSpPr/>
          <p:nvPr/>
        </p:nvGrpSpPr>
        <p:grpSpPr>
          <a:xfrm>
            <a:off x="289821" y="985563"/>
            <a:ext cx="2603140" cy="1183858"/>
            <a:chOff x="1564436" y="3745523"/>
            <a:chExt cx="3932332" cy="1788348"/>
          </a:xfrm>
        </p:grpSpPr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B072F3D9-3C58-4BA4-85E9-7AD140687066}"/>
                </a:ext>
              </a:extLst>
            </p:cNvPr>
            <p:cNvGrpSpPr/>
            <p:nvPr/>
          </p:nvGrpSpPr>
          <p:grpSpPr>
            <a:xfrm flipH="1">
              <a:off x="3649533" y="3745523"/>
              <a:ext cx="1847235" cy="1788348"/>
              <a:chOff x="1564436" y="2367018"/>
              <a:chExt cx="3271132" cy="3166853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65B85A20-2CD1-4F44-8C0D-00FE55627FA0}"/>
                  </a:ext>
                </a:extLst>
              </p:cNvPr>
              <p:cNvSpPr/>
              <p:nvPr/>
            </p:nvSpPr>
            <p:spPr>
              <a:xfrm>
                <a:off x="1564436" y="2923485"/>
                <a:ext cx="1423504" cy="2121293"/>
              </a:xfrm>
              <a:custGeom>
                <a:avLst/>
                <a:gdLst>
                  <a:gd name="connsiteX0" fmla="*/ 578402 w 1423504"/>
                  <a:gd name="connsiteY0" fmla="*/ 0 h 2121293"/>
                  <a:gd name="connsiteX1" fmla="*/ 636471 w 1423504"/>
                  <a:gd name="connsiteY1" fmla="*/ 187990 h 2121293"/>
                  <a:gd name="connsiteX2" fmla="*/ 666074 w 1423504"/>
                  <a:gd name="connsiteY2" fmla="*/ 266639 h 2121293"/>
                  <a:gd name="connsiteX3" fmla="*/ 711752 w 1423504"/>
                  <a:gd name="connsiteY3" fmla="*/ 178043 h 2121293"/>
                  <a:gd name="connsiteX4" fmla="*/ 816486 w 1423504"/>
                  <a:gd name="connsiteY4" fmla="*/ 381184 h 2121293"/>
                  <a:gd name="connsiteX5" fmla="*/ 866403 w 1423504"/>
                  <a:gd name="connsiteY5" fmla="*/ 460637 h 2121293"/>
                  <a:gd name="connsiteX6" fmla="*/ 922197 w 1423504"/>
                  <a:gd name="connsiteY6" fmla="*/ 373690 h 2121293"/>
                  <a:gd name="connsiteX7" fmla="*/ 1143519 w 1423504"/>
                  <a:gd name="connsiteY7" fmla="*/ 813245 h 2121293"/>
                  <a:gd name="connsiteX8" fmla="*/ 1206477 w 1423504"/>
                  <a:gd name="connsiteY8" fmla="*/ 896878 h 2121293"/>
                  <a:gd name="connsiteX9" fmla="*/ 1215036 w 1423504"/>
                  <a:gd name="connsiteY9" fmla="*/ 906256 h 2121293"/>
                  <a:gd name="connsiteX10" fmla="*/ 1215036 w 1423504"/>
                  <a:gd name="connsiteY10" fmla="*/ 1912826 h 2121293"/>
                  <a:gd name="connsiteX11" fmla="*/ 208467 w 1423504"/>
                  <a:gd name="connsiteY11" fmla="*/ 1912826 h 2121293"/>
                  <a:gd name="connsiteX12" fmla="*/ 208468 w 1423504"/>
                  <a:gd name="connsiteY12" fmla="*/ 1912825 h 2121293"/>
                  <a:gd name="connsiteX13" fmla="*/ 13029 w 1423504"/>
                  <a:gd name="connsiteY13" fmla="*/ 1545481 h 2121293"/>
                  <a:gd name="connsiteX14" fmla="*/ 1657 w 1423504"/>
                  <a:gd name="connsiteY14" fmla="*/ 1426828 h 2121293"/>
                  <a:gd name="connsiteX15" fmla="*/ 1521 w 1423504"/>
                  <a:gd name="connsiteY15" fmla="*/ 1426019 h 2121293"/>
                  <a:gd name="connsiteX16" fmla="*/ 1534 w 1423504"/>
                  <a:gd name="connsiteY16" fmla="*/ 1425542 h 2121293"/>
                  <a:gd name="connsiteX17" fmla="*/ 0 w 1423504"/>
                  <a:gd name="connsiteY17" fmla="*/ 1409540 h 2121293"/>
                  <a:gd name="connsiteX18" fmla="*/ 2695 w 1423504"/>
                  <a:gd name="connsiteY18" fmla="*/ 1381423 h 2121293"/>
                  <a:gd name="connsiteX19" fmla="*/ 4517 w 1423504"/>
                  <a:gd name="connsiteY19" fmla="*/ 1312203 h 2121293"/>
                  <a:gd name="connsiteX20" fmla="*/ 12863 w 1423504"/>
                  <a:gd name="connsiteY20" fmla="*/ 1275331 h 2121293"/>
                  <a:gd name="connsiteX21" fmla="*/ 13029 w 1423504"/>
                  <a:gd name="connsiteY21" fmla="*/ 1273600 h 2121293"/>
                  <a:gd name="connsiteX22" fmla="*/ 13986 w 1423504"/>
                  <a:gd name="connsiteY22" fmla="*/ 1270372 h 2121293"/>
                  <a:gd name="connsiteX23" fmla="*/ 30079 w 1423504"/>
                  <a:gd name="connsiteY23" fmla="*/ 1199277 h 2121293"/>
                  <a:gd name="connsiteX24" fmla="*/ 44634 w 1423504"/>
                  <a:gd name="connsiteY24" fmla="*/ 1166957 h 2121293"/>
                  <a:gd name="connsiteX25" fmla="*/ 52117 w 1423504"/>
                  <a:gd name="connsiteY25" fmla="*/ 1141707 h 2121293"/>
                  <a:gd name="connsiteX26" fmla="*/ 79072 w 1423504"/>
                  <a:gd name="connsiteY26" fmla="*/ 1090486 h 2121293"/>
                  <a:gd name="connsiteX27" fmla="*/ 79076 w 1423504"/>
                  <a:gd name="connsiteY27" fmla="*/ 1090476 h 2121293"/>
                  <a:gd name="connsiteX28" fmla="*/ 325437 w 1423504"/>
                  <a:gd name="connsiteY28" fmla="*/ 400489 h 2121293"/>
                  <a:gd name="connsiteX29" fmla="*/ 400074 w 1423504"/>
                  <a:gd name="connsiteY29" fmla="*/ 482587 h 2121293"/>
                  <a:gd name="connsiteX30" fmla="*/ 454471 w 1423504"/>
                  <a:gd name="connsiteY30" fmla="*/ 362970 h 2121293"/>
                  <a:gd name="connsiteX31" fmla="*/ 578402 w 1423504"/>
                  <a:gd name="connsiteY31" fmla="*/ 0 h 2121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23504" h="2121293">
                    <a:moveTo>
                      <a:pt x="578402" y="0"/>
                    </a:moveTo>
                    <a:cubicBezTo>
                      <a:pt x="596459" y="64832"/>
                      <a:pt x="615815" y="127495"/>
                      <a:pt x="636471" y="187990"/>
                    </a:cubicBezTo>
                    <a:lnTo>
                      <a:pt x="666074" y="266639"/>
                    </a:lnTo>
                    <a:lnTo>
                      <a:pt x="711752" y="178043"/>
                    </a:lnTo>
                    <a:cubicBezTo>
                      <a:pt x="744321" y="248100"/>
                      <a:pt x="779232" y="315813"/>
                      <a:pt x="816486" y="381184"/>
                    </a:cubicBezTo>
                    <a:lnTo>
                      <a:pt x="866403" y="460637"/>
                    </a:lnTo>
                    <a:lnTo>
                      <a:pt x="922197" y="373690"/>
                    </a:lnTo>
                    <a:cubicBezTo>
                      <a:pt x="979087" y="534169"/>
                      <a:pt x="1052861" y="680687"/>
                      <a:pt x="1143519" y="813245"/>
                    </a:cubicBezTo>
                    <a:lnTo>
                      <a:pt x="1206477" y="896878"/>
                    </a:lnTo>
                    <a:lnTo>
                      <a:pt x="1215036" y="906256"/>
                    </a:lnTo>
                    <a:cubicBezTo>
                      <a:pt x="1492994" y="1184213"/>
                      <a:pt x="1492994" y="1634870"/>
                      <a:pt x="1215036" y="1912826"/>
                    </a:cubicBezTo>
                    <a:cubicBezTo>
                      <a:pt x="937080" y="2190783"/>
                      <a:pt x="486423" y="2190783"/>
                      <a:pt x="208467" y="1912826"/>
                    </a:cubicBezTo>
                    <a:lnTo>
                      <a:pt x="208468" y="1912825"/>
                    </a:lnTo>
                    <a:cubicBezTo>
                      <a:pt x="104234" y="1808591"/>
                      <a:pt x="39088" y="1680072"/>
                      <a:pt x="13029" y="1545481"/>
                    </a:cubicBezTo>
                    <a:lnTo>
                      <a:pt x="1657" y="1426828"/>
                    </a:lnTo>
                    <a:lnTo>
                      <a:pt x="1521" y="1426019"/>
                    </a:lnTo>
                    <a:lnTo>
                      <a:pt x="1534" y="1425542"/>
                    </a:lnTo>
                    <a:lnTo>
                      <a:pt x="0" y="1409540"/>
                    </a:lnTo>
                    <a:lnTo>
                      <a:pt x="2695" y="1381423"/>
                    </a:lnTo>
                    <a:lnTo>
                      <a:pt x="4517" y="1312203"/>
                    </a:lnTo>
                    <a:lnTo>
                      <a:pt x="12863" y="1275331"/>
                    </a:lnTo>
                    <a:lnTo>
                      <a:pt x="13029" y="1273600"/>
                    </a:lnTo>
                    <a:lnTo>
                      <a:pt x="13986" y="1270372"/>
                    </a:lnTo>
                    <a:lnTo>
                      <a:pt x="30079" y="1199277"/>
                    </a:lnTo>
                    <a:lnTo>
                      <a:pt x="44634" y="1166957"/>
                    </a:lnTo>
                    <a:lnTo>
                      <a:pt x="52117" y="1141707"/>
                    </a:lnTo>
                    <a:lnTo>
                      <a:pt x="79072" y="1090486"/>
                    </a:lnTo>
                    <a:lnTo>
                      <a:pt x="79076" y="1090476"/>
                    </a:lnTo>
                    <a:cubicBezTo>
                      <a:pt x="199197" y="882420"/>
                      <a:pt x="281317" y="652424"/>
                      <a:pt x="325437" y="400489"/>
                    </a:cubicBezTo>
                    <a:lnTo>
                      <a:pt x="400074" y="482587"/>
                    </a:lnTo>
                    <a:lnTo>
                      <a:pt x="454471" y="362970"/>
                    </a:lnTo>
                    <a:cubicBezTo>
                      <a:pt x="500977" y="250653"/>
                      <a:pt x="542288" y="129663"/>
                      <a:pt x="57840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A1401924-7E49-4D96-99CF-02BF05376C15}"/>
                  </a:ext>
                </a:extLst>
              </p:cNvPr>
              <p:cNvSpPr/>
              <p:nvPr/>
            </p:nvSpPr>
            <p:spPr>
              <a:xfrm>
                <a:off x="2123323" y="3572909"/>
                <a:ext cx="2305095" cy="1793242"/>
              </a:xfrm>
              <a:custGeom>
                <a:avLst/>
                <a:gdLst>
                  <a:gd name="connsiteX0" fmla="*/ 1504149 w 2305095"/>
                  <a:gd name="connsiteY0" fmla="*/ 1094 h 1793242"/>
                  <a:gd name="connsiteX1" fmla="*/ 2088140 w 2305095"/>
                  <a:gd name="connsiteY1" fmla="*/ 338262 h 1793242"/>
                  <a:gd name="connsiteX2" fmla="*/ 2117314 w 2305095"/>
                  <a:gd name="connsiteY2" fmla="*/ 415237 h 1793242"/>
                  <a:gd name="connsiteX3" fmla="*/ 2151591 w 2305095"/>
                  <a:gd name="connsiteY3" fmla="*/ 425877 h 1793242"/>
                  <a:gd name="connsiteX4" fmla="*/ 2305095 w 2305095"/>
                  <a:gd name="connsiteY4" fmla="*/ 657462 h 1793242"/>
                  <a:gd name="connsiteX5" fmla="*/ 2305094 w 2305095"/>
                  <a:gd name="connsiteY5" fmla="*/ 1722647 h 1793242"/>
                  <a:gd name="connsiteX6" fmla="*/ 2234499 w 2305095"/>
                  <a:gd name="connsiteY6" fmla="*/ 1793242 h 1793242"/>
                  <a:gd name="connsiteX7" fmla="*/ 1873018 w 2305095"/>
                  <a:gd name="connsiteY7" fmla="*/ 1793242 h 1793242"/>
                  <a:gd name="connsiteX8" fmla="*/ 1802423 w 2305095"/>
                  <a:gd name="connsiteY8" fmla="*/ 1722647 h 1793242"/>
                  <a:gd name="connsiteX9" fmla="*/ 1802423 w 2305095"/>
                  <a:gd name="connsiteY9" fmla="*/ 1166261 h 1793242"/>
                  <a:gd name="connsiteX10" fmla="*/ 1705190 w 2305095"/>
                  <a:gd name="connsiteY10" fmla="*/ 1203112 h 1793242"/>
                  <a:gd name="connsiteX11" fmla="*/ 1513788 w 2305095"/>
                  <a:gd name="connsiteY11" fmla="*/ 1254398 h 1793242"/>
                  <a:gd name="connsiteX12" fmla="*/ 1513787 w 2305095"/>
                  <a:gd name="connsiteY12" fmla="*/ 1722647 h 1793242"/>
                  <a:gd name="connsiteX13" fmla="*/ 1443192 w 2305095"/>
                  <a:gd name="connsiteY13" fmla="*/ 1793242 h 1793242"/>
                  <a:gd name="connsiteX14" fmla="*/ 1081711 w 2305095"/>
                  <a:gd name="connsiteY14" fmla="*/ 1793242 h 1793242"/>
                  <a:gd name="connsiteX15" fmla="*/ 1011116 w 2305095"/>
                  <a:gd name="connsiteY15" fmla="*/ 1722647 h 1793242"/>
                  <a:gd name="connsiteX16" fmla="*/ 1011116 w 2305095"/>
                  <a:gd name="connsiteY16" fmla="*/ 1389088 h 1793242"/>
                  <a:gd name="connsiteX17" fmla="*/ 770066 w 2305095"/>
                  <a:gd name="connsiteY17" fmla="*/ 1453677 h 1793242"/>
                  <a:gd name="connsiteX18" fmla="*/ 529820 w 2305095"/>
                  <a:gd name="connsiteY18" fmla="*/ 1468733 h 1793242"/>
                  <a:gd name="connsiteX19" fmla="*/ 502671 w 2305095"/>
                  <a:gd name="connsiteY19" fmla="*/ 1462219 h 1793242"/>
                  <a:gd name="connsiteX20" fmla="*/ 502671 w 2305095"/>
                  <a:gd name="connsiteY20" fmla="*/ 1722646 h 1793242"/>
                  <a:gd name="connsiteX21" fmla="*/ 432076 w 2305095"/>
                  <a:gd name="connsiteY21" fmla="*/ 1793241 h 1793242"/>
                  <a:gd name="connsiteX22" fmla="*/ 70595 w 2305095"/>
                  <a:gd name="connsiteY22" fmla="*/ 1793241 h 1793242"/>
                  <a:gd name="connsiteX23" fmla="*/ 0 w 2305095"/>
                  <a:gd name="connsiteY23" fmla="*/ 1722646 h 1793242"/>
                  <a:gd name="connsiteX24" fmla="*/ 0 w 2305095"/>
                  <a:gd name="connsiteY24" fmla="*/ 888010 h 1793242"/>
                  <a:gd name="connsiteX25" fmla="*/ 5106 w 2305095"/>
                  <a:gd name="connsiteY25" fmla="*/ 837357 h 1793242"/>
                  <a:gd name="connsiteX26" fmla="*/ 8765 w 2305095"/>
                  <a:gd name="connsiteY26" fmla="*/ 825572 h 1793242"/>
                  <a:gd name="connsiteX27" fmla="*/ 10715 w 2305095"/>
                  <a:gd name="connsiteY27" fmla="*/ 775825 h 1793242"/>
                  <a:gd name="connsiteX28" fmla="*/ 459229 w 2305095"/>
                  <a:gd name="connsiteY28" fmla="*/ 268191 h 1793242"/>
                  <a:gd name="connsiteX29" fmla="*/ 1381640 w 2305095"/>
                  <a:gd name="connsiteY29" fmla="*/ 21032 h 1793242"/>
                  <a:gd name="connsiteX30" fmla="*/ 1504149 w 2305095"/>
                  <a:gd name="connsiteY30" fmla="*/ 1094 h 1793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05095" h="1793242">
                    <a:moveTo>
                      <a:pt x="1504149" y="1094"/>
                    </a:moveTo>
                    <a:cubicBezTo>
                      <a:pt x="1748009" y="-13544"/>
                      <a:pt x="1978887" y="119754"/>
                      <a:pt x="2088140" y="338262"/>
                    </a:cubicBezTo>
                    <a:lnTo>
                      <a:pt x="2117314" y="415237"/>
                    </a:lnTo>
                    <a:lnTo>
                      <a:pt x="2151591" y="425877"/>
                    </a:lnTo>
                    <a:cubicBezTo>
                      <a:pt x="2241799" y="464032"/>
                      <a:pt x="2305095" y="553355"/>
                      <a:pt x="2305095" y="657462"/>
                    </a:cubicBezTo>
                    <a:cubicBezTo>
                      <a:pt x="2305095" y="1012524"/>
                      <a:pt x="2305094" y="1367585"/>
                      <a:pt x="2305094" y="1722647"/>
                    </a:cubicBezTo>
                    <a:cubicBezTo>
                      <a:pt x="2305094" y="1761636"/>
                      <a:pt x="2273488" y="1793242"/>
                      <a:pt x="2234499" y="1793242"/>
                    </a:cubicBezTo>
                    <a:lnTo>
                      <a:pt x="1873018" y="1793242"/>
                    </a:lnTo>
                    <a:cubicBezTo>
                      <a:pt x="1834029" y="1793242"/>
                      <a:pt x="1802423" y="1761636"/>
                      <a:pt x="1802423" y="1722647"/>
                    </a:cubicBezTo>
                    <a:lnTo>
                      <a:pt x="1802423" y="1166261"/>
                    </a:lnTo>
                    <a:lnTo>
                      <a:pt x="1705190" y="1203112"/>
                    </a:lnTo>
                    <a:lnTo>
                      <a:pt x="1513788" y="1254398"/>
                    </a:lnTo>
                    <a:lnTo>
                      <a:pt x="1513787" y="1722647"/>
                    </a:lnTo>
                    <a:cubicBezTo>
                      <a:pt x="1513787" y="1761636"/>
                      <a:pt x="1482181" y="1793242"/>
                      <a:pt x="1443192" y="1793242"/>
                    </a:cubicBezTo>
                    <a:lnTo>
                      <a:pt x="1081711" y="1793242"/>
                    </a:lnTo>
                    <a:cubicBezTo>
                      <a:pt x="1042722" y="1793242"/>
                      <a:pt x="1011116" y="1761636"/>
                      <a:pt x="1011116" y="1722647"/>
                    </a:cubicBezTo>
                    <a:lnTo>
                      <a:pt x="1011116" y="1389088"/>
                    </a:lnTo>
                    <a:lnTo>
                      <a:pt x="770066" y="1453677"/>
                    </a:lnTo>
                    <a:cubicBezTo>
                      <a:pt x="689220" y="1475340"/>
                      <a:pt x="607812" y="1479592"/>
                      <a:pt x="529820" y="1468733"/>
                    </a:cubicBezTo>
                    <a:lnTo>
                      <a:pt x="502671" y="1462219"/>
                    </a:lnTo>
                    <a:lnTo>
                      <a:pt x="502671" y="1722646"/>
                    </a:lnTo>
                    <a:cubicBezTo>
                      <a:pt x="502671" y="1761635"/>
                      <a:pt x="471065" y="1793241"/>
                      <a:pt x="432076" y="1793241"/>
                    </a:cubicBezTo>
                    <a:lnTo>
                      <a:pt x="70595" y="1793241"/>
                    </a:lnTo>
                    <a:cubicBezTo>
                      <a:pt x="31606" y="1793241"/>
                      <a:pt x="0" y="1761635"/>
                      <a:pt x="0" y="1722646"/>
                    </a:cubicBezTo>
                    <a:lnTo>
                      <a:pt x="0" y="888010"/>
                    </a:lnTo>
                    <a:cubicBezTo>
                      <a:pt x="0" y="870659"/>
                      <a:pt x="1758" y="853719"/>
                      <a:pt x="5106" y="837357"/>
                    </a:cubicBezTo>
                    <a:lnTo>
                      <a:pt x="8765" y="825572"/>
                    </a:lnTo>
                    <a:lnTo>
                      <a:pt x="10715" y="775825"/>
                    </a:lnTo>
                    <a:cubicBezTo>
                      <a:pt x="43646" y="539310"/>
                      <a:pt x="214060" y="333884"/>
                      <a:pt x="459229" y="268191"/>
                    </a:cubicBezTo>
                    <a:lnTo>
                      <a:pt x="1381640" y="21032"/>
                    </a:lnTo>
                    <a:cubicBezTo>
                      <a:pt x="1422501" y="10083"/>
                      <a:pt x="1463505" y="3534"/>
                      <a:pt x="1504149" y="1094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5C4F0CEB-88B8-41F3-80F8-340EBD76D089}"/>
                  </a:ext>
                </a:extLst>
              </p:cNvPr>
              <p:cNvSpPr/>
              <p:nvPr/>
            </p:nvSpPr>
            <p:spPr>
              <a:xfrm>
                <a:off x="2789727" y="2904391"/>
                <a:ext cx="2045841" cy="1542504"/>
              </a:xfrm>
              <a:custGeom>
                <a:avLst/>
                <a:gdLst>
                  <a:gd name="connsiteX0" fmla="*/ 337813 w 2045841"/>
                  <a:gd name="connsiteY0" fmla="*/ 0 h 1542504"/>
                  <a:gd name="connsiteX1" fmla="*/ 553706 w 2045841"/>
                  <a:gd name="connsiteY1" fmla="*/ 215893 h 1542504"/>
                  <a:gd name="connsiteX2" fmla="*/ 421848 w 2045841"/>
                  <a:gd name="connsiteY2" fmla="*/ 414820 h 1542504"/>
                  <a:gd name="connsiteX3" fmla="*/ 384615 w 2045841"/>
                  <a:gd name="connsiteY3" fmla="*/ 422337 h 1542504"/>
                  <a:gd name="connsiteX4" fmla="*/ 414820 w 2045841"/>
                  <a:gd name="connsiteY4" fmla="*/ 467138 h 1542504"/>
                  <a:gd name="connsiteX5" fmla="*/ 431786 w 2045841"/>
                  <a:gd name="connsiteY5" fmla="*/ 551173 h 1542504"/>
                  <a:gd name="connsiteX6" fmla="*/ 414820 w 2045841"/>
                  <a:gd name="connsiteY6" fmla="*/ 635208 h 1542504"/>
                  <a:gd name="connsiteX7" fmla="*/ 398181 w 2045841"/>
                  <a:gd name="connsiteY7" fmla="*/ 659888 h 1542504"/>
                  <a:gd name="connsiteX8" fmla="*/ 421848 w 2045841"/>
                  <a:gd name="connsiteY8" fmla="*/ 664666 h 1542504"/>
                  <a:gd name="connsiteX9" fmla="*/ 553706 w 2045841"/>
                  <a:gd name="connsiteY9" fmla="*/ 863593 h 1542504"/>
                  <a:gd name="connsiteX10" fmla="*/ 539341 w 2045841"/>
                  <a:gd name="connsiteY10" fmla="*/ 934743 h 1542504"/>
                  <a:gd name="connsiteX11" fmla="*/ 580816 w 2045841"/>
                  <a:gd name="connsiteY11" fmla="*/ 972429 h 1542504"/>
                  <a:gd name="connsiteX12" fmla="*/ 615562 w 2045841"/>
                  <a:gd name="connsiteY12" fmla="*/ 1029698 h 1542504"/>
                  <a:gd name="connsiteX13" fmla="*/ 618502 w 2045841"/>
                  <a:gd name="connsiteY13" fmla="*/ 1044260 h 1542504"/>
                  <a:gd name="connsiteX14" fmla="*/ 620097 w 2045841"/>
                  <a:gd name="connsiteY14" fmla="*/ 1043394 h 1542504"/>
                  <a:gd name="connsiteX15" fmla="*/ 710403 w 2045841"/>
                  <a:gd name="connsiteY15" fmla="*/ 1025162 h 1542504"/>
                  <a:gd name="connsiteX16" fmla="*/ 736616 w 2045841"/>
                  <a:gd name="connsiteY16" fmla="*/ 1027805 h 1542504"/>
                  <a:gd name="connsiteX17" fmla="*/ 748714 w 2045841"/>
                  <a:gd name="connsiteY17" fmla="*/ 1016913 h 1542504"/>
                  <a:gd name="connsiteX18" fmla="*/ 1019013 w 2045841"/>
                  <a:gd name="connsiteY18" fmla="*/ 948962 h 1542504"/>
                  <a:gd name="connsiteX19" fmla="*/ 1289312 w 2045841"/>
                  <a:gd name="connsiteY19" fmla="*/ 1016913 h 1542504"/>
                  <a:gd name="connsiteX20" fmla="*/ 1301410 w 2045841"/>
                  <a:gd name="connsiteY20" fmla="*/ 1027805 h 1542504"/>
                  <a:gd name="connsiteX21" fmla="*/ 1327623 w 2045841"/>
                  <a:gd name="connsiteY21" fmla="*/ 1025162 h 1542504"/>
                  <a:gd name="connsiteX22" fmla="*/ 1417929 w 2045841"/>
                  <a:gd name="connsiteY22" fmla="*/ 1043394 h 1542504"/>
                  <a:gd name="connsiteX23" fmla="*/ 1419524 w 2045841"/>
                  <a:gd name="connsiteY23" fmla="*/ 1044260 h 1542504"/>
                  <a:gd name="connsiteX24" fmla="*/ 1422464 w 2045841"/>
                  <a:gd name="connsiteY24" fmla="*/ 1029698 h 1542504"/>
                  <a:gd name="connsiteX25" fmla="*/ 1457210 w 2045841"/>
                  <a:gd name="connsiteY25" fmla="*/ 972429 h 1542504"/>
                  <a:gd name="connsiteX26" fmla="*/ 1505288 w 2045841"/>
                  <a:gd name="connsiteY26" fmla="*/ 928742 h 1542504"/>
                  <a:gd name="connsiteX27" fmla="*/ 1492135 w 2045841"/>
                  <a:gd name="connsiteY27" fmla="*/ 863593 h 1542504"/>
                  <a:gd name="connsiteX28" fmla="*/ 1623993 w 2045841"/>
                  <a:gd name="connsiteY28" fmla="*/ 664666 h 1542504"/>
                  <a:gd name="connsiteX29" fmla="*/ 1647660 w 2045841"/>
                  <a:gd name="connsiteY29" fmla="*/ 659888 h 1542504"/>
                  <a:gd name="connsiteX30" fmla="*/ 1631021 w 2045841"/>
                  <a:gd name="connsiteY30" fmla="*/ 635208 h 1542504"/>
                  <a:gd name="connsiteX31" fmla="*/ 1614055 w 2045841"/>
                  <a:gd name="connsiteY31" fmla="*/ 551173 h 1542504"/>
                  <a:gd name="connsiteX32" fmla="*/ 1631021 w 2045841"/>
                  <a:gd name="connsiteY32" fmla="*/ 467138 h 1542504"/>
                  <a:gd name="connsiteX33" fmla="*/ 1661226 w 2045841"/>
                  <a:gd name="connsiteY33" fmla="*/ 422337 h 1542504"/>
                  <a:gd name="connsiteX34" fmla="*/ 1623993 w 2045841"/>
                  <a:gd name="connsiteY34" fmla="*/ 414820 h 1542504"/>
                  <a:gd name="connsiteX35" fmla="*/ 1492135 w 2045841"/>
                  <a:gd name="connsiteY35" fmla="*/ 215893 h 1542504"/>
                  <a:gd name="connsiteX36" fmla="*/ 1708028 w 2045841"/>
                  <a:gd name="connsiteY36" fmla="*/ 0 h 1542504"/>
                  <a:gd name="connsiteX37" fmla="*/ 1923921 w 2045841"/>
                  <a:gd name="connsiteY37" fmla="*/ 215893 h 1542504"/>
                  <a:gd name="connsiteX38" fmla="*/ 1906955 w 2045841"/>
                  <a:gd name="connsiteY38" fmla="*/ 299928 h 1542504"/>
                  <a:gd name="connsiteX39" fmla="*/ 1876749 w 2045841"/>
                  <a:gd name="connsiteY39" fmla="*/ 344729 h 1542504"/>
                  <a:gd name="connsiteX40" fmla="*/ 1913983 w 2045841"/>
                  <a:gd name="connsiteY40" fmla="*/ 352246 h 1542504"/>
                  <a:gd name="connsiteX41" fmla="*/ 2045841 w 2045841"/>
                  <a:gd name="connsiteY41" fmla="*/ 551173 h 1542504"/>
                  <a:gd name="connsiteX42" fmla="*/ 1913983 w 2045841"/>
                  <a:gd name="connsiteY42" fmla="*/ 750100 h 1542504"/>
                  <a:gd name="connsiteX43" fmla="*/ 1890315 w 2045841"/>
                  <a:gd name="connsiteY43" fmla="*/ 754878 h 1542504"/>
                  <a:gd name="connsiteX44" fmla="*/ 1906955 w 2045841"/>
                  <a:gd name="connsiteY44" fmla="*/ 779558 h 1542504"/>
                  <a:gd name="connsiteX45" fmla="*/ 1923921 w 2045841"/>
                  <a:gd name="connsiteY45" fmla="*/ 863593 h 1542504"/>
                  <a:gd name="connsiteX46" fmla="*/ 1860687 w 2045841"/>
                  <a:gd name="connsiteY46" fmla="*/ 1016252 h 1542504"/>
                  <a:gd name="connsiteX47" fmla="*/ 1847110 w 2045841"/>
                  <a:gd name="connsiteY47" fmla="*/ 1025407 h 1542504"/>
                  <a:gd name="connsiteX48" fmla="*/ 1850003 w 2045841"/>
                  <a:gd name="connsiteY48" fmla="*/ 1029698 h 1542504"/>
                  <a:gd name="connsiteX49" fmla="*/ 1868234 w 2045841"/>
                  <a:gd name="connsiteY49" fmla="*/ 1120003 h 1542504"/>
                  <a:gd name="connsiteX50" fmla="*/ 1636233 w 2045841"/>
                  <a:gd name="connsiteY50" fmla="*/ 1352004 h 1542504"/>
                  <a:gd name="connsiteX51" fmla="*/ 1545928 w 2045841"/>
                  <a:gd name="connsiteY51" fmla="*/ 1333772 h 1542504"/>
                  <a:gd name="connsiteX52" fmla="*/ 1544332 w 2045841"/>
                  <a:gd name="connsiteY52" fmla="*/ 1332906 h 1542504"/>
                  <a:gd name="connsiteX53" fmla="*/ 1541393 w 2045841"/>
                  <a:gd name="connsiteY53" fmla="*/ 1347469 h 1542504"/>
                  <a:gd name="connsiteX54" fmla="*/ 1327623 w 2045841"/>
                  <a:gd name="connsiteY54" fmla="*/ 1489164 h 1542504"/>
                  <a:gd name="connsiteX55" fmla="*/ 1237318 w 2045841"/>
                  <a:gd name="connsiteY55" fmla="*/ 1470932 h 1542504"/>
                  <a:gd name="connsiteX56" fmla="*/ 1199385 w 2045841"/>
                  <a:gd name="connsiteY56" fmla="*/ 1450343 h 1542504"/>
                  <a:gd name="connsiteX57" fmla="*/ 1183063 w 2045841"/>
                  <a:gd name="connsiteY57" fmla="*/ 1474553 h 1542504"/>
                  <a:gd name="connsiteX58" fmla="*/ 1019013 w 2045841"/>
                  <a:gd name="connsiteY58" fmla="*/ 1542504 h 1542504"/>
                  <a:gd name="connsiteX59" fmla="*/ 854963 w 2045841"/>
                  <a:gd name="connsiteY59" fmla="*/ 1474553 h 1542504"/>
                  <a:gd name="connsiteX60" fmla="*/ 838641 w 2045841"/>
                  <a:gd name="connsiteY60" fmla="*/ 1450343 h 1542504"/>
                  <a:gd name="connsiteX61" fmla="*/ 800708 w 2045841"/>
                  <a:gd name="connsiteY61" fmla="*/ 1470932 h 1542504"/>
                  <a:gd name="connsiteX62" fmla="*/ 710403 w 2045841"/>
                  <a:gd name="connsiteY62" fmla="*/ 1489164 h 1542504"/>
                  <a:gd name="connsiteX63" fmla="*/ 496634 w 2045841"/>
                  <a:gd name="connsiteY63" fmla="*/ 1347469 h 1542504"/>
                  <a:gd name="connsiteX64" fmla="*/ 493694 w 2045841"/>
                  <a:gd name="connsiteY64" fmla="*/ 1332906 h 1542504"/>
                  <a:gd name="connsiteX65" fmla="*/ 492098 w 2045841"/>
                  <a:gd name="connsiteY65" fmla="*/ 1333772 h 1542504"/>
                  <a:gd name="connsiteX66" fmla="*/ 401793 w 2045841"/>
                  <a:gd name="connsiteY66" fmla="*/ 1352004 h 1542504"/>
                  <a:gd name="connsiteX67" fmla="*/ 169792 w 2045841"/>
                  <a:gd name="connsiteY67" fmla="*/ 1120003 h 1542504"/>
                  <a:gd name="connsiteX68" fmla="*/ 188024 w 2045841"/>
                  <a:gd name="connsiteY68" fmla="*/ 1029698 h 1542504"/>
                  <a:gd name="connsiteX69" fmla="*/ 193359 w 2045841"/>
                  <a:gd name="connsiteY69" fmla="*/ 1021784 h 1542504"/>
                  <a:gd name="connsiteX70" fmla="*/ 185154 w 2045841"/>
                  <a:gd name="connsiteY70" fmla="*/ 1016252 h 1542504"/>
                  <a:gd name="connsiteX71" fmla="*/ 121920 w 2045841"/>
                  <a:gd name="connsiteY71" fmla="*/ 863593 h 1542504"/>
                  <a:gd name="connsiteX72" fmla="*/ 138886 w 2045841"/>
                  <a:gd name="connsiteY72" fmla="*/ 779558 h 1542504"/>
                  <a:gd name="connsiteX73" fmla="*/ 155526 w 2045841"/>
                  <a:gd name="connsiteY73" fmla="*/ 754878 h 1542504"/>
                  <a:gd name="connsiteX74" fmla="*/ 131858 w 2045841"/>
                  <a:gd name="connsiteY74" fmla="*/ 750100 h 1542504"/>
                  <a:gd name="connsiteX75" fmla="*/ 0 w 2045841"/>
                  <a:gd name="connsiteY75" fmla="*/ 551173 h 1542504"/>
                  <a:gd name="connsiteX76" fmla="*/ 131858 w 2045841"/>
                  <a:gd name="connsiteY76" fmla="*/ 352246 h 1542504"/>
                  <a:gd name="connsiteX77" fmla="*/ 169092 w 2045841"/>
                  <a:gd name="connsiteY77" fmla="*/ 344729 h 1542504"/>
                  <a:gd name="connsiteX78" fmla="*/ 138886 w 2045841"/>
                  <a:gd name="connsiteY78" fmla="*/ 299928 h 1542504"/>
                  <a:gd name="connsiteX79" fmla="*/ 121920 w 2045841"/>
                  <a:gd name="connsiteY79" fmla="*/ 215893 h 1542504"/>
                  <a:gd name="connsiteX80" fmla="*/ 337813 w 2045841"/>
                  <a:gd name="connsiteY80" fmla="*/ 0 h 1542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45841" h="1542504">
                    <a:moveTo>
                      <a:pt x="337813" y="0"/>
                    </a:moveTo>
                    <a:cubicBezTo>
                      <a:pt x="457047" y="0"/>
                      <a:pt x="553706" y="96659"/>
                      <a:pt x="553706" y="215893"/>
                    </a:cubicBezTo>
                    <a:cubicBezTo>
                      <a:pt x="553706" y="305318"/>
                      <a:pt x="499335" y="382045"/>
                      <a:pt x="421848" y="414820"/>
                    </a:cubicBezTo>
                    <a:lnTo>
                      <a:pt x="384615" y="422337"/>
                    </a:lnTo>
                    <a:lnTo>
                      <a:pt x="414820" y="467138"/>
                    </a:lnTo>
                    <a:cubicBezTo>
                      <a:pt x="425745" y="492967"/>
                      <a:pt x="431786" y="521364"/>
                      <a:pt x="431786" y="551173"/>
                    </a:cubicBezTo>
                    <a:cubicBezTo>
                      <a:pt x="431786" y="580981"/>
                      <a:pt x="425745" y="609379"/>
                      <a:pt x="414820" y="635208"/>
                    </a:cubicBezTo>
                    <a:lnTo>
                      <a:pt x="398181" y="659888"/>
                    </a:lnTo>
                    <a:lnTo>
                      <a:pt x="421848" y="664666"/>
                    </a:lnTo>
                    <a:cubicBezTo>
                      <a:pt x="499335" y="697441"/>
                      <a:pt x="553706" y="774168"/>
                      <a:pt x="553706" y="863593"/>
                    </a:cubicBezTo>
                    <a:lnTo>
                      <a:pt x="539341" y="934743"/>
                    </a:lnTo>
                    <a:lnTo>
                      <a:pt x="580816" y="972429"/>
                    </a:lnTo>
                    <a:cubicBezTo>
                      <a:pt x="595000" y="989616"/>
                      <a:pt x="606757" y="1008880"/>
                      <a:pt x="615562" y="1029698"/>
                    </a:cubicBezTo>
                    <a:lnTo>
                      <a:pt x="618502" y="1044260"/>
                    </a:lnTo>
                    <a:lnTo>
                      <a:pt x="620097" y="1043394"/>
                    </a:lnTo>
                    <a:cubicBezTo>
                      <a:pt x="647854" y="1031654"/>
                      <a:pt x="678370" y="1025162"/>
                      <a:pt x="710403" y="1025162"/>
                    </a:cubicBezTo>
                    <a:lnTo>
                      <a:pt x="736616" y="1027805"/>
                    </a:lnTo>
                    <a:lnTo>
                      <a:pt x="748714" y="1016913"/>
                    </a:lnTo>
                    <a:cubicBezTo>
                      <a:pt x="817890" y="974929"/>
                      <a:pt x="913455" y="948962"/>
                      <a:pt x="1019013" y="948962"/>
                    </a:cubicBezTo>
                    <a:cubicBezTo>
                      <a:pt x="1124571" y="948962"/>
                      <a:pt x="1220136" y="974929"/>
                      <a:pt x="1289312" y="1016913"/>
                    </a:cubicBezTo>
                    <a:lnTo>
                      <a:pt x="1301410" y="1027805"/>
                    </a:lnTo>
                    <a:lnTo>
                      <a:pt x="1327623" y="1025162"/>
                    </a:lnTo>
                    <a:cubicBezTo>
                      <a:pt x="1359656" y="1025162"/>
                      <a:pt x="1390172" y="1031654"/>
                      <a:pt x="1417929" y="1043394"/>
                    </a:cubicBezTo>
                    <a:lnTo>
                      <a:pt x="1419524" y="1044260"/>
                    </a:lnTo>
                    <a:lnTo>
                      <a:pt x="1422464" y="1029698"/>
                    </a:lnTo>
                    <a:cubicBezTo>
                      <a:pt x="1431269" y="1008880"/>
                      <a:pt x="1443026" y="989616"/>
                      <a:pt x="1457210" y="972429"/>
                    </a:cubicBezTo>
                    <a:lnTo>
                      <a:pt x="1505288" y="928742"/>
                    </a:lnTo>
                    <a:lnTo>
                      <a:pt x="1492135" y="863593"/>
                    </a:lnTo>
                    <a:cubicBezTo>
                      <a:pt x="1492135" y="774168"/>
                      <a:pt x="1546506" y="697441"/>
                      <a:pt x="1623993" y="664666"/>
                    </a:cubicBezTo>
                    <a:lnTo>
                      <a:pt x="1647660" y="659888"/>
                    </a:lnTo>
                    <a:lnTo>
                      <a:pt x="1631021" y="635208"/>
                    </a:lnTo>
                    <a:cubicBezTo>
                      <a:pt x="1620096" y="609379"/>
                      <a:pt x="1614055" y="580981"/>
                      <a:pt x="1614055" y="551173"/>
                    </a:cubicBezTo>
                    <a:cubicBezTo>
                      <a:pt x="1614055" y="521364"/>
                      <a:pt x="1620096" y="492967"/>
                      <a:pt x="1631021" y="467138"/>
                    </a:cubicBezTo>
                    <a:lnTo>
                      <a:pt x="1661226" y="422337"/>
                    </a:lnTo>
                    <a:lnTo>
                      <a:pt x="1623993" y="414820"/>
                    </a:lnTo>
                    <a:cubicBezTo>
                      <a:pt x="1546506" y="382045"/>
                      <a:pt x="1492135" y="305318"/>
                      <a:pt x="1492135" y="215893"/>
                    </a:cubicBezTo>
                    <a:cubicBezTo>
                      <a:pt x="1492135" y="96659"/>
                      <a:pt x="1588794" y="0"/>
                      <a:pt x="1708028" y="0"/>
                    </a:cubicBezTo>
                    <a:cubicBezTo>
                      <a:pt x="1827262" y="0"/>
                      <a:pt x="1923921" y="96659"/>
                      <a:pt x="1923921" y="215893"/>
                    </a:cubicBezTo>
                    <a:cubicBezTo>
                      <a:pt x="1923921" y="245701"/>
                      <a:pt x="1917880" y="274099"/>
                      <a:pt x="1906955" y="299928"/>
                    </a:cubicBezTo>
                    <a:lnTo>
                      <a:pt x="1876749" y="344729"/>
                    </a:lnTo>
                    <a:lnTo>
                      <a:pt x="1913983" y="352246"/>
                    </a:lnTo>
                    <a:cubicBezTo>
                      <a:pt x="1991470" y="385020"/>
                      <a:pt x="2045841" y="461747"/>
                      <a:pt x="2045841" y="551173"/>
                    </a:cubicBezTo>
                    <a:cubicBezTo>
                      <a:pt x="2045841" y="640598"/>
                      <a:pt x="1991470" y="717326"/>
                      <a:pt x="1913983" y="750100"/>
                    </a:cubicBezTo>
                    <a:lnTo>
                      <a:pt x="1890315" y="754878"/>
                    </a:lnTo>
                    <a:lnTo>
                      <a:pt x="1906955" y="779558"/>
                    </a:lnTo>
                    <a:cubicBezTo>
                      <a:pt x="1917880" y="805387"/>
                      <a:pt x="1923921" y="833785"/>
                      <a:pt x="1923921" y="863593"/>
                    </a:cubicBezTo>
                    <a:cubicBezTo>
                      <a:pt x="1923921" y="923210"/>
                      <a:pt x="1899757" y="977183"/>
                      <a:pt x="1860687" y="1016252"/>
                    </a:cubicBezTo>
                    <a:lnTo>
                      <a:pt x="1847110" y="1025407"/>
                    </a:lnTo>
                    <a:lnTo>
                      <a:pt x="1850003" y="1029698"/>
                    </a:lnTo>
                    <a:cubicBezTo>
                      <a:pt x="1861742" y="1057454"/>
                      <a:pt x="1868234" y="1087970"/>
                      <a:pt x="1868234" y="1120003"/>
                    </a:cubicBezTo>
                    <a:cubicBezTo>
                      <a:pt x="1868234" y="1248134"/>
                      <a:pt x="1764364" y="1352004"/>
                      <a:pt x="1636233" y="1352004"/>
                    </a:cubicBezTo>
                    <a:cubicBezTo>
                      <a:pt x="1604200" y="1352004"/>
                      <a:pt x="1573684" y="1345512"/>
                      <a:pt x="1545928" y="1333772"/>
                    </a:cubicBezTo>
                    <a:lnTo>
                      <a:pt x="1544332" y="1332906"/>
                    </a:lnTo>
                    <a:lnTo>
                      <a:pt x="1541393" y="1347469"/>
                    </a:lnTo>
                    <a:cubicBezTo>
                      <a:pt x="1506173" y="1430737"/>
                      <a:pt x="1423722" y="1489164"/>
                      <a:pt x="1327623" y="1489164"/>
                    </a:cubicBezTo>
                    <a:cubicBezTo>
                      <a:pt x="1295590" y="1489164"/>
                      <a:pt x="1265074" y="1482672"/>
                      <a:pt x="1237318" y="1470932"/>
                    </a:cubicBezTo>
                    <a:lnTo>
                      <a:pt x="1199385" y="1450343"/>
                    </a:lnTo>
                    <a:lnTo>
                      <a:pt x="1183063" y="1474553"/>
                    </a:lnTo>
                    <a:cubicBezTo>
                      <a:pt x="1141079" y="1516537"/>
                      <a:pt x="1083078" y="1542504"/>
                      <a:pt x="1019013" y="1542504"/>
                    </a:cubicBezTo>
                    <a:cubicBezTo>
                      <a:pt x="954947" y="1542504"/>
                      <a:pt x="896947" y="1516537"/>
                      <a:pt x="854963" y="1474553"/>
                    </a:cubicBezTo>
                    <a:lnTo>
                      <a:pt x="838641" y="1450343"/>
                    </a:lnTo>
                    <a:lnTo>
                      <a:pt x="800708" y="1470932"/>
                    </a:lnTo>
                    <a:cubicBezTo>
                      <a:pt x="772952" y="1482672"/>
                      <a:pt x="742436" y="1489164"/>
                      <a:pt x="710403" y="1489164"/>
                    </a:cubicBezTo>
                    <a:cubicBezTo>
                      <a:pt x="614305" y="1489164"/>
                      <a:pt x="531853" y="1430737"/>
                      <a:pt x="496634" y="1347469"/>
                    </a:cubicBezTo>
                    <a:lnTo>
                      <a:pt x="493694" y="1332906"/>
                    </a:lnTo>
                    <a:lnTo>
                      <a:pt x="492098" y="1333772"/>
                    </a:lnTo>
                    <a:cubicBezTo>
                      <a:pt x="464342" y="1345512"/>
                      <a:pt x="433826" y="1352004"/>
                      <a:pt x="401793" y="1352004"/>
                    </a:cubicBezTo>
                    <a:cubicBezTo>
                      <a:pt x="273662" y="1352004"/>
                      <a:pt x="169792" y="1248134"/>
                      <a:pt x="169792" y="1120003"/>
                    </a:cubicBezTo>
                    <a:cubicBezTo>
                      <a:pt x="169792" y="1087970"/>
                      <a:pt x="176284" y="1057454"/>
                      <a:pt x="188024" y="1029698"/>
                    </a:cubicBezTo>
                    <a:lnTo>
                      <a:pt x="193359" y="1021784"/>
                    </a:lnTo>
                    <a:lnTo>
                      <a:pt x="185154" y="1016252"/>
                    </a:lnTo>
                    <a:cubicBezTo>
                      <a:pt x="146085" y="977183"/>
                      <a:pt x="121920" y="923210"/>
                      <a:pt x="121920" y="863593"/>
                    </a:cubicBezTo>
                    <a:cubicBezTo>
                      <a:pt x="121920" y="833785"/>
                      <a:pt x="127961" y="805387"/>
                      <a:pt x="138886" y="779558"/>
                    </a:cubicBezTo>
                    <a:lnTo>
                      <a:pt x="155526" y="754878"/>
                    </a:lnTo>
                    <a:lnTo>
                      <a:pt x="131858" y="750100"/>
                    </a:lnTo>
                    <a:cubicBezTo>
                      <a:pt x="54371" y="717326"/>
                      <a:pt x="0" y="640598"/>
                      <a:pt x="0" y="551173"/>
                    </a:cubicBezTo>
                    <a:cubicBezTo>
                      <a:pt x="0" y="461747"/>
                      <a:pt x="54371" y="385020"/>
                      <a:pt x="131858" y="352246"/>
                    </a:cubicBezTo>
                    <a:lnTo>
                      <a:pt x="169092" y="344729"/>
                    </a:lnTo>
                    <a:lnTo>
                      <a:pt x="138886" y="299928"/>
                    </a:lnTo>
                    <a:cubicBezTo>
                      <a:pt x="127961" y="274099"/>
                      <a:pt x="121920" y="245701"/>
                      <a:pt x="121920" y="215893"/>
                    </a:cubicBezTo>
                    <a:cubicBezTo>
                      <a:pt x="121920" y="96659"/>
                      <a:pt x="218579" y="0"/>
                      <a:pt x="337813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2" name="四角形: 上の 2 つの角を丸める 221">
                <a:extLst>
                  <a:ext uri="{FF2B5EF4-FFF2-40B4-BE49-F238E27FC236}">
                    <a16:creationId xmlns:a16="http://schemas.microsoft.com/office/drawing/2014/main" id="{D3D21E77-C350-4915-B1C6-102607D7B041}"/>
                  </a:ext>
                </a:extLst>
              </p:cNvPr>
              <p:cNvSpPr/>
              <p:nvPr/>
            </p:nvSpPr>
            <p:spPr>
              <a:xfrm>
                <a:off x="3157290" y="2809185"/>
                <a:ext cx="1282825" cy="85080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DD871A47-3DF6-49AA-B4D5-7A9E38DB6B0E}"/>
                  </a:ext>
                </a:extLst>
              </p:cNvPr>
              <p:cNvSpPr/>
              <p:nvPr/>
            </p:nvSpPr>
            <p:spPr>
              <a:xfrm>
                <a:off x="3202355" y="3030298"/>
                <a:ext cx="491174" cy="279141"/>
              </a:xfrm>
              <a:custGeom>
                <a:avLst/>
                <a:gdLst>
                  <a:gd name="connsiteX0" fmla="*/ 421864 w 843728"/>
                  <a:gd name="connsiteY0" fmla="*/ 0 h 367704"/>
                  <a:gd name="connsiteX1" fmla="*/ 839442 w 843728"/>
                  <a:gd name="connsiteY1" fmla="*/ 175117 h 367704"/>
                  <a:gd name="connsiteX2" fmla="*/ 843728 w 843728"/>
                  <a:gd name="connsiteY2" fmla="*/ 183852 h 367704"/>
                  <a:gd name="connsiteX3" fmla="*/ 839442 w 843728"/>
                  <a:gd name="connsiteY3" fmla="*/ 192587 h 367704"/>
                  <a:gd name="connsiteX4" fmla="*/ 421864 w 843728"/>
                  <a:gd name="connsiteY4" fmla="*/ 367704 h 367704"/>
                  <a:gd name="connsiteX5" fmla="*/ 4286 w 843728"/>
                  <a:gd name="connsiteY5" fmla="*/ 192587 h 367704"/>
                  <a:gd name="connsiteX6" fmla="*/ 0 w 843728"/>
                  <a:gd name="connsiteY6" fmla="*/ 183852 h 367704"/>
                  <a:gd name="connsiteX7" fmla="*/ 4286 w 843728"/>
                  <a:gd name="connsiteY7" fmla="*/ 175117 h 367704"/>
                  <a:gd name="connsiteX8" fmla="*/ 421864 w 843728"/>
                  <a:gd name="connsiteY8" fmla="*/ 0 h 36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728" h="367704">
                    <a:moveTo>
                      <a:pt x="421864" y="0"/>
                    </a:moveTo>
                    <a:cubicBezTo>
                      <a:pt x="609582" y="0"/>
                      <a:pt x="770644" y="72208"/>
                      <a:pt x="839442" y="175117"/>
                    </a:cubicBezTo>
                    <a:lnTo>
                      <a:pt x="843728" y="183852"/>
                    </a:lnTo>
                    <a:lnTo>
                      <a:pt x="839442" y="192587"/>
                    </a:lnTo>
                    <a:cubicBezTo>
                      <a:pt x="770644" y="295496"/>
                      <a:pt x="609582" y="367704"/>
                      <a:pt x="421864" y="367704"/>
                    </a:cubicBezTo>
                    <a:cubicBezTo>
                      <a:pt x="234146" y="367704"/>
                      <a:pt x="73085" y="295496"/>
                      <a:pt x="4286" y="192587"/>
                    </a:cubicBezTo>
                    <a:lnTo>
                      <a:pt x="0" y="183852"/>
                    </a:lnTo>
                    <a:lnTo>
                      <a:pt x="4286" y="175117"/>
                    </a:lnTo>
                    <a:cubicBezTo>
                      <a:pt x="73085" y="72208"/>
                      <a:pt x="234146" y="0"/>
                      <a:pt x="42186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8DB2152E-3C03-44ED-8E97-2EB0F1008703}"/>
                  </a:ext>
                </a:extLst>
              </p:cNvPr>
              <p:cNvSpPr/>
              <p:nvPr/>
            </p:nvSpPr>
            <p:spPr>
              <a:xfrm>
                <a:off x="3880535" y="3030298"/>
                <a:ext cx="491174" cy="279141"/>
              </a:xfrm>
              <a:custGeom>
                <a:avLst/>
                <a:gdLst>
                  <a:gd name="connsiteX0" fmla="*/ 421864 w 843728"/>
                  <a:gd name="connsiteY0" fmla="*/ 0 h 367704"/>
                  <a:gd name="connsiteX1" fmla="*/ 839442 w 843728"/>
                  <a:gd name="connsiteY1" fmla="*/ 175117 h 367704"/>
                  <a:gd name="connsiteX2" fmla="*/ 843728 w 843728"/>
                  <a:gd name="connsiteY2" fmla="*/ 183852 h 367704"/>
                  <a:gd name="connsiteX3" fmla="*/ 839442 w 843728"/>
                  <a:gd name="connsiteY3" fmla="*/ 192587 h 367704"/>
                  <a:gd name="connsiteX4" fmla="*/ 421864 w 843728"/>
                  <a:gd name="connsiteY4" fmla="*/ 367704 h 367704"/>
                  <a:gd name="connsiteX5" fmla="*/ 4286 w 843728"/>
                  <a:gd name="connsiteY5" fmla="*/ 192587 h 367704"/>
                  <a:gd name="connsiteX6" fmla="*/ 0 w 843728"/>
                  <a:gd name="connsiteY6" fmla="*/ 183852 h 367704"/>
                  <a:gd name="connsiteX7" fmla="*/ 4286 w 843728"/>
                  <a:gd name="connsiteY7" fmla="*/ 175117 h 367704"/>
                  <a:gd name="connsiteX8" fmla="*/ 421864 w 843728"/>
                  <a:gd name="connsiteY8" fmla="*/ 0 h 36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728" h="367704">
                    <a:moveTo>
                      <a:pt x="421864" y="0"/>
                    </a:moveTo>
                    <a:cubicBezTo>
                      <a:pt x="609582" y="0"/>
                      <a:pt x="770644" y="72208"/>
                      <a:pt x="839442" y="175117"/>
                    </a:cubicBezTo>
                    <a:lnTo>
                      <a:pt x="843728" y="183852"/>
                    </a:lnTo>
                    <a:lnTo>
                      <a:pt x="839442" y="192587"/>
                    </a:lnTo>
                    <a:cubicBezTo>
                      <a:pt x="770644" y="295496"/>
                      <a:pt x="609582" y="367704"/>
                      <a:pt x="421864" y="367704"/>
                    </a:cubicBezTo>
                    <a:cubicBezTo>
                      <a:pt x="234146" y="367704"/>
                      <a:pt x="73085" y="295496"/>
                      <a:pt x="4286" y="192587"/>
                    </a:cubicBezTo>
                    <a:lnTo>
                      <a:pt x="0" y="183852"/>
                    </a:lnTo>
                    <a:lnTo>
                      <a:pt x="4286" y="175117"/>
                    </a:lnTo>
                    <a:cubicBezTo>
                      <a:pt x="73085" y="72208"/>
                      <a:pt x="234146" y="0"/>
                      <a:pt x="42186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3E0D5A17-6FCC-40CA-A0D3-A60CE7178BB4}"/>
                  </a:ext>
                </a:extLst>
              </p:cNvPr>
              <p:cNvSpPr/>
              <p:nvPr/>
            </p:nvSpPr>
            <p:spPr>
              <a:xfrm>
                <a:off x="3324770" y="3045503"/>
                <a:ext cx="264250" cy="26425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904DC9AE-EE5E-4E7F-88D5-F3D4BF62349B}"/>
                  </a:ext>
                </a:extLst>
              </p:cNvPr>
              <p:cNvSpPr/>
              <p:nvPr/>
            </p:nvSpPr>
            <p:spPr>
              <a:xfrm>
                <a:off x="3987710" y="3045503"/>
                <a:ext cx="264250" cy="26425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D8353252-81B5-4506-B50F-34D36C84E62C}"/>
                  </a:ext>
                </a:extLst>
              </p:cNvPr>
              <p:cNvGrpSpPr/>
              <p:nvPr/>
            </p:nvGrpSpPr>
            <p:grpSpPr>
              <a:xfrm>
                <a:off x="3086951" y="3252675"/>
                <a:ext cx="1423504" cy="711861"/>
                <a:chOff x="3086951" y="2401830"/>
                <a:chExt cx="1423504" cy="897631"/>
              </a:xfrm>
            </p:grpSpPr>
            <p:sp>
              <p:nvSpPr>
                <p:cNvPr id="265" name="四角形: 上の 2 つの角を丸める 264">
                  <a:extLst>
                    <a:ext uri="{FF2B5EF4-FFF2-40B4-BE49-F238E27FC236}">
                      <a16:creationId xmlns:a16="http://schemas.microsoft.com/office/drawing/2014/main" id="{77320B74-5E06-4671-8B32-263AFD28A937}"/>
                    </a:ext>
                  </a:extLst>
                </p:cNvPr>
                <p:cNvSpPr/>
                <p:nvPr/>
              </p:nvSpPr>
              <p:spPr>
                <a:xfrm>
                  <a:off x="3086951" y="2650453"/>
                  <a:ext cx="1423504" cy="649008"/>
                </a:xfrm>
                <a:prstGeom prst="round2SameRect">
                  <a:avLst>
                    <a:gd name="adj1" fmla="val 50000"/>
                    <a:gd name="adj2" fmla="val 34286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545A22ED-AAF5-4368-8084-C13354ACCAC4}"/>
                    </a:ext>
                  </a:extLst>
                </p:cNvPr>
                <p:cNvSpPr/>
                <p:nvPr/>
              </p:nvSpPr>
              <p:spPr>
                <a:xfrm>
                  <a:off x="3260964" y="3009115"/>
                  <a:ext cx="1078684" cy="104576"/>
                </a:xfrm>
                <a:custGeom>
                  <a:avLst/>
                  <a:gdLst>
                    <a:gd name="connsiteX0" fmla="*/ 0 w 1078684"/>
                    <a:gd name="connsiteY0" fmla="*/ 0 h 104576"/>
                    <a:gd name="connsiteX1" fmla="*/ 1078684 w 1078684"/>
                    <a:gd name="connsiteY1" fmla="*/ 0 h 104576"/>
                    <a:gd name="connsiteX2" fmla="*/ 1078684 w 1078684"/>
                    <a:gd name="connsiteY2" fmla="*/ 104576 h 104576"/>
                    <a:gd name="connsiteX3" fmla="*/ 0 w 1078684"/>
                    <a:gd name="connsiteY3" fmla="*/ 104576 h 104576"/>
                    <a:gd name="connsiteX4" fmla="*/ 0 w 1078684"/>
                    <a:gd name="connsiteY4" fmla="*/ 0 h 104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8684" h="104576">
                      <a:moveTo>
                        <a:pt x="0" y="0"/>
                      </a:moveTo>
                      <a:lnTo>
                        <a:pt x="1078684" y="0"/>
                      </a:lnTo>
                      <a:lnTo>
                        <a:pt x="1078684" y="104576"/>
                      </a:lnTo>
                      <a:lnTo>
                        <a:pt x="0" y="10457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DE45DE5E-7B13-4DA4-9B38-7F7444B43EAA}"/>
                    </a:ext>
                  </a:extLst>
                </p:cNvPr>
                <p:cNvSpPr/>
                <p:nvPr/>
              </p:nvSpPr>
              <p:spPr>
                <a:xfrm>
                  <a:off x="3260964" y="2890619"/>
                  <a:ext cx="1078684" cy="118496"/>
                </a:xfrm>
                <a:custGeom>
                  <a:avLst/>
                  <a:gdLst>
                    <a:gd name="connsiteX0" fmla="*/ 110268 w 1078684"/>
                    <a:gd name="connsiteY0" fmla="*/ 0 h 118496"/>
                    <a:gd name="connsiteX1" fmla="*/ 968416 w 1078684"/>
                    <a:gd name="connsiteY1" fmla="*/ 0 h 118496"/>
                    <a:gd name="connsiteX2" fmla="*/ 1078684 w 1078684"/>
                    <a:gd name="connsiteY2" fmla="*/ 110268 h 118496"/>
                    <a:gd name="connsiteX3" fmla="*/ 1078684 w 1078684"/>
                    <a:gd name="connsiteY3" fmla="*/ 118496 h 118496"/>
                    <a:gd name="connsiteX4" fmla="*/ 0 w 1078684"/>
                    <a:gd name="connsiteY4" fmla="*/ 118496 h 118496"/>
                    <a:gd name="connsiteX5" fmla="*/ 0 w 1078684"/>
                    <a:gd name="connsiteY5" fmla="*/ 110268 h 118496"/>
                    <a:gd name="connsiteX6" fmla="*/ 110268 w 1078684"/>
                    <a:gd name="connsiteY6" fmla="*/ 0 h 118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78684" h="118496">
                      <a:moveTo>
                        <a:pt x="110268" y="0"/>
                      </a:moveTo>
                      <a:lnTo>
                        <a:pt x="968416" y="0"/>
                      </a:lnTo>
                      <a:cubicBezTo>
                        <a:pt x="1029315" y="0"/>
                        <a:pt x="1078684" y="49369"/>
                        <a:pt x="1078684" y="110268"/>
                      </a:cubicBezTo>
                      <a:lnTo>
                        <a:pt x="1078684" y="118496"/>
                      </a:lnTo>
                      <a:lnTo>
                        <a:pt x="0" y="118496"/>
                      </a:lnTo>
                      <a:lnTo>
                        <a:pt x="0" y="110268"/>
                      </a:lnTo>
                      <a:cubicBezTo>
                        <a:pt x="0" y="49369"/>
                        <a:pt x="49369" y="0"/>
                        <a:pt x="110268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D6A66985-F2BA-452E-B73C-4F6C7991AB1D}"/>
                    </a:ext>
                  </a:extLst>
                </p:cNvPr>
                <p:cNvSpPr/>
                <p:nvPr/>
              </p:nvSpPr>
              <p:spPr>
                <a:xfrm>
                  <a:off x="3260964" y="3113691"/>
                  <a:ext cx="1078684" cy="118496"/>
                </a:xfrm>
                <a:custGeom>
                  <a:avLst/>
                  <a:gdLst>
                    <a:gd name="connsiteX0" fmla="*/ 0 w 1078684"/>
                    <a:gd name="connsiteY0" fmla="*/ 0 h 118496"/>
                    <a:gd name="connsiteX1" fmla="*/ 1078684 w 1078684"/>
                    <a:gd name="connsiteY1" fmla="*/ 0 h 118496"/>
                    <a:gd name="connsiteX2" fmla="*/ 1078684 w 1078684"/>
                    <a:gd name="connsiteY2" fmla="*/ 8228 h 118496"/>
                    <a:gd name="connsiteX3" fmla="*/ 968416 w 1078684"/>
                    <a:gd name="connsiteY3" fmla="*/ 118496 h 118496"/>
                    <a:gd name="connsiteX4" fmla="*/ 110268 w 1078684"/>
                    <a:gd name="connsiteY4" fmla="*/ 118496 h 118496"/>
                    <a:gd name="connsiteX5" fmla="*/ 0 w 1078684"/>
                    <a:gd name="connsiteY5" fmla="*/ 8228 h 118496"/>
                    <a:gd name="connsiteX6" fmla="*/ 0 w 1078684"/>
                    <a:gd name="connsiteY6" fmla="*/ 0 h 118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78684" h="118496">
                      <a:moveTo>
                        <a:pt x="0" y="0"/>
                      </a:moveTo>
                      <a:lnTo>
                        <a:pt x="1078684" y="0"/>
                      </a:lnTo>
                      <a:lnTo>
                        <a:pt x="1078684" y="8228"/>
                      </a:lnTo>
                      <a:cubicBezTo>
                        <a:pt x="1078684" y="69127"/>
                        <a:pt x="1029315" y="118496"/>
                        <a:pt x="968416" y="118496"/>
                      </a:cubicBezTo>
                      <a:lnTo>
                        <a:pt x="110268" y="118496"/>
                      </a:lnTo>
                      <a:cubicBezTo>
                        <a:pt x="49369" y="118496"/>
                        <a:pt x="0" y="69127"/>
                        <a:pt x="0" y="822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DF9CE6E5-31BC-434A-8A49-112E47E5E2FA}"/>
                    </a:ext>
                  </a:extLst>
                </p:cNvPr>
                <p:cNvSpPr/>
                <p:nvPr/>
              </p:nvSpPr>
              <p:spPr>
                <a:xfrm>
                  <a:off x="3447942" y="2401830"/>
                  <a:ext cx="701522" cy="434142"/>
                </a:xfrm>
                <a:custGeom>
                  <a:avLst/>
                  <a:gdLst>
                    <a:gd name="connsiteX0" fmla="*/ 331745 w 701522"/>
                    <a:gd name="connsiteY0" fmla="*/ 0 h 434142"/>
                    <a:gd name="connsiteX1" fmla="*/ 369777 w 701522"/>
                    <a:gd name="connsiteY1" fmla="*/ 0 h 434142"/>
                    <a:gd name="connsiteX2" fmla="*/ 499218 w 701522"/>
                    <a:gd name="connsiteY2" fmla="*/ 129441 h 434142"/>
                    <a:gd name="connsiteX3" fmla="*/ 499218 w 701522"/>
                    <a:gd name="connsiteY3" fmla="*/ 175260 h 434142"/>
                    <a:gd name="connsiteX4" fmla="*/ 572081 w 701522"/>
                    <a:gd name="connsiteY4" fmla="*/ 175260 h 434142"/>
                    <a:gd name="connsiteX5" fmla="*/ 701522 w 701522"/>
                    <a:gd name="connsiteY5" fmla="*/ 304701 h 434142"/>
                    <a:gd name="connsiteX6" fmla="*/ 701522 w 701522"/>
                    <a:gd name="connsiteY6" fmla="*/ 345382 h 434142"/>
                    <a:gd name="connsiteX7" fmla="*/ 612762 w 701522"/>
                    <a:gd name="connsiteY7" fmla="*/ 434142 h 434142"/>
                    <a:gd name="connsiteX8" fmla="*/ 88760 w 701522"/>
                    <a:gd name="connsiteY8" fmla="*/ 434142 h 434142"/>
                    <a:gd name="connsiteX9" fmla="*/ 0 w 701522"/>
                    <a:gd name="connsiteY9" fmla="*/ 345382 h 434142"/>
                    <a:gd name="connsiteX10" fmla="*/ 0 w 701522"/>
                    <a:gd name="connsiteY10" fmla="*/ 304701 h 434142"/>
                    <a:gd name="connsiteX11" fmla="*/ 129441 w 701522"/>
                    <a:gd name="connsiteY11" fmla="*/ 175260 h 434142"/>
                    <a:gd name="connsiteX12" fmla="*/ 202304 w 701522"/>
                    <a:gd name="connsiteY12" fmla="*/ 175260 h 434142"/>
                    <a:gd name="connsiteX13" fmla="*/ 202304 w 701522"/>
                    <a:gd name="connsiteY13" fmla="*/ 129441 h 434142"/>
                    <a:gd name="connsiteX14" fmla="*/ 331745 w 701522"/>
                    <a:gd name="connsiteY14" fmla="*/ 0 h 4341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01522" h="434142">
                      <a:moveTo>
                        <a:pt x="331745" y="0"/>
                      </a:moveTo>
                      <a:lnTo>
                        <a:pt x="369777" y="0"/>
                      </a:lnTo>
                      <a:cubicBezTo>
                        <a:pt x="441265" y="0"/>
                        <a:pt x="499218" y="57953"/>
                        <a:pt x="499218" y="129441"/>
                      </a:cubicBezTo>
                      <a:lnTo>
                        <a:pt x="499218" y="175260"/>
                      </a:lnTo>
                      <a:lnTo>
                        <a:pt x="572081" y="175260"/>
                      </a:lnTo>
                      <a:cubicBezTo>
                        <a:pt x="643569" y="175260"/>
                        <a:pt x="701522" y="233213"/>
                        <a:pt x="701522" y="304701"/>
                      </a:cubicBezTo>
                      <a:lnTo>
                        <a:pt x="701522" y="345382"/>
                      </a:lnTo>
                      <a:cubicBezTo>
                        <a:pt x="701522" y="394403"/>
                        <a:pt x="661783" y="434142"/>
                        <a:pt x="612762" y="434142"/>
                      </a:cubicBezTo>
                      <a:lnTo>
                        <a:pt x="88760" y="434142"/>
                      </a:lnTo>
                      <a:cubicBezTo>
                        <a:pt x="39739" y="434142"/>
                        <a:pt x="0" y="394403"/>
                        <a:pt x="0" y="345382"/>
                      </a:cubicBezTo>
                      <a:lnTo>
                        <a:pt x="0" y="304701"/>
                      </a:lnTo>
                      <a:cubicBezTo>
                        <a:pt x="0" y="233213"/>
                        <a:pt x="57953" y="175260"/>
                        <a:pt x="129441" y="175260"/>
                      </a:cubicBezTo>
                      <a:lnTo>
                        <a:pt x="202304" y="175260"/>
                      </a:lnTo>
                      <a:lnTo>
                        <a:pt x="202304" y="129441"/>
                      </a:lnTo>
                      <a:cubicBezTo>
                        <a:pt x="202304" y="57953"/>
                        <a:pt x="260257" y="0"/>
                        <a:pt x="331745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5848EF65-DC5A-4869-A0B7-D1B88614E18F}"/>
                    </a:ext>
                  </a:extLst>
                </p:cNvPr>
                <p:cNvSpPr/>
                <p:nvPr/>
              </p:nvSpPr>
              <p:spPr>
                <a:xfrm>
                  <a:off x="3526873" y="2705099"/>
                  <a:ext cx="220248" cy="9752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1189DE37-ED44-43A6-B23E-C582B4289D14}"/>
                    </a:ext>
                  </a:extLst>
                </p:cNvPr>
                <p:cNvSpPr/>
                <p:nvPr/>
              </p:nvSpPr>
              <p:spPr>
                <a:xfrm>
                  <a:off x="3850723" y="2705099"/>
                  <a:ext cx="220248" cy="9752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73480A5E-9B2A-479A-9B04-FA6CE88EA1AF}"/>
                  </a:ext>
                </a:extLst>
              </p:cNvPr>
              <p:cNvSpPr/>
              <p:nvPr/>
            </p:nvSpPr>
            <p:spPr>
              <a:xfrm>
                <a:off x="3385730" y="3109064"/>
                <a:ext cx="142330" cy="14233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85673D3C-0CC1-4C36-A041-369D7D6E2D3B}"/>
                  </a:ext>
                </a:extLst>
              </p:cNvPr>
              <p:cNvSpPr/>
              <p:nvPr/>
            </p:nvSpPr>
            <p:spPr>
              <a:xfrm>
                <a:off x="4048670" y="3109064"/>
                <a:ext cx="142330" cy="14233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0" name="二等辺三角形 2063">
                <a:extLst>
                  <a:ext uri="{FF2B5EF4-FFF2-40B4-BE49-F238E27FC236}">
                    <a16:creationId xmlns:a16="http://schemas.microsoft.com/office/drawing/2014/main" id="{7E14AE13-7887-4B46-90E6-2833A0692D8A}"/>
                  </a:ext>
                </a:extLst>
              </p:cNvPr>
              <p:cNvSpPr/>
              <p:nvPr/>
            </p:nvSpPr>
            <p:spPr>
              <a:xfrm rot="18900000">
                <a:off x="2925946" y="2367018"/>
                <a:ext cx="406984" cy="533400"/>
              </a:xfrm>
              <a:custGeom>
                <a:avLst/>
                <a:gdLst>
                  <a:gd name="connsiteX0" fmla="*/ 0 w 586740"/>
                  <a:gd name="connsiteY0" fmla="*/ 701040 h 701040"/>
                  <a:gd name="connsiteX1" fmla="*/ 293370 w 586740"/>
                  <a:gd name="connsiteY1" fmla="*/ 0 h 701040"/>
                  <a:gd name="connsiteX2" fmla="*/ 586740 w 586740"/>
                  <a:gd name="connsiteY2" fmla="*/ 701040 h 701040"/>
                  <a:gd name="connsiteX3" fmla="*/ 0 w 586740"/>
                  <a:gd name="connsiteY3" fmla="*/ 701040 h 701040"/>
                  <a:gd name="connsiteX0" fmla="*/ 0 w 586740"/>
                  <a:gd name="connsiteY0" fmla="*/ 701050 h 701050"/>
                  <a:gd name="connsiteX1" fmla="*/ 293370 w 586740"/>
                  <a:gd name="connsiteY1" fmla="*/ 10 h 701050"/>
                  <a:gd name="connsiteX2" fmla="*/ 586740 w 586740"/>
                  <a:gd name="connsiteY2" fmla="*/ 701050 h 701050"/>
                  <a:gd name="connsiteX3" fmla="*/ 0 w 586740"/>
                  <a:gd name="connsiteY3" fmla="*/ 701050 h 70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6740" h="701050">
                    <a:moveTo>
                      <a:pt x="0" y="701050"/>
                    </a:moveTo>
                    <a:cubicBezTo>
                      <a:pt x="97790" y="467370"/>
                      <a:pt x="127000" y="2550"/>
                      <a:pt x="293370" y="10"/>
                    </a:cubicBezTo>
                    <a:cubicBezTo>
                      <a:pt x="459740" y="-2530"/>
                      <a:pt x="488950" y="467370"/>
                      <a:pt x="586740" y="701050"/>
                    </a:cubicBezTo>
                    <a:lnTo>
                      <a:pt x="0" y="701050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" name="二等辺三角形 2063">
                <a:extLst>
                  <a:ext uri="{FF2B5EF4-FFF2-40B4-BE49-F238E27FC236}">
                    <a16:creationId xmlns:a16="http://schemas.microsoft.com/office/drawing/2014/main" id="{25FDCCA1-DAD2-43A4-9CC3-36D9F3A25727}"/>
                  </a:ext>
                </a:extLst>
              </p:cNvPr>
              <p:cNvSpPr/>
              <p:nvPr/>
            </p:nvSpPr>
            <p:spPr>
              <a:xfrm rot="2700000" flipH="1">
                <a:off x="4282750" y="2367017"/>
                <a:ext cx="406984" cy="533400"/>
              </a:xfrm>
              <a:custGeom>
                <a:avLst/>
                <a:gdLst>
                  <a:gd name="connsiteX0" fmla="*/ 0 w 586740"/>
                  <a:gd name="connsiteY0" fmla="*/ 701040 h 701040"/>
                  <a:gd name="connsiteX1" fmla="*/ 293370 w 586740"/>
                  <a:gd name="connsiteY1" fmla="*/ 0 h 701040"/>
                  <a:gd name="connsiteX2" fmla="*/ 586740 w 586740"/>
                  <a:gd name="connsiteY2" fmla="*/ 701040 h 701040"/>
                  <a:gd name="connsiteX3" fmla="*/ 0 w 586740"/>
                  <a:gd name="connsiteY3" fmla="*/ 701040 h 701040"/>
                  <a:gd name="connsiteX0" fmla="*/ 0 w 586740"/>
                  <a:gd name="connsiteY0" fmla="*/ 701050 h 701050"/>
                  <a:gd name="connsiteX1" fmla="*/ 293370 w 586740"/>
                  <a:gd name="connsiteY1" fmla="*/ 10 h 701050"/>
                  <a:gd name="connsiteX2" fmla="*/ 586740 w 586740"/>
                  <a:gd name="connsiteY2" fmla="*/ 701050 h 701050"/>
                  <a:gd name="connsiteX3" fmla="*/ 0 w 586740"/>
                  <a:gd name="connsiteY3" fmla="*/ 701050 h 70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6740" h="701050">
                    <a:moveTo>
                      <a:pt x="0" y="701050"/>
                    </a:moveTo>
                    <a:cubicBezTo>
                      <a:pt x="97790" y="467370"/>
                      <a:pt x="127000" y="2550"/>
                      <a:pt x="293370" y="10"/>
                    </a:cubicBezTo>
                    <a:cubicBezTo>
                      <a:pt x="459740" y="-2530"/>
                      <a:pt x="488950" y="467370"/>
                      <a:pt x="586740" y="701050"/>
                    </a:cubicBezTo>
                    <a:lnTo>
                      <a:pt x="0" y="701050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B92432EA-B904-4C67-8FCF-0C8E6B0C60CA}"/>
                  </a:ext>
                </a:extLst>
              </p:cNvPr>
              <p:cNvSpPr/>
              <p:nvPr/>
            </p:nvSpPr>
            <p:spPr>
              <a:xfrm>
                <a:off x="3111163" y="2504636"/>
                <a:ext cx="1396830" cy="594818"/>
              </a:xfrm>
              <a:custGeom>
                <a:avLst/>
                <a:gdLst>
                  <a:gd name="connsiteX0" fmla="*/ 698415 w 1396830"/>
                  <a:gd name="connsiteY0" fmla="*/ 0 h 594818"/>
                  <a:gd name="connsiteX1" fmla="*/ 1213928 w 1396830"/>
                  <a:gd name="connsiteY1" fmla="*/ 188979 h 594818"/>
                  <a:gd name="connsiteX2" fmla="*/ 1218710 w 1396830"/>
                  <a:gd name="connsiteY2" fmla="*/ 210317 h 594818"/>
                  <a:gd name="connsiteX3" fmla="*/ 1243245 w 1396830"/>
                  <a:gd name="connsiteY3" fmla="*/ 205364 h 594818"/>
                  <a:gd name="connsiteX4" fmla="*/ 1396830 w 1396830"/>
                  <a:gd name="connsiteY4" fmla="*/ 358949 h 594818"/>
                  <a:gd name="connsiteX5" fmla="*/ 1243245 w 1396830"/>
                  <a:gd name="connsiteY5" fmla="*/ 512534 h 594818"/>
                  <a:gd name="connsiteX6" fmla="*/ 1183463 w 1396830"/>
                  <a:gd name="connsiteY6" fmla="*/ 500465 h 594818"/>
                  <a:gd name="connsiteX7" fmla="*/ 1148241 w 1396830"/>
                  <a:gd name="connsiteY7" fmla="*/ 476717 h 594818"/>
                  <a:gd name="connsiteX8" fmla="*/ 1133189 w 1396830"/>
                  <a:gd name="connsiteY8" fmla="*/ 499041 h 594818"/>
                  <a:gd name="connsiteX9" fmla="*/ 993097 w 1396830"/>
                  <a:gd name="connsiteY9" fmla="*/ 557069 h 594818"/>
                  <a:gd name="connsiteX10" fmla="*/ 915980 w 1396830"/>
                  <a:gd name="connsiteY10" fmla="*/ 541500 h 594818"/>
                  <a:gd name="connsiteX11" fmla="*/ 861987 w 1396830"/>
                  <a:gd name="connsiteY11" fmla="*/ 505097 h 594818"/>
                  <a:gd name="connsiteX12" fmla="*/ 851294 w 1396830"/>
                  <a:gd name="connsiteY12" fmla="*/ 522721 h 594818"/>
                  <a:gd name="connsiteX13" fmla="*/ 698415 w 1396830"/>
                  <a:gd name="connsiteY13" fmla="*/ 594818 h 594818"/>
                  <a:gd name="connsiteX14" fmla="*/ 545536 w 1396830"/>
                  <a:gd name="connsiteY14" fmla="*/ 522721 h 594818"/>
                  <a:gd name="connsiteX15" fmla="*/ 534843 w 1396830"/>
                  <a:gd name="connsiteY15" fmla="*/ 505097 h 594818"/>
                  <a:gd name="connsiteX16" fmla="*/ 480851 w 1396830"/>
                  <a:gd name="connsiteY16" fmla="*/ 541500 h 594818"/>
                  <a:gd name="connsiteX17" fmla="*/ 403733 w 1396830"/>
                  <a:gd name="connsiteY17" fmla="*/ 557069 h 594818"/>
                  <a:gd name="connsiteX18" fmla="*/ 263641 w 1396830"/>
                  <a:gd name="connsiteY18" fmla="*/ 499041 h 594818"/>
                  <a:gd name="connsiteX19" fmla="*/ 248590 w 1396830"/>
                  <a:gd name="connsiteY19" fmla="*/ 476717 h 594818"/>
                  <a:gd name="connsiteX20" fmla="*/ 213367 w 1396830"/>
                  <a:gd name="connsiteY20" fmla="*/ 500465 h 594818"/>
                  <a:gd name="connsiteX21" fmla="*/ 153585 w 1396830"/>
                  <a:gd name="connsiteY21" fmla="*/ 512534 h 594818"/>
                  <a:gd name="connsiteX22" fmla="*/ 0 w 1396830"/>
                  <a:gd name="connsiteY22" fmla="*/ 358949 h 594818"/>
                  <a:gd name="connsiteX23" fmla="*/ 153585 w 1396830"/>
                  <a:gd name="connsiteY23" fmla="*/ 205364 h 594818"/>
                  <a:gd name="connsiteX24" fmla="*/ 178120 w 1396830"/>
                  <a:gd name="connsiteY24" fmla="*/ 210317 h 594818"/>
                  <a:gd name="connsiteX25" fmla="*/ 182903 w 1396830"/>
                  <a:gd name="connsiteY25" fmla="*/ 188979 h 594818"/>
                  <a:gd name="connsiteX26" fmla="*/ 698415 w 1396830"/>
                  <a:gd name="connsiteY26" fmla="*/ 0 h 59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96830" h="594818">
                    <a:moveTo>
                      <a:pt x="698415" y="0"/>
                    </a:moveTo>
                    <a:cubicBezTo>
                      <a:pt x="952702" y="0"/>
                      <a:pt x="1164861" y="81129"/>
                      <a:pt x="1213928" y="188979"/>
                    </a:cubicBezTo>
                    <a:lnTo>
                      <a:pt x="1218710" y="210317"/>
                    </a:lnTo>
                    <a:lnTo>
                      <a:pt x="1243245" y="205364"/>
                    </a:lnTo>
                    <a:cubicBezTo>
                      <a:pt x="1328068" y="205364"/>
                      <a:pt x="1396830" y="274126"/>
                      <a:pt x="1396830" y="358949"/>
                    </a:cubicBezTo>
                    <a:cubicBezTo>
                      <a:pt x="1396830" y="443772"/>
                      <a:pt x="1328068" y="512534"/>
                      <a:pt x="1243245" y="512534"/>
                    </a:cubicBezTo>
                    <a:cubicBezTo>
                      <a:pt x="1222039" y="512534"/>
                      <a:pt x="1201838" y="508237"/>
                      <a:pt x="1183463" y="500465"/>
                    </a:cubicBezTo>
                    <a:lnTo>
                      <a:pt x="1148241" y="476717"/>
                    </a:lnTo>
                    <a:lnTo>
                      <a:pt x="1133189" y="499041"/>
                    </a:lnTo>
                    <a:cubicBezTo>
                      <a:pt x="1097337" y="534894"/>
                      <a:pt x="1047807" y="557069"/>
                      <a:pt x="993097" y="557069"/>
                    </a:cubicBezTo>
                    <a:cubicBezTo>
                      <a:pt x="965742" y="557069"/>
                      <a:pt x="939683" y="551525"/>
                      <a:pt x="915980" y="541500"/>
                    </a:cubicBezTo>
                    <a:lnTo>
                      <a:pt x="861987" y="505097"/>
                    </a:lnTo>
                    <a:lnTo>
                      <a:pt x="851294" y="522721"/>
                    </a:lnTo>
                    <a:cubicBezTo>
                      <a:pt x="814956" y="566753"/>
                      <a:pt x="759963" y="594818"/>
                      <a:pt x="698415" y="594818"/>
                    </a:cubicBezTo>
                    <a:cubicBezTo>
                      <a:pt x="636867" y="594818"/>
                      <a:pt x="581874" y="566753"/>
                      <a:pt x="545536" y="522721"/>
                    </a:cubicBezTo>
                    <a:lnTo>
                      <a:pt x="534843" y="505097"/>
                    </a:lnTo>
                    <a:lnTo>
                      <a:pt x="480851" y="541500"/>
                    </a:lnTo>
                    <a:cubicBezTo>
                      <a:pt x="457148" y="551525"/>
                      <a:pt x="431088" y="557069"/>
                      <a:pt x="403733" y="557069"/>
                    </a:cubicBezTo>
                    <a:cubicBezTo>
                      <a:pt x="349024" y="557069"/>
                      <a:pt x="299494" y="534894"/>
                      <a:pt x="263641" y="499041"/>
                    </a:cubicBezTo>
                    <a:lnTo>
                      <a:pt x="248590" y="476717"/>
                    </a:lnTo>
                    <a:lnTo>
                      <a:pt x="213367" y="500465"/>
                    </a:lnTo>
                    <a:cubicBezTo>
                      <a:pt x="194993" y="508237"/>
                      <a:pt x="174791" y="512534"/>
                      <a:pt x="153585" y="512534"/>
                    </a:cubicBezTo>
                    <a:cubicBezTo>
                      <a:pt x="68762" y="512534"/>
                      <a:pt x="0" y="443772"/>
                      <a:pt x="0" y="358949"/>
                    </a:cubicBezTo>
                    <a:cubicBezTo>
                      <a:pt x="0" y="274126"/>
                      <a:pt x="68762" y="205364"/>
                      <a:pt x="153585" y="205364"/>
                    </a:cubicBezTo>
                    <a:lnTo>
                      <a:pt x="178120" y="210317"/>
                    </a:lnTo>
                    <a:lnTo>
                      <a:pt x="182903" y="188979"/>
                    </a:lnTo>
                    <a:cubicBezTo>
                      <a:pt x="231969" y="81129"/>
                      <a:pt x="444128" y="0"/>
                      <a:pt x="698415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3" name="四角形: 上の 2 つの角を丸める 232">
                <a:extLst>
                  <a:ext uri="{FF2B5EF4-FFF2-40B4-BE49-F238E27FC236}">
                    <a16:creationId xmlns:a16="http://schemas.microsoft.com/office/drawing/2014/main" id="{53A2AA75-DAD6-4C2A-A076-13C1B9F5C82B}"/>
                  </a:ext>
                </a:extLst>
              </p:cNvPr>
              <p:cNvSpPr/>
              <p:nvPr/>
            </p:nvSpPr>
            <p:spPr>
              <a:xfrm>
                <a:off x="2043241" y="5180924"/>
                <a:ext cx="662836" cy="321374"/>
              </a:xfrm>
              <a:prstGeom prst="round2SameRect">
                <a:avLst>
                  <a:gd name="adj1" fmla="val 50000"/>
                  <a:gd name="adj2" fmla="val 1404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4" name="四角形: 上の 2 つの角を丸める 233">
                <a:extLst>
                  <a:ext uri="{FF2B5EF4-FFF2-40B4-BE49-F238E27FC236}">
                    <a16:creationId xmlns:a16="http://schemas.microsoft.com/office/drawing/2014/main" id="{0C62A41E-FE0C-4FD6-9295-934F0081B415}"/>
                  </a:ext>
                </a:extLst>
              </p:cNvPr>
              <p:cNvSpPr/>
              <p:nvPr/>
            </p:nvSpPr>
            <p:spPr>
              <a:xfrm>
                <a:off x="3845664" y="5180923"/>
                <a:ext cx="662836" cy="321376"/>
              </a:xfrm>
              <a:prstGeom prst="round2SameRect">
                <a:avLst>
                  <a:gd name="adj1" fmla="val 50000"/>
                  <a:gd name="adj2" fmla="val 1404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5" name="四角形: 上の 2 つの角を丸める 234">
                <a:extLst>
                  <a:ext uri="{FF2B5EF4-FFF2-40B4-BE49-F238E27FC236}">
                    <a16:creationId xmlns:a16="http://schemas.microsoft.com/office/drawing/2014/main" id="{22039125-1298-4BC5-9B2F-9CB2EFCB41AD}"/>
                  </a:ext>
                </a:extLst>
              </p:cNvPr>
              <p:cNvSpPr/>
              <p:nvPr/>
            </p:nvSpPr>
            <p:spPr>
              <a:xfrm>
                <a:off x="3054357" y="5180923"/>
                <a:ext cx="662836" cy="321376"/>
              </a:xfrm>
              <a:prstGeom prst="round2SameRect">
                <a:avLst>
                  <a:gd name="adj1" fmla="val 50000"/>
                  <a:gd name="adj2" fmla="val 1404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6" name="四角形: 上の 2 つの角を丸める 235">
                <a:extLst>
                  <a:ext uri="{FF2B5EF4-FFF2-40B4-BE49-F238E27FC236}">
                    <a16:creationId xmlns:a16="http://schemas.microsoft.com/office/drawing/2014/main" id="{7A77C65D-15F1-40B9-BE4B-0A1BA079BAEA}"/>
                  </a:ext>
                </a:extLst>
              </p:cNvPr>
              <p:cNvSpPr/>
              <p:nvPr/>
            </p:nvSpPr>
            <p:spPr>
              <a:xfrm>
                <a:off x="2213677" y="5180924"/>
                <a:ext cx="320950" cy="352946"/>
              </a:xfrm>
              <a:prstGeom prst="round2SameRect">
                <a:avLst>
                  <a:gd name="adj1" fmla="val 50000"/>
                  <a:gd name="adj2" fmla="val 1404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7" name="四角形: 上の 2 つの角を丸める 236">
                <a:extLst>
                  <a:ext uri="{FF2B5EF4-FFF2-40B4-BE49-F238E27FC236}">
                    <a16:creationId xmlns:a16="http://schemas.microsoft.com/office/drawing/2014/main" id="{EDAC4E3D-978D-4101-A4A9-79482B812D5B}"/>
                  </a:ext>
                </a:extLst>
              </p:cNvPr>
              <p:cNvSpPr/>
              <p:nvPr/>
            </p:nvSpPr>
            <p:spPr>
              <a:xfrm>
                <a:off x="4016100" y="5180923"/>
                <a:ext cx="320950" cy="352948"/>
              </a:xfrm>
              <a:prstGeom prst="round2SameRect">
                <a:avLst>
                  <a:gd name="adj1" fmla="val 50000"/>
                  <a:gd name="adj2" fmla="val 1404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" name="四角形: 上の 2 つの角を丸める 237">
                <a:extLst>
                  <a:ext uri="{FF2B5EF4-FFF2-40B4-BE49-F238E27FC236}">
                    <a16:creationId xmlns:a16="http://schemas.microsoft.com/office/drawing/2014/main" id="{6BC629D1-1AAD-47B4-A85E-B1BDDBE51EDF}"/>
                  </a:ext>
                </a:extLst>
              </p:cNvPr>
              <p:cNvSpPr/>
              <p:nvPr/>
            </p:nvSpPr>
            <p:spPr>
              <a:xfrm>
                <a:off x="3224793" y="5180923"/>
                <a:ext cx="320950" cy="352948"/>
              </a:xfrm>
              <a:prstGeom prst="round2SameRect">
                <a:avLst>
                  <a:gd name="adj1" fmla="val 50000"/>
                  <a:gd name="adj2" fmla="val 1404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1A0D8583-D27E-405C-98EC-9B730998B14C}"/>
                  </a:ext>
                </a:extLst>
              </p:cNvPr>
              <p:cNvGrpSpPr/>
              <p:nvPr/>
            </p:nvGrpSpPr>
            <p:grpSpPr>
              <a:xfrm>
                <a:off x="1620374" y="2697669"/>
                <a:ext cx="3156414" cy="2289020"/>
                <a:chOff x="1620374" y="2697669"/>
                <a:chExt cx="3156414" cy="2289020"/>
              </a:xfrm>
              <a:solidFill>
                <a:sysClr val="windowText" lastClr="000000">
                  <a:alpha val="50000"/>
                </a:sysClr>
              </a:solidFill>
            </p:grpSpPr>
            <p:grpSp>
              <p:nvGrpSpPr>
                <p:cNvPr id="240" name="グループ化 239">
                  <a:extLst>
                    <a:ext uri="{FF2B5EF4-FFF2-40B4-BE49-F238E27FC236}">
                      <a16:creationId xmlns:a16="http://schemas.microsoft.com/office/drawing/2014/main" id="{0774751D-B562-48D7-A7AB-933E94A385A7}"/>
                    </a:ext>
                  </a:extLst>
                </p:cNvPr>
                <p:cNvGrpSpPr/>
                <p:nvPr/>
              </p:nvGrpSpPr>
              <p:grpSpPr>
                <a:xfrm>
                  <a:off x="3155730" y="2697669"/>
                  <a:ext cx="1316732" cy="339805"/>
                  <a:chOff x="3155730" y="2697669"/>
                  <a:chExt cx="1316732" cy="339805"/>
                </a:xfrm>
                <a:grpFill/>
              </p:grpSpPr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07B571F5-934E-4F11-8522-734ED4B070FE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3358713" y="2699367"/>
                    <a:ext cx="313290" cy="315300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92B145F0-F802-4218-A334-5E08589B7582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3955728" y="2696664"/>
                    <a:ext cx="313290" cy="315300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2" name="フリーフォーム: 図形 261">
                    <a:extLst>
                      <a:ext uri="{FF2B5EF4-FFF2-40B4-BE49-F238E27FC236}">
                        <a16:creationId xmlns:a16="http://schemas.microsoft.com/office/drawing/2014/main" id="{57226975-924C-41D7-822A-980D1C8097C1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3660768" y="2723179"/>
                    <a:ext cx="313290" cy="315300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3" name="フリーフォーム: 図形 262">
                    <a:extLst>
                      <a:ext uri="{FF2B5EF4-FFF2-40B4-BE49-F238E27FC236}">
                        <a16:creationId xmlns:a16="http://schemas.microsoft.com/office/drawing/2014/main" id="{9DA67254-635D-4C1A-A894-C66DA278B672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237569" y="2749770"/>
                    <a:ext cx="234142" cy="235644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4" name="フリーフォーム: 図形 263">
                    <a:extLst>
                      <a:ext uri="{FF2B5EF4-FFF2-40B4-BE49-F238E27FC236}">
                        <a16:creationId xmlns:a16="http://schemas.microsoft.com/office/drawing/2014/main" id="{76FD84A2-7DF1-4E71-A2FF-07F70112168B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3156481" y="2754532"/>
                    <a:ext cx="234142" cy="235644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41" name="グループ化 240">
                  <a:extLst>
                    <a:ext uri="{FF2B5EF4-FFF2-40B4-BE49-F238E27FC236}">
                      <a16:creationId xmlns:a16="http://schemas.microsoft.com/office/drawing/2014/main" id="{29CDC9D4-A930-40DF-AAD2-29BAE8C686B8}"/>
                    </a:ext>
                  </a:extLst>
                </p:cNvPr>
                <p:cNvGrpSpPr/>
                <p:nvPr/>
              </p:nvGrpSpPr>
              <p:grpSpPr>
                <a:xfrm>
                  <a:off x="1620374" y="3131826"/>
                  <a:ext cx="3156414" cy="1854863"/>
                  <a:chOff x="1620374" y="3131826"/>
                  <a:chExt cx="3156414" cy="1854863"/>
                </a:xfrm>
                <a:grpFill/>
              </p:grpSpPr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D9BC2649-A5EF-42A2-A87F-68C531A4D46B}"/>
                      </a:ext>
                    </a:extLst>
                  </p:cNvPr>
                  <p:cNvSpPr/>
                  <p:nvPr/>
                </p:nvSpPr>
                <p:spPr>
                  <a:xfrm>
                    <a:off x="1620374" y="4074105"/>
                    <a:ext cx="455903" cy="458828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23DCB080-C658-4345-BB69-CA8AB62E8879}"/>
                      </a:ext>
                    </a:extLst>
                  </p:cNvPr>
                  <p:cNvSpPr/>
                  <p:nvPr/>
                </p:nvSpPr>
                <p:spPr>
                  <a:xfrm>
                    <a:off x="3324770" y="4006391"/>
                    <a:ext cx="313290" cy="315300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B24E2A21-9762-4BB6-AE3D-3F767BC39464}"/>
                      </a:ext>
                    </a:extLst>
                  </p:cNvPr>
                  <p:cNvSpPr/>
                  <p:nvPr/>
                </p:nvSpPr>
                <p:spPr>
                  <a:xfrm>
                    <a:off x="3669871" y="4076241"/>
                    <a:ext cx="313290" cy="315300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5" name="フリーフォーム: 図形 244">
                    <a:extLst>
                      <a:ext uri="{FF2B5EF4-FFF2-40B4-BE49-F238E27FC236}">
                        <a16:creationId xmlns:a16="http://schemas.microsoft.com/office/drawing/2014/main" id="{46A0D1BB-B161-4EB1-A001-2724D592B090}"/>
                      </a:ext>
                    </a:extLst>
                  </p:cNvPr>
                  <p:cNvSpPr/>
                  <p:nvPr/>
                </p:nvSpPr>
                <p:spPr>
                  <a:xfrm>
                    <a:off x="4015946" y="4006391"/>
                    <a:ext cx="313290" cy="315300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6" name="フリーフォーム: 図形 245">
                    <a:extLst>
                      <a:ext uri="{FF2B5EF4-FFF2-40B4-BE49-F238E27FC236}">
                        <a16:creationId xmlns:a16="http://schemas.microsoft.com/office/drawing/2014/main" id="{CFCA01BD-1AB1-47F9-8CF7-759EF56607E9}"/>
                      </a:ext>
                    </a:extLst>
                  </p:cNvPr>
                  <p:cNvSpPr/>
                  <p:nvPr/>
                </p:nvSpPr>
                <p:spPr>
                  <a:xfrm>
                    <a:off x="3663521" y="4076241"/>
                    <a:ext cx="313290" cy="315300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7" name="月 246">
                    <a:extLst>
                      <a:ext uri="{FF2B5EF4-FFF2-40B4-BE49-F238E27FC236}">
                        <a16:creationId xmlns:a16="http://schemas.microsoft.com/office/drawing/2014/main" id="{C2A305FA-D1D7-4D9D-85BF-B0E64B9A90DC}"/>
                      </a:ext>
                    </a:extLst>
                  </p:cNvPr>
                  <p:cNvSpPr/>
                  <p:nvPr/>
                </p:nvSpPr>
                <p:spPr>
                  <a:xfrm>
                    <a:off x="2085136" y="3131826"/>
                    <a:ext cx="76373" cy="930286"/>
                  </a:xfrm>
                  <a:prstGeom prst="moon">
                    <a:avLst>
                      <a:gd name="adj" fmla="val 7126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8" name="月 247">
                    <a:extLst>
                      <a:ext uri="{FF2B5EF4-FFF2-40B4-BE49-F238E27FC236}">
                        <a16:creationId xmlns:a16="http://schemas.microsoft.com/office/drawing/2014/main" id="{2483C3EA-0AC0-4B14-907B-0336F744BF96}"/>
                      </a:ext>
                    </a:extLst>
                  </p:cNvPr>
                  <p:cNvSpPr/>
                  <p:nvPr/>
                </p:nvSpPr>
                <p:spPr>
                  <a:xfrm>
                    <a:off x="1951850" y="3505653"/>
                    <a:ext cx="76373" cy="542714"/>
                  </a:xfrm>
                  <a:prstGeom prst="moon">
                    <a:avLst>
                      <a:gd name="adj" fmla="val 7126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9" name="月 248">
                    <a:extLst>
                      <a:ext uri="{FF2B5EF4-FFF2-40B4-BE49-F238E27FC236}">
                        <a16:creationId xmlns:a16="http://schemas.microsoft.com/office/drawing/2014/main" id="{172A926F-ECD3-4112-93D8-D667D6FD03D8}"/>
                      </a:ext>
                    </a:extLst>
                  </p:cNvPr>
                  <p:cNvSpPr/>
                  <p:nvPr/>
                </p:nvSpPr>
                <p:spPr>
                  <a:xfrm rot="12045627">
                    <a:off x="1782702" y="3557917"/>
                    <a:ext cx="76373" cy="542714"/>
                  </a:xfrm>
                  <a:prstGeom prst="moon">
                    <a:avLst>
                      <a:gd name="adj" fmla="val 7126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0" name="月 249">
                    <a:extLst>
                      <a:ext uri="{FF2B5EF4-FFF2-40B4-BE49-F238E27FC236}">
                        <a16:creationId xmlns:a16="http://schemas.microsoft.com/office/drawing/2014/main" id="{1BE62890-7B2B-4D68-AA5C-30EAFFE89510}"/>
                      </a:ext>
                    </a:extLst>
                  </p:cNvPr>
                  <p:cNvSpPr/>
                  <p:nvPr/>
                </p:nvSpPr>
                <p:spPr>
                  <a:xfrm>
                    <a:off x="2217374" y="3238848"/>
                    <a:ext cx="76373" cy="725687"/>
                  </a:xfrm>
                  <a:prstGeom prst="moon">
                    <a:avLst>
                      <a:gd name="adj" fmla="val 7126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1" name="月 250">
                    <a:extLst>
                      <a:ext uri="{FF2B5EF4-FFF2-40B4-BE49-F238E27FC236}">
                        <a16:creationId xmlns:a16="http://schemas.microsoft.com/office/drawing/2014/main" id="{B88F6F0D-5595-40E3-8F13-91431FB7600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472587" y="3398088"/>
                    <a:ext cx="76373" cy="416334"/>
                  </a:xfrm>
                  <a:prstGeom prst="moon">
                    <a:avLst>
                      <a:gd name="adj" fmla="val 7126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2" name="月 251">
                    <a:extLst>
                      <a:ext uri="{FF2B5EF4-FFF2-40B4-BE49-F238E27FC236}">
                        <a16:creationId xmlns:a16="http://schemas.microsoft.com/office/drawing/2014/main" id="{D76C8A00-445B-43B2-9C3A-9B1DEB56EF60}"/>
                      </a:ext>
                    </a:extLst>
                  </p:cNvPr>
                  <p:cNvSpPr/>
                  <p:nvPr/>
                </p:nvSpPr>
                <p:spPr>
                  <a:xfrm rot="21091157">
                    <a:off x="2341787" y="3401532"/>
                    <a:ext cx="71841" cy="466062"/>
                  </a:xfrm>
                  <a:prstGeom prst="moon">
                    <a:avLst>
                      <a:gd name="adj" fmla="val 7126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3" name="フリーフォーム: 図形 252">
                    <a:extLst>
                      <a:ext uri="{FF2B5EF4-FFF2-40B4-BE49-F238E27FC236}">
                        <a16:creationId xmlns:a16="http://schemas.microsoft.com/office/drawing/2014/main" id="{A54FE511-212F-4235-AD54-8405C5EEC0C1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1823248" y="4546361"/>
                    <a:ext cx="284761" cy="286588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21BB4BDA-D7B4-4947-BF29-A979EDC6A6B7}"/>
                      </a:ext>
                    </a:extLst>
                  </p:cNvPr>
                  <p:cNvSpPr/>
                  <p:nvPr/>
                </p:nvSpPr>
                <p:spPr>
                  <a:xfrm>
                    <a:off x="2255173" y="3975292"/>
                    <a:ext cx="575879" cy="579574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7E6CD45D-2310-475F-BD5E-DAC6B7B61D0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435263" y="4566784"/>
                    <a:ext cx="417228" cy="419905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C6A87E26-65D7-4147-9495-DBE0509BAA88}"/>
                      </a:ext>
                    </a:extLst>
                  </p:cNvPr>
                  <p:cNvSpPr/>
                  <p:nvPr/>
                </p:nvSpPr>
                <p:spPr>
                  <a:xfrm>
                    <a:off x="3029495" y="3983260"/>
                    <a:ext cx="213238" cy="214606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3E60E247-22B5-47B4-8EDB-D07726F4EB63}"/>
                      </a:ext>
                    </a:extLst>
                  </p:cNvPr>
                  <p:cNvSpPr/>
                  <p:nvPr/>
                </p:nvSpPr>
                <p:spPr>
                  <a:xfrm>
                    <a:off x="4362995" y="3983260"/>
                    <a:ext cx="213238" cy="214606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30925249-8739-429D-B7F5-435D898B5102}"/>
                      </a:ext>
                    </a:extLst>
                  </p:cNvPr>
                  <p:cNvSpPr/>
                  <p:nvPr/>
                </p:nvSpPr>
                <p:spPr>
                  <a:xfrm>
                    <a:off x="4486290" y="3320494"/>
                    <a:ext cx="290498" cy="292362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9" name="フリーフォーム: 図形 258">
                    <a:extLst>
                      <a:ext uri="{FF2B5EF4-FFF2-40B4-BE49-F238E27FC236}">
                        <a16:creationId xmlns:a16="http://schemas.microsoft.com/office/drawing/2014/main" id="{FA658FF9-2E2E-4C7E-BC54-FCDCB7B77437}"/>
                      </a:ext>
                    </a:extLst>
                  </p:cNvPr>
                  <p:cNvSpPr/>
                  <p:nvPr/>
                </p:nvSpPr>
                <p:spPr>
                  <a:xfrm>
                    <a:off x="2835436" y="3311233"/>
                    <a:ext cx="290498" cy="292362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F0E15BFE-6088-4A11-A9F9-4B0F6DAFA358}"/>
                </a:ext>
              </a:extLst>
            </p:cNvPr>
            <p:cNvGrpSpPr/>
            <p:nvPr/>
          </p:nvGrpSpPr>
          <p:grpSpPr>
            <a:xfrm>
              <a:off x="1564436" y="3745523"/>
              <a:ext cx="1847235" cy="1788348"/>
              <a:chOff x="1564436" y="3745523"/>
              <a:chExt cx="1847235" cy="1788348"/>
            </a:xfrm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1ADC0BCB-250A-456D-AAC2-589B3F5199C0}"/>
                  </a:ext>
                </a:extLst>
              </p:cNvPr>
              <p:cNvGrpSpPr/>
              <p:nvPr/>
            </p:nvGrpSpPr>
            <p:grpSpPr>
              <a:xfrm>
                <a:off x="1564436" y="3745523"/>
                <a:ext cx="1847235" cy="1788348"/>
                <a:chOff x="1564436" y="2367018"/>
                <a:chExt cx="3271132" cy="3166853"/>
              </a:xfrm>
            </p:grpSpPr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47E02922-F2CF-4C73-9F22-E332B182581E}"/>
                    </a:ext>
                  </a:extLst>
                </p:cNvPr>
                <p:cNvSpPr/>
                <p:nvPr/>
              </p:nvSpPr>
              <p:spPr>
                <a:xfrm>
                  <a:off x="1564436" y="2923485"/>
                  <a:ext cx="1423504" cy="2121293"/>
                </a:xfrm>
                <a:custGeom>
                  <a:avLst/>
                  <a:gdLst>
                    <a:gd name="connsiteX0" fmla="*/ 578402 w 1423504"/>
                    <a:gd name="connsiteY0" fmla="*/ 0 h 2121293"/>
                    <a:gd name="connsiteX1" fmla="*/ 636471 w 1423504"/>
                    <a:gd name="connsiteY1" fmla="*/ 187990 h 2121293"/>
                    <a:gd name="connsiteX2" fmla="*/ 666074 w 1423504"/>
                    <a:gd name="connsiteY2" fmla="*/ 266639 h 2121293"/>
                    <a:gd name="connsiteX3" fmla="*/ 711752 w 1423504"/>
                    <a:gd name="connsiteY3" fmla="*/ 178043 h 2121293"/>
                    <a:gd name="connsiteX4" fmla="*/ 816486 w 1423504"/>
                    <a:gd name="connsiteY4" fmla="*/ 381184 h 2121293"/>
                    <a:gd name="connsiteX5" fmla="*/ 866403 w 1423504"/>
                    <a:gd name="connsiteY5" fmla="*/ 460637 h 2121293"/>
                    <a:gd name="connsiteX6" fmla="*/ 922197 w 1423504"/>
                    <a:gd name="connsiteY6" fmla="*/ 373690 h 2121293"/>
                    <a:gd name="connsiteX7" fmla="*/ 1143519 w 1423504"/>
                    <a:gd name="connsiteY7" fmla="*/ 813245 h 2121293"/>
                    <a:gd name="connsiteX8" fmla="*/ 1206477 w 1423504"/>
                    <a:gd name="connsiteY8" fmla="*/ 896878 h 2121293"/>
                    <a:gd name="connsiteX9" fmla="*/ 1215036 w 1423504"/>
                    <a:gd name="connsiteY9" fmla="*/ 906256 h 2121293"/>
                    <a:gd name="connsiteX10" fmla="*/ 1215036 w 1423504"/>
                    <a:gd name="connsiteY10" fmla="*/ 1912826 h 2121293"/>
                    <a:gd name="connsiteX11" fmla="*/ 208467 w 1423504"/>
                    <a:gd name="connsiteY11" fmla="*/ 1912826 h 2121293"/>
                    <a:gd name="connsiteX12" fmla="*/ 208468 w 1423504"/>
                    <a:gd name="connsiteY12" fmla="*/ 1912825 h 2121293"/>
                    <a:gd name="connsiteX13" fmla="*/ 13029 w 1423504"/>
                    <a:gd name="connsiteY13" fmla="*/ 1545481 h 2121293"/>
                    <a:gd name="connsiteX14" fmla="*/ 1657 w 1423504"/>
                    <a:gd name="connsiteY14" fmla="*/ 1426828 h 2121293"/>
                    <a:gd name="connsiteX15" fmla="*/ 1521 w 1423504"/>
                    <a:gd name="connsiteY15" fmla="*/ 1426019 h 2121293"/>
                    <a:gd name="connsiteX16" fmla="*/ 1534 w 1423504"/>
                    <a:gd name="connsiteY16" fmla="*/ 1425542 h 2121293"/>
                    <a:gd name="connsiteX17" fmla="*/ 0 w 1423504"/>
                    <a:gd name="connsiteY17" fmla="*/ 1409540 h 2121293"/>
                    <a:gd name="connsiteX18" fmla="*/ 2695 w 1423504"/>
                    <a:gd name="connsiteY18" fmla="*/ 1381423 h 2121293"/>
                    <a:gd name="connsiteX19" fmla="*/ 4517 w 1423504"/>
                    <a:gd name="connsiteY19" fmla="*/ 1312203 h 2121293"/>
                    <a:gd name="connsiteX20" fmla="*/ 12863 w 1423504"/>
                    <a:gd name="connsiteY20" fmla="*/ 1275331 h 2121293"/>
                    <a:gd name="connsiteX21" fmla="*/ 13029 w 1423504"/>
                    <a:gd name="connsiteY21" fmla="*/ 1273600 h 2121293"/>
                    <a:gd name="connsiteX22" fmla="*/ 13986 w 1423504"/>
                    <a:gd name="connsiteY22" fmla="*/ 1270372 h 2121293"/>
                    <a:gd name="connsiteX23" fmla="*/ 30079 w 1423504"/>
                    <a:gd name="connsiteY23" fmla="*/ 1199277 h 2121293"/>
                    <a:gd name="connsiteX24" fmla="*/ 44634 w 1423504"/>
                    <a:gd name="connsiteY24" fmla="*/ 1166957 h 2121293"/>
                    <a:gd name="connsiteX25" fmla="*/ 52117 w 1423504"/>
                    <a:gd name="connsiteY25" fmla="*/ 1141707 h 2121293"/>
                    <a:gd name="connsiteX26" fmla="*/ 79072 w 1423504"/>
                    <a:gd name="connsiteY26" fmla="*/ 1090486 h 2121293"/>
                    <a:gd name="connsiteX27" fmla="*/ 79076 w 1423504"/>
                    <a:gd name="connsiteY27" fmla="*/ 1090476 h 2121293"/>
                    <a:gd name="connsiteX28" fmla="*/ 325437 w 1423504"/>
                    <a:gd name="connsiteY28" fmla="*/ 400489 h 2121293"/>
                    <a:gd name="connsiteX29" fmla="*/ 400074 w 1423504"/>
                    <a:gd name="connsiteY29" fmla="*/ 482587 h 2121293"/>
                    <a:gd name="connsiteX30" fmla="*/ 454471 w 1423504"/>
                    <a:gd name="connsiteY30" fmla="*/ 362970 h 2121293"/>
                    <a:gd name="connsiteX31" fmla="*/ 578402 w 1423504"/>
                    <a:gd name="connsiteY31" fmla="*/ 0 h 2121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423504" h="2121293">
                      <a:moveTo>
                        <a:pt x="578402" y="0"/>
                      </a:moveTo>
                      <a:cubicBezTo>
                        <a:pt x="596459" y="64832"/>
                        <a:pt x="615815" y="127495"/>
                        <a:pt x="636471" y="187990"/>
                      </a:cubicBezTo>
                      <a:lnTo>
                        <a:pt x="666074" y="266639"/>
                      </a:lnTo>
                      <a:lnTo>
                        <a:pt x="711752" y="178043"/>
                      </a:lnTo>
                      <a:cubicBezTo>
                        <a:pt x="744321" y="248100"/>
                        <a:pt x="779232" y="315813"/>
                        <a:pt x="816486" y="381184"/>
                      </a:cubicBezTo>
                      <a:lnTo>
                        <a:pt x="866403" y="460637"/>
                      </a:lnTo>
                      <a:lnTo>
                        <a:pt x="922197" y="373690"/>
                      </a:lnTo>
                      <a:cubicBezTo>
                        <a:pt x="979087" y="534169"/>
                        <a:pt x="1052861" y="680687"/>
                        <a:pt x="1143519" y="813245"/>
                      </a:cubicBezTo>
                      <a:lnTo>
                        <a:pt x="1206477" y="896878"/>
                      </a:lnTo>
                      <a:lnTo>
                        <a:pt x="1215036" y="906256"/>
                      </a:lnTo>
                      <a:cubicBezTo>
                        <a:pt x="1492994" y="1184213"/>
                        <a:pt x="1492994" y="1634870"/>
                        <a:pt x="1215036" y="1912826"/>
                      </a:cubicBezTo>
                      <a:cubicBezTo>
                        <a:pt x="937080" y="2190783"/>
                        <a:pt x="486423" y="2190783"/>
                        <a:pt x="208467" y="1912826"/>
                      </a:cubicBezTo>
                      <a:lnTo>
                        <a:pt x="208468" y="1912825"/>
                      </a:lnTo>
                      <a:cubicBezTo>
                        <a:pt x="104234" y="1808591"/>
                        <a:pt x="39088" y="1680072"/>
                        <a:pt x="13029" y="1545481"/>
                      </a:cubicBezTo>
                      <a:lnTo>
                        <a:pt x="1657" y="1426828"/>
                      </a:lnTo>
                      <a:lnTo>
                        <a:pt x="1521" y="1426019"/>
                      </a:lnTo>
                      <a:lnTo>
                        <a:pt x="1534" y="1425542"/>
                      </a:lnTo>
                      <a:lnTo>
                        <a:pt x="0" y="1409540"/>
                      </a:lnTo>
                      <a:lnTo>
                        <a:pt x="2695" y="1381423"/>
                      </a:lnTo>
                      <a:lnTo>
                        <a:pt x="4517" y="1312203"/>
                      </a:lnTo>
                      <a:lnTo>
                        <a:pt x="12863" y="1275331"/>
                      </a:lnTo>
                      <a:lnTo>
                        <a:pt x="13029" y="1273600"/>
                      </a:lnTo>
                      <a:lnTo>
                        <a:pt x="13986" y="1270372"/>
                      </a:lnTo>
                      <a:lnTo>
                        <a:pt x="30079" y="1199277"/>
                      </a:lnTo>
                      <a:lnTo>
                        <a:pt x="44634" y="1166957"/>
                      </a:lnTo>
                      <a:lnTo>
                        <a:pt x="52117" y="1141707"/>
                      </a:lnTo>
                      <a:lnTo>
                        <a:pt x="79072" y="1090486"/>
                      </a:lnTo>
                      <a:lnTo>
                        <a:pt x="79076" y="1090476"/>
                      </a:lnTo>
                      <a:cubicBezTo>
                        <a:pt x="199197" y="882420"/>
                        <a:pt x="281317" y="652424"/>
                        <a:pt x="325437" y="400489"/>
                      </a:cubicBezTo>
                      <a:lnTo>
                        <a:pt x="400074" y="482587"/>
                      </a:lnTo>
                      <a:lnTo>
                        <a:pt x="454471" y="362970"/>
                      </a:lnTo>
                      <a:cubicBezTo>
                        <a:pt x="500977" y="250653"/>
                        <a:pt x="542288" y="129663"/>
                        <a:pt x="57840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7AEC8E81-C7A9-4EE5-B875-4AB6700E2B5D}"/>
                    </a:ext>
                  </a:extLst>
                </p:cNvPr>
                <p:cNvSpPr/>
                <p:nvPr/>
              </p:nvSpPr>
              <p:spPr>
                <a:xfrm>
                  <a:off x="2123323" y="3572909"/>
                  <a:ext cx="2305095" cy="1793242"/>
                </a:xfrm>
                <a:custGeom>
                  <a:avLst/>
                  <a:gdLst>
                    <a:gd name="connsiteX0" fmla="*/ 1504149 w 2305095"/>
                    <a:gd name="connsiteY0" fmla="*/ 1094 h 1793242"/>
                    <a:gd name="connsiteX1" fmla="*/ 2088140 w 2305095"/>
                    <a:gd name="connsiteY1" fmla="*/ 338262 h 1793242"/>
                    <a:gd name="connsiteX2" fmla="*/ 2117314 w 2305095"/>
                    <a:gd name="connsiteY2" fmla="*/ 415237 h 1793242"/>
                    <a:gd name="connsiteX3" fmla="*/ 2151591 w 2305095"/>
                    <a:gd name="connsiteY3" fmla="*/ 425877 h 1793242"/>
                    <a:gd name="connsiteX4" fmla="*/ 2305095 w 2305095"/>
                    <a:gd name="connsiteY4" fmla="*/ 657462 h 1793242"/>
                    <a:gd name="connsiteX5" fmla="*/ 2305094 w 2305095"/>
                    <a:gd name="connsiteY5" fmla="*/ 1722647 h 1793242"/>
                    <a:gd name="connsiteX6" fmla="*/ 2234499 w 2305095"/>
                    <a:gd name="connsiteY6" fmla="*/ 1793242 h 1793242"/>
                    <a:gd name="connsiteX7" fmla="*/ 1873018 w 2305095"/>
                    <a:gd name="connsiteY7" fmla="*/ 1793242 h 1793242"/>
                    <a:gd name="connsiteX8" fmla="*/ 1802423 w 2305095"/>
                    <a:gd name="connsiteY8" fmla="*/ 1722647 h 1793242"/>
                    <a:gd name="connsiteX9" fmla="*/ 1802423 w 2305095"/>
                    <a:gd name="connsiteY9" fmla="*/ 1166261 h 1793242"/>
                    <a:gd name="connsiteX10" fmla="*/ 1705190 w 2305095"/>
                    <a:gd name="connsiteY10" fmla="*/ 1203112 h 1793242"/>
                    <a:gd name="connsiteX11" fmla="*/ 1513788 w 2305095"/>
                    <a:gd name="connsiteY11" fmla="*/ 1254398 h 1793242"/>
                    <a:gd name="connsiteX12" fmla="*/ 1513787 w 2305095"/>
                    <a:gd name="connsiteY12" fmla="*/ 1722647 h 1793242"/>
                    <a:gd name="connsiteX13" fmla="*/ 1443192 w 2305095"/>
                    <a:gd name="connsiteY13" fmla="*/ 1793242 h 1793242"/>
                    <a:gd name="connsiteX14" fmla="*/ 1081711 w 2305095"/>
                    <a:gd name="connsiteY14" fmla="*/ 1793242 h 1793242"/>
                    <a:gd name="connsiteX15" fmla="*/ 1011116 w 2305095"/>
                    <a:gd name="connsiteY15" fmla="*/ 1722647 h 1793242"/>
                    <a:gd name="connsiteX16" fmla="*/ 1011116 w 2305095"/>
                    <a:gd name="connsiteY16" fmla="*/ 1389088 h 1793242"/>
                    <a:gd name="connsiteX17" fmla="*/ 770066 w 2305095"/>
                    <a:gd name="connsiteY17" fmla="*/ 1453677 h 1793242"/>
                    <a:gd name="connsiteX18" fmla="*/ 529820 w 2305095"/>
                    <a:gd name="connsiteY18" fmla="*/ 1468733 h 1793242"/>
                    <a:gd name="connsiteX19" fmla="*/ 502671 w 2305095"/>
                    <a:gd name="connsiteY19" fmla="*/ 1462219 h 1793242"/>
                    <a:gd name="connsiteX20" fmla="*/ 502671 w 2305095"/>
                    <a:gd name="connsiteY20" fmla="*/ 1722646 h 1793242"/>
                    <a:gd name="connsiteX21" fmla="*/ 432076 w 2305095"/>
                    <a:gd name="connsiteY21" fmla="*/ 1793241 h 1793242"/>
                    <a:gd name="connsiteX22" fmla="*/ 70595 w 2305095"/>
                    <a:gd name="connsiteY22" fmla="*/ 1793241 h 1793242"/>
                    <a:gd name="connsiteX23" fmla="*/ 0 w 2305095"/>
                    <a:gd name="connsiteY23" fmla="*/ 1722646 h 1793242"/>
                    <a:gd name="connsiteX24" fmla="*/ 0 w 2305095"/>
                    <a:gd name="connsiteY24" fmla="*/ 888010 h 1793242"/>
                    <a:gd name="connsiteX25" fmla="*/ 5106 w 2305095"/>
                    <a:gd name="connsiteY25" fmla="*/ 837357 h 1793242"/>
                    <a:gd name="connsiteX26" fmla="*/ 8765 w 2305095"/>
                    <a:gd name="connsiteY26" fmla="*/ 825572 h 1793242"/>
                    <a:gd name="connsiteX27" fmla="*/ 10715 w 2305095"/>
                    <a:gd name="connsiteY27" fmla="*/ 775825 h 1793242"/>
                    <a:gd name="connsiteX28" fmla="*/ 459229 w 2305095"/>
                    <a:gd name="connsiteY28" fmla="*/ 268191 h 1793242"/>
                    <a:gd name="connsiteX29" fmla="*/ 1381640 w 2305095"/>
                    <a:gd name="connsiteY29" fmla="*/ 21032 h 1793242"/>
                    <a:gd name="connsiteX30" fmla="*/ 1504149 w 2305095"/>
                    <a:gd name="connsiteY30" fmla="*/ 1094 h 1793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305095" h="1793242">
                      <a:moveTo>
                        <a:pt x="1504149" y="1094"/>
                      </a:moveTo>
                      <a:cubicBezTo>
                        <a:pt x="1748009" y="-13544"/>
                        <a:pt x="1978887" y="119754"/>
                        <a:pt x="2088140" y="338262"/>
                      </a:cubicBezTo>
                      <a:lnTo>
                        <a:pt x="2117314" y="415237"/>
                      </a:lnTo>
                      <a:lnTo>
                        <a:pt x="2151591" y="425877"/>
                      </a:lnTo>
                      <a:cubicBezTo>
                        <a:pt x="2241799" y="464032"/>
                        <a:pt x="2305095" y="553355"/>
                        <a:pt x="2305095" y="657462"/>
                      </a:cubicBezTo>
                      <a:cubicBezTo>
                        <a:pt x="2305095" y="1012524"/>
                        <a:pt x="2305094" y="1367585"/>
                        <a:pt x="2305094" y="1722647"/>
                      </a:cubicBezTo>
                      <a:cubicBezTo>
                        <a:pt x="2305094" y="1761636"/>
                        <a:pt x="2273488" y="1793242"/>
                        <a:pt x="2234499" y="1793242"/>
                      </a:cubicBezTo>
                      <a:lnTo>
                        <a:pt x="1873018" y="1793242"/>
                      </a:lnTo>
                      <a:cubicBezTo>
                        <a:pt x="1834029" y="1793242"/>
                        <a:pt x="1802423" y="1761636"/>
                        <a:pt x="1802423" y="1722647"/>
                      </a:cubicBezTo>
                      <a:lnTo>
                        <a:pt x="1802423" y="1166261"/>
                      </a:lnTo>
                      <a:lnTo>
                        <a:pt x="1705190" y="1203112"/>
                      </a:lnTo>
                      <a:lnTo>
                        <a:pt x="1513788" y="1254398"/>
                      </a:lnTo>
                      <a:lnTo>
                        <a:pt x="1513787" y="1722647"/>
                      </a:lnTo>
                      <a:cubicBezTo>
                        <a:pt x="1513787" y="1761636"/>
                        <a:pt x="1482181" y="1793242"/>
                        <a:pt x="1443192" y="1793242"/>
                      </a:cubicBezTo>
                      <a:lnTo>
                        <a:pt x="1081711" y="1793242"/>
                      </a:lnTo>
                      <a:cubicBezTo>
                        <a:pt x="1042722" y="1793242"/>
                        <a:pt x="1011116" y="1761636"/>
                        <a:pt x="1011116" y="1722647"/>
                      </a:cubicBezTo>
                      <a:lnTo>
                        <a:pt x="1011116" y="1389088"/>
                      </a:lnTo>
                      <a:lnTo>
                        <a:pt x="770066" y="1453677"/>
                      </a:lnTo>
                      <a:cubicBezTo>
                        <a:pt x="689220" y="1475340"/>
                        <a:pt x="607812" y="1479592"/>
                        <a:pt x="529820" y="1468733"/>
                      </a:cubicBezTo>
                      <a:lnTo>
                        <a:pt x="502671" y="1462219"/>
                      </a:lnTo>
                      <a:lnTo>
                        <a:pt x="502671" y="1722646"/>
                      </a:lnTo>
                      <a:cubicBezTo>
                        <a:pt x="502671" y="1761635"/>
                        <a:pt x="471065" y="1793241"/>
                        <a:pt x="432076" y="1793241"/>
                      </a:cubicBezTo>
                      <a:lnTo>
                        <a:pt x="70595" y="1793241"/>
                      </a:lnTo>
                      <a:cubicBezTo>
                        <a:pt x="31606" y="1793241"/>
                        <a:pt x="0" y="1761635"/>
                        <a:pt x="0" y="1722646"/>
                      </a:cubicBezTo>
                      <a:lnTo>
                        <a:pt x="0" y="888010"/>
                      </a:lnTo>
                      <a:cubicBezTo>
                        <a:pt x="0" y="870659"/>
                        <a:pt x="1758" y="853719"/>
                        <a:pt x="5106" y="837357"/>
                      </a:cubicBezTo>
                      <a:lnTo>
                        <a:pt x="8765" y="825572"/>
                      </a:lnTo>
                      <a:lnTo>
                        <a:pt x="10715" y="775825"/>
                      </a:lnTo>
                      <a:cubicBezTo>
                        <a:pt x="43646" y="539310"/>
                        <a:pt x="214060" y="333884"/>
                        <a:pt x="459229" y="268191"/>
                      </a:cubicBezTo>
                      <a:lnTo>
                        <a:pt x="1381640" y="21032"/>
                      </a:lnTo>
                      <a:cubicBezTo>
                        <a:pt x="1422501" y="10083"/>
                        <a:pt x="1463505" y="3534"/>
                        <a:pt x="1504149" y="1094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2FCF6563-C129-408D-B07B-D964894087AD}"/>
                    </a:ext>
                  </a:extLst>
                </p:cNvPr>
                <p:cNvSpPr/>
                <p:nvPr/>
              </p:nvSpPr>
              <p:spPr>
                <a:xfrm>
                  <a:off x="2789727" y="2904391"/>
                  <a:ext cx="2045841" cy="1542504"/>
                </a:xfrm>
                <a:custGeom>
                  <a:avLst/>
                  <a:gdLst>
                    <a:gd name="connsiteX0" fmla="*/ 337813 w 2045841"/>
                    <a:gd name="connsiteY0" fmla="*/ 0 h 1542504"/>
                    <a:gd name="connsiteX1" fmla="*/ 553706 w 2045841"/>
                    <a:gd name="connsiteY1" fmla="*/ 215893 h 1542504"/>
                    <a:gd name="connsiteX2" fmla="*/ 421848 w 2045841"/>
                    <a:gd name="connsiteY2" fmla="*/ 414820 h 1542504"/>
                    <a:gd name="connsiteX3" fmla="*/ 384615 w 2045841"/>
                    <a:gd name="connsiteY3" fmla="*/ 422337 h 1542504"/>
                    <a:gd name="connsiteX4" fmla="*/ 414820 w 2045841"/>
                    <a:gd name="connsiteY4" fmla="*/ 467138 h 1542504"/>
                    <a:gd name="connsiteX5" fmla="*/ 431786 w 2045841"/>
                    <a:gd name="connsiteY5" fmla="*/ 551173 h 1542504"/>
                    <a:gd name="connsiteX6" fmla="*/ 414820 w 2045841"/>
                    <a:gd name="connsiteY6" fmla="*/ 635208 h 1542504"/>
                    <a:gd name="connsiteX7" fmla="*/ 398181 w 2045841"/>
                    <a:gd name="connsiteY7" fmla="*/ 659888 h 1542504"/>
                    <a:gd name="connsiteX8" fmla="*/ 421848 w 2045841"/>
                    <a:gd name="connsiteY8" fmla="*/ 664666 h 1542504"/>
                    <a:gd name="connsiteX9" fmla="*/ 553706 w 2045841"/>
                    <a:gd name="connsiteY9" fmla="*/ 863593 h 1542504"/>
                    <a:gd name="connsiteX10" fmla="*/ 539341 w 2045841"/>
                    <a:gd name="connsiteY10" fmla="*/ 934743 h 1542504"/>
                    <a:gd name="connsiteX11" fmla="*/ 580816 w 2045841"/>
                    <a:gd name="connsiteY11" fmla="*/ 972429 h 1542504"/>
                    <a:gd name="connsiteX12" fmla="*/ 615562 w 2045841"/>
                    <a:gd name="connsiteY12" fmla="*/ 1029698 h 1542504"/>
                    <a:gd name="connsiteX13" fmla="*/ 618502 w 2045841"/>
                    <a:gd name="connsiteY13" fmla="*/ 1044260 h 1542504"/>
                    <a:gd name="connsiteX14" fmla="*/ 620097 w 2045841"/>
                    <a:gd name="connsiteY14" fmla="*/ 1043394 h 1542504"/>
                    <a:gd name="connsiteX15" fmla="*/ 710403 w 2045841"/>
                    <a:gd name="connsiteY15" fmla="*/ 1025162 h 1542504"/>
                    <a:gd name="connsiteX16" fmla="*/ 736616 w 2045841"/>
                    <a:gd name="connsiteY16" fmla="*/ 1027805 h 1542504"/>
                    <a:gd name="connsiteX17" fmla="*/ 748714 w 2045841"/>
                    <a:gd name="connsiteY17" fmla="*/ 1016913 h 1542504"/>
                    <a:gd name="connsiteX18" fmla="*/ 1019013 w 2045841"/>
                    <a:gd name="connsiteY18" fmla="*/ 948962 h 1542504"/>
                    <a:gd name="connsiteX19" fmla="*/ 1289312 w 2045841"/>
                    <a:gd name="connsiteY19" fmla="*/ 1016913 h 1542504"/>
                    <a:gd name="connsiteX20" fmla="*/ 1301410 w 2045841"/>
                    <a:gd name="connsiteY20" fmla="*/ 1027805 h 1542504"/>
                    <a:gd name="connsiteX21" fmla="*/ 1327623 w 2045841"/>
                    <a:gd name="connsiteY21" fmla="*/ 1025162 h 1542504"/>
                    <a:gd name="connsiteX22" fmla="*/ 1417929 w 2045841"/>
                    <a:gd name="connsiteY22" fmla="*/ 1043394 h 1542504"/>
                    <a:gd name="connsiteX23" fmla="*/ 1419524 w 2045841"/>
                    <a:gd name="connsiteY23" fmla="*/ 1044260 h 1542504"/>
                    <a:gd name="connsiteX24" fmla="*/ 1422464 w 2045841"/>
                    <a:gd name="connsiteY24" fmla="*/ 1029698 h 1542504"/>
                    <a:gd name="connsiteX25" fmla="*/ 1457210 w 2045841"/>
                    <a:gd name="connsiteY25" fmla="*/ 972429 h 1542504"/>
                    <a:gd name="connsiteX26" fmla="*/ 1505288 w 2045841"/>
                    <a:gd name="connsiteY26" fmla="*/ 928742 h 1542504"/>
                    <a:gd name="connsiteX27" fmla="*/ 1492135 w 2045841"/>
                    <a:gd name="connsiteY27" fmla="*/ 863593 h 1542504"/>
                    <a:gd name="connsiteX28" fmla="*/ 1623993 w 2045841"/>
                    <a:gd name="connsiteY28" fmla="*/ 664666 h 1542504"/>
                    <a:gd name="connsiteX29" fmla="*/ 1647660 w 2045841"/>
                    <a:gd name="connsiteY29" fmla="*/ 659888 h 1542504"/>
                    <a:gd name="connsiteX30" fmla="*/ 1631021 w 2045841"/>
                    <a:gd name="connsiteY30" fmla="*/ 635208 h 1542504"/>
                    <a:gd name="connsiteX31" fmla="*/ 1614055 w 2045841"/>
                    <a:gd name="connsiteY31" fmla="*/ 551173 h 1542504"/>
                    <a:gd name="connsiteX32" fmla="*/ 1631021 w 2045841"/>
                    <a:gd name="connsiteY32" fmla="*/ 467138 h 1542504"/>
                    <a:gd name="connsiteX33" fmla="*/ 1661226 w 2045841"/>
                    <a:gd name="connsiteY33" fmla="*/ 422337 h 1542504"/>
                    <a:gd name="connsiteX34" fmla="*/ 1623993 w 2045841"/>
                    <a:gd name="connsiteY34" fmla="*/ 414820 h 1542504"/>
                    <a:gd name="connsiteX35" fmla="*/ 1492135 w 2045841"/>
                    <a:gd name="connsiteY35" fmla="*/ 215893 h 1542504"/>
                    <a:gd name="connsiteX36" fmla="*/ 1708028 w 2045841"/>
                    <a:gd name="connsiteY36" fmla="*/ 0 h 1542504"/>
                    <a:gd name="connsiteX37" fmla="*/ 1923921 w 2045841"/>
                    <a:gd name="connsiteY37" fmla="*/ 215893 h 1542504"/>
                    <a:gd name="connsiteX38" fmla="*/ 1906955 w 2045841"/>
                    <a:gd name="connsiteY38" fmla="*/ 299928 h 1542504"/>
                    <a:gd name="connsiteX39" fmla="*/ 1876749 w 2045841"/>
                    <a:gd name="connsiteY39" fmla="*/ 344729 h 1542504"/>
                    <a:gd name="connsiteX40" fmla="*/ 1913983 w 2045841"/>
                    <a:gd name="connsiteY40" fmla="*/ 352246 h 1542504"/>
                    <a:gd name="connsiteX41" fmla="*/ 2045841 w 2045841"/>
                    <a:gd name="connsiteY41" fmla="*/ 551173 h 1542504"/>
                    <a:gd name="connsiteX42" fmla="*/ 1913983 w 2045841"/>
                    <a:gd name="connsiteY42" fmla="*/ 750100 h 1542504"/>
                    <a:gd name="connsiteX43" fmla="*/ 1890315 w 2045841"/>
                    <a:gd name="connsiteY43" fmla="*/ 754878 h 1542504"/>
                    <a:gd name="connsiteX44" fmla="*/ 1906955 w 2045841"/>
                    <a:gd name="connsiteY44" fmla="*/ 779558 h 1542504"/>
                    <a:gd name="connsiteX45" fmla="*/ 1923921 w 2045841"/>
                    <a:gd name="connsiteY45" fmla="*/ 863593 h 1542504"/>
                    <a:gd name="connsiteX46" fmla="*/ 1860687 w 2045841"/>
                    <a:gd name="connsiteY46" fmla="*/ 1016252 h 1542504"/>
                    <a:gd name="connsiteX47" fmla="*/ 1847110 w 2045841"/>
                    <a:gd name="connsiteY47" fmla="*/ 1025407 h 1542504"/>
                    <a:gd name="connsiteX48" fmla="*/ 1850003 w 2045841"/>
                    <a:gd name="connsiteY48" fmla="*/ 1029698 h 1542504"/>
                    <a:gd name="connsiteX49" fmla="*/ 1868234 w 2045841"/>
                    <a:gd name="connsiteY49" fmla="*/ 1120003 h 1542504"/>
                    <a:gd name="connsiteX50" fmla="*/ 1636233 w 2045841"/>
                    <a:gd name="connsiteY50" fmla="*/ 1352004 h 1542504"/>
                    <a:gd name="connsiteX51" fmla="*/ 1545928 w 2045841"/>
                    <a:gd name="connsiteY51" fmla="*/ 1333772 h 1542504"/>
                    <a:gd name="connsiteX52" fmla="*/ 1544332 w 2045841"/>
                    <a:gd name="connsiteY52" fmla="*/ 1332906 h 1542504"/>
                    <a:gd name="connsiteX53" fmla="*/ 1541393 w 2045841"/>
                    <a:gd name="connsiteY53" fmla="*/ 1347469 h 1542504"/>
                    <a:gd name="connsiteX54" fmla="*/ 1327623 w 2045841"/>
                    <a:gd name="connsiteY54" fmla="*/ 1489164 h 1542504"/>
                    <a:gd name="connsiteX55" fmla="*/ 1237318 w 2045841"/>
                    <a:gd name="connsiteY55" fmla="*/ 1470932 h 1542504"/>
                    <a:gd name="connsiteX56" fmla="*/ 1199385 w 2045841"/>
                    <a:gd name="connsiteY56" fmla="*/ 1450343 h 1542504"/>
                    <a:gd name="connsiteX57" fmla="*/ 1183063 w 2045841"/>
                    <a:gd name="connsiteY57" fmla="*/ 1474553 h 1542504"/>
                    <a:gd name="connsiteX58" fmla="*/ 1019013 w 2045841"/>
                    <a:gd name="connsiteY58" fmla="*/ 1542504 h 1542504"/>
                    <a:gd name="connsiteX59" fmla="*/ 854963 w 2045841"/>
                    <a:gd name="connsiteY59" fmla="*/ 1474553 h 1542504"/>
                    <a:gd name="connsiteX60" fmla="*/ 838641 w 2045841"/>
                    <a:gd name="connsiteY60" fmla="*/ 1450343 h 1542504"/>
                    <a:gd name="connsiteX61" fmla="*/ 800708 w 2045841"/>
                    <a:gd name="connsiteY61" fmla="*/ 1470932 h 1542504"/>
                    <a:gd name="connsiteX62" fmla="*/ 710403 w 2045841"/>
                    <a:gd name="connsiteY62" fmla="*/ 1489164 h 1542504"/>
                    <a:gd name="connsiteX63" fmla="*/ 496634 w 2045841"/>
                    <a:gd name="connsiteY63" fmla="*/ 1347469 h 1542504"/>
                    <a:gd name="connsiteX64" fmla="*/ 493694 w 2045841"/>
                    <a:gd name="connsiteY64" fmla="*/ 1332906 h 1542504"/>
                    <a:gd name="connsiteX65" fmla="*/ 492098 w 2045841"/>
                    <a:gd name="connsiteY65" fmla="*/ 1333772 h 1542504"/>
                    <a:gd name="connsiteX66" fmla="*/ 401793 w 2045841"/>
                    <a:gd name="connsiteY66" fmla="*/ 1352004 h 1542504"/>
                    <a:gd name="connsiteX67" fmla="*/ 169792 w 2045841"/>
                    <a:gd name="connsiteY67" fmla="*/ 1120003 h 1542504"/>
                    <a:gd name="connsiteX68" fmla="*/ 188024 w 2045841"/>
                    <a:gd name="connsiteY68" fmla="*/ 1029698 h 1542504"/>
                    <a:gd name="connsiteX69" fmla="*/ 193359 w 2045841"/>
                    <a:gd name="connsiteY69" fmla="*/ 1021784 h 1542504"/>
                    <a:gd name="connsiteX70" fmla="*/ 185154 w 2045841"/>
                    <a:gd name="connsiteY70" fmla="*/ 1016252 h 1542504"/>
                    <a:gd name="connsiteX71" fmla="*/ 121920 w 2045841"/>
                    <a:gd name="connsiteY71" fmla="*/ 863593 h 1542504"/>
                    <a:gd name="connsiteX72" fmla="*/ 138886 w 2045841"/>
                    <a:gd name="connsiteY72" fmla="*/ 779558 h 1542504"/>
                    <a:gd name="connsiteX73" fmla="*/ 155526 w 2045841"/>
                    <a:gd name="connsiteY73" fmla="*/ 754878 h 1542504"/>
                    <a:gd name="connsiteX74" fmla="*/ 131858 w 2045841"/>
                    <a:gd name="connsiteY74" fmla="*/ 750100 h 1542504"/>
                    <a:gd name="connsiteX75" fmla="*/ 0 w 2045841"/>
                    <a:gd name="connsiteY75" fmla="*/ 551173 h 1542504"/>
                    <a:gd name="connsiteX76" fmla="*/ 131858 w 2045841"/>
                    <a:gd name="connsiteY76" fmla="*/ 352246 h 1542504"/>
                    <a:gd name="connsiteX77" fmla="*/ 169092 w 2045841"/>
                    <a:gd name="connsiteY77" fmla="*/ 344729 h 1542504"/>
                    <a:gd name="connsiteX78" fmla="*/ 138886 w 2045841"/>
                    <a:gd name="connsiteY78" fmla="*/ 299928 h 1542504"/>
                    <a:gd name="connsiteX79" fmla="*/ 121920 w 2045841"/>
                    <a:gd name="connsiteY79" fmla="*/ 215893 h 1542504"/>
                    <a:gd name="connsiteX80" fmla="*/ 337813 w 2045841"/>
                    <a:gd name="connsiteY80" fmla="*/ 0 h 1542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2045841" h="1542504">
                      <a:moveTo>
                        <a:pt x="337813" y="0"/>
                      </a:moveTo>
                      <a:cubicBezTo>
                        <a:pt x="457047" y="0"/>
                        <a:pt x="553706" y="96659"/>
                        <a:pt x="553706" y="215893"/>
                      </a:cubicBezTo>
                      <a:cubicBezTo>
                        <a:pt x="553706" y="305318"/>
                        <a:pt x="499335" y="382045"/>
                        <a:pt x="421848" y="414820"/>
                      </a:cubicBezTo>
                      <a:lnTo>
                        <a:pt x="384615" y="422337"/>
                      </a:lnTo>
                      <a:lnTo>
                        <a:pt x="414820" y="467138"/>
                      </a:lnTo>
                      <a:cubicBezTo>
                        <a:pt x="425745" y="492967"/>
                        <a:pt x="431786" y="521364"/>
                        <a:pt x="431786" y="551173"/>
                      </a:cubicBezTo>
                      <a:cubicBezTo>
                        <a:pt x="431786" y="580981"/>
                        <a:pt x="425745" y="609379"/>
                        <a:pt x="414820" y="635208"/>
                      </a:cubicBezTo>
                      <a:lnTo>
                        <a:pt x="398181" y="659888"/>
                      </a:lnTo>
                      <a:lnTo>
                        <a:pt x="421848" y="664666"/>
                      </a:lnTo>
                      <a:cubicBezTo>
                        <a:pt x="499335" y="697441"/>
                        <a:pt x="553706" y="774168"/>
                        <a:pt x="553706" y="863593"/>
                      </a:cubicBezTo>
                      <a:lnTo>
                        <a:pt x="539341" y="934743"/>
                      </a:lnTo>
                      <a:lnTo>
                        <a:pt x="580816" y="972429"/>
                      </a:lnTo>
                      <a:cubicBezTo>
                        <a:pt x="595000" y="989616"/>
                        <a:pt x="606757" y="1008880"/>
                        <a:pt x="615562" y="1029698"/>
                      </a:cubicBezTo>
                      <a:lnTo>
                        <a:pt x="618502" y="1044260"/>
                      </a:lnTo>
                      <a:lnTo>
                        <a:pt x="620097" y="1043394"/>
                      </a:lnTo>
                      <a:cubicBezTo>
                        <a:pt x="647854" y="1031654"/>
                        <a:pt x="678370" y="1025162"/>
                        <a:pt x="710403" y="1025162"/>
                      </a:cubicBezTo>
                      <a:lnTo>
                        <a:pt x="736616" y="1027805"/>
                      </a:lnTo>
                      <a:lnTo>
                        <a:pt x="748714" y="1016913"/>
                      </a:lnTo>
                      <a:cubicBezTo>
                        <a:pt x="817890" y="974929"/>
                        <a:pt x="913455" y="948962"/>
                        <a:pt x="1019013" y="948962"/>
                      </a:cubicBezTo>
                      <a:cubicBezTo>
                        <a:pt x="1124571" y="948962"/>
                        <a:pt x="1220136" y="974929"/>
                        <a:pt x="1289312" y="1016913"/>
                      </a:cubicBezTo>
                      <a:lnTo>
                        <a:pt x="1301410" y="1027805"/>
                      </a:lnTo>
                      <a:lnTo>
                        <a:pt x="1327623" y="1025162"/>
                      </a:lnTo>
                      <a:cubicBezTo>
                        <a:pt x="1359656" y="1025162"/>
                        <a:pt x="1390172" y="1031654"/>
                        <a:pt x="1417929" y="1043394"/>
                      </a:cubicBezTo>
                      <a:lnTo>
                        <a:pt x="1419524" y="1044260"/>
                      </a:lnTo>
                      <a:lnTo>
                        <a:pt x="1422464" y="1029698"/>
                      </a:lnTo>
                      <a:cubicBezTo>
                        <a:pt x="1431269" y="1008880"/>
                        <a:pt x="1443026" y="989616"/>
                        <a:pt x="1457210" y="972429"/>
                      </a:cubicBezTo>
                      <a:lnTo>
                        <a:pt x="1505288" y="928742"/>
                      </a:lnTo>
                      <a:lnTo>
                        <a:pt x="1492135" y="863593"/>
                      </a:lnTo>
                      <a:cubicBezTo>
                        <a:pt x="1492135" y="774168"/>
                        <a:pt x="1546506" y="697441"/>
                        <a:pt x="1623993" y="664666"/>
                      </a:cubicBezTo>
                      <a:lnTo>
                        <a:pt x="1647660" y="659888"/>
                      </a:lnTo>
                      <a:lnTo>
                        <a:pt x="1631021" y="635208"/>
                      </a:lnTo>
                      <a:cubicBezTo>
                        <a:pt x="1620096" y="609379"/>
                        <a:pt x="1614055" y="580981"/>
                        <a:pt x="1614055" y="551173"/>
                      </a:cubicBezTo>
                      <a:cubicBezTo>
                        <a:pt x="1614055" y="521364"/>
                        <a:pt x="1620096" y="492967"/>
                        <a:pt x="1631021" y="467138"/>
                      </a:cubicBezTo>
                      <a:lnTo>
                        <a:pt x="1661226" y="422337"/>
                      </a:lnTo>
                      <a:lnTo>
                        <a:pt x="1623993" y="414820"/>
                      </a:lnTo>
                      <a:cubicBezTo>
                        <a:pt x="1546506" y="382045"/>
                        <a:pt x="1492135" y="305318"/>
                        <a:pt x="1492135" y="215893"/>
                      </a:cubicBezTo>
                      <a:cubicBezTo>
                        <a:pt x="1492135" y="96659"/>
                        <a:pt x="1588794" y="0"/>
                        <a:pt x="1708028" y="0"/>
                      </a:cubicBezTo>
                      <a:cubicBezTo>
                        <a:pt x="1827262" y="0"/>
                        <a:pt x="1923921" y="96659"/>
                        <a:pt x="1923921" y="215893"/>
                      </a:cubicBezTo>
                      <a:cubicBezTo>
                        <a:pt x="1923921" y="245701"/>
                        <a:pt x="1917880" y="274099"/>
                        <a:pt x="1906955" y="299928"/>
                      </a:cubicBezTo>
                      <a:lnTo>
                        <a:pt x="1876749" y="344729"/>
                      </a:lnTo>
                      <a:lnTo>
                        <a:pt x="1913983" y="352246"/>
                      </a:lnTo>
                      <a:cubicBezTo>
                        <a:pt x="1991470" y="385020"/>
                        <a:pt x="2045841" y="461747"/>
                        <a:pt x="2045841" y="551173"/>
                      </a:cubicBezTo>
                      <a:cubicBezTo>
                        <a:pt x="2045841" y="640598"/>
                        <a:pt x="1991470" y="717326"/>
                        <a:pt x="1913983" y="750100"/>
                      </a:cubicBezTo>
                      <a:lnTo>
                        <a:pt x="1890315" y="754878"/>
                      </a:lnTo>
                      <a:lnTo>
                        <a:pt x="1906955" y="779558"/>
                      </a:lnTo>
                      <a:cubicBezTo>
                        <a:pt x="1917880" y="805387"/>
                        <a:pt x="1923921" y="833785"/>
                        <a:pt x="1923921" y="863593"/>
                      </a:cubicBezTo>
                      <a:cubicBezTo>
                        <a:pt x="1923921" y="923210"/>
                        <a:pt x="1899757" y="977183"/>
                        <a:pt x="1860687" y="1016252"/>
                      </a:cubicBezTo>
                      <a:lnTo>
                        <a:pt x="1847110" y="1025407"/>
                      </a:lnTo>
                      <a:lnTo>
                        <a:pt x="1850003" y="1029698"/>
                      </a:lnTo>
                      <a:cubicBezTo>
                        <a:pt x="1861742" y="1057454"/>
                        <a:pt x="1868234" y="1087970"/>
                        <a:pt x="1868234" y="1120003"/>
                      </a:cubicBezTo>
                      <a:cubicBezTo>
                        <a:pt x="1868234" y="1248134"/>
                        <a:pt x="1764364" y="1352004"/>
                        <a:pt x="1636233" y="1352004"/>
                      </a:cubicBezTo>
                      <a:cubicBezTo>
                        <a:pt x="1604200" y="1352004"/>
                        <a:pt x="1573684" y="1345512"/>
                        <a:pt x="1545928" y="1333772"/>
                      </a:cubicBezTo>
                      <a:lnTo>
                        <a:pt x="1544332" y="1332906"/>
                      </a:lnTo>
                      <a:lnTo>
                        <a:pt x="1541393" y="1347469"/>
                      </a:lnTo>
                      <a:cubicBezTo>
                        <a:pt x="1506173" y="1430737"/>
                        <a:pt x="1423722" y="1489164"/>
                        <a:pt x="1327623" y="1489164"/>
                      </a:cubicBezTo>
                      <a:cubicBezTo>
                        <a:pt x="1295590" y="1489164"/>
                        <a:pt x="1265074" y="1482672"/>
                        <a:pt x="1237318" y="1470932"/>
                      </a:cubicBezTo>
                      <a:lnTo>
                        <a:pt x="1199385" y="1450343"/>
                      </a:lnTo>
                      <a:lnTo>
                        <a:pt x="1183063" y="1474553"/>
                      </a:lnTo>
                      <a:cubicBezTo>
                        <a:pt x="1141079" y="1516537"/>
                        <a:pt x="1083078" y="1542504"/>
                        <a:pt x="1019013" y="1542504"/>
                      </a:cubicBezTo>
                      <a:cubicBezTo>
                        <a:pt x="954947" y="1542504"/>
                        <a:pt x="896947" y="1516537"/>
                        <a:pt x="854963" y="1474553"/>
                      </a:cubicBezTo>
                      <a:lnTo>
                        <a:pt x="838641" y="1450343"/>
                      </a:lnTo>
                      <a:lnTo>
                        <a:pt x="800708" y="1470932"/>
                      </a:lnTo>
                      <a:cubicBezTo>
                        <a:pt x="772952" y="1482672"/>
                        <a:pt x="742436" y="1489164"/>
                        <a:pt x="710403" y="1489164"/>
                      </a:cubicBezTo>
                      <a:cubicBezTo>
                        <a:pt x="614305" y="1489164"/>
                        <a:pt x="531853" y="1430737"/>
                        <a:pt x="496634" y="1347469"/>
                      </a:cubicBezTo>
                      <a:lnTo>
                        <a:pt x="493694" y="1332906"/>
                      </a:lnTo>
                      <a:lnTo>
                        <a:pt x="492098" y="1333772"/>
                      </a:lnTo>
                      <a:cubicBezTo>
                        <a:pt x="464342" y="1345512"/>
                        <a:pt x="433826" y="1352004"/>
                        <a:pt x="401793" y="1352004"/>
                      </a:cubicBezTo>
                      <a:cubicBezTo>
                        <a:pt x="273662" y="1352004"/>
                        <a:pt x="169792" y="1248134"/>
                        <a:pt x="169792" y="1120003"/>
                      </a:cubicBezTo>
                      <a:cubicBezTo>
                        <a:pt x="169792" y="1087970"/>
                        <a:pt x="176284" y="1057454"/>
                        <a:pt x="188024" y="1029698"/>
                      </a:cubicBezTo>
                      <a:lnTo>
                        <a:pt x="193359" y="1021784"/>
                      </a:lnTo>
                      <a:lnTo>
                        <a:pt x="185154" y="1016252"/>
                      </a:lnTo>
                      <a:cubicBezTo>
                        <a:pt x="146085" y="977183"/>
                        <a:pt x="121920" y="923210"/>
                        <a:pt x="121920" y="863593"/>
                      </a:cubicBezTo>
                      <a:cubicBezTo>
                        <a:pt x="121920" y="833785"/>
                        <a:pt x="127961" y="805387"/>
                        <a:pt x="138886" y="779558"/>
                      </a:cubicBezTo>
                      <a:lnTo>
                        <a:pt x="155526" y="754878"/>
                      </a:lnTo>
                      <a:lnTo>
                        <a:pt x="131858" y="750100"/>
                      </a:lnTo>
                      <a:cubicBezTo>
                        <a:pt x="54371" y="717326"/>
                        <a:pt x="0" y="640598"/>
                        <a:pt x="0" y="551173"/>
                      </a:cubicBezTo>
                      <a:cubicBezTo>
                        <a:pt x="0" y="461747"/>
                        <a:pt x="54371" y="385020"/>
                        <a:pt x="131858" y="352246"/>
                      </a:cubicBezTo>
                      <a:lnTo>
                        <a:pt x="169092" y="344729"/>
                      </a:lnTo>
                      <a:lnTo>
                        <a:pt x="138886" y="299928"/>
                      </a:lnTo>
                      <a:cubicBezTo>
                        <a:pt x="127961" y="274099"/>
                        <a:pt x="121920" y="245701"/>
                        <a:pt x="121920" y="215893"/>
                      </a:cubicBezTo>
                      <a:cubicBezTo>
                        <a:pt x="121920" y="96659"/>
                        <a:pt x="218579" y="0"/>
                        <a:pt x="337813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" name="四角形: 上の 2 つの角を丸める 93">
                  <a:extLst>
                    <a:ext uri="{FF2B5EF4-FFF2-40B4-BE49-F238E27FC236}">
                      <a16:creationId xmlns:a16="http://schemas.microsoft.com/office/drawing/2014/main" id="{00ECF9C6-B23A-4166-BEED-765BAC9DB7E0}"/>
                    </a:ext>
                  </a:extLst>
                </p:cNvPr>
                <p:cNvSpPr/>
                <p:nvPr/>
              </p:nvSpPr>
              <p:spPr>
                <a:xfrm>
                  <a:off x="3157290" y="2809185"/>
                  <a:ext cx="1282825" cy="85080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1C91261A-2644-44F3-859E-3A600D865C62}"/>
                    </a:ext>
                  </a:extLst>
                </p:cNvPr>
                <p:cNvSpPr/>
                <p:nvPr/>
              </p:nvSpPr>
              <p:spPr>
                <a:xfrm>
                  <a:off x="3202355" y="3030298"/>
                  <a:ext cx="491174" cy="279141"/>
                </a:xfrm>
                <a:custGeom>
                  <a:avLst/>
                  <a:gdLst>
                    <a:gd name="connsiteX0" fmla="*/ 421864 w 843728"/>
                    <a:gd name="connsiteY0" fmla="*/ 0 h 367704"/>
                    <a:gd name="connsiteX1" fmla="*/ 839442 w 843728"/>
                    <a:gd name="connsiteY1" fmla="*/ 175117 h 367704"/>
                    <a:gd name="connsiteX2" fmla="*/ 843728 w 843728"/>
                    <a:gd name="connsiteY2" fmla="*/ 183852 h 367704"/>
                    <a:gd name="connsiteX3" fmla="*/ 839442 w 843728"/>
                    <a:gd name="connsiteY3" fmla="*/ 192587 h 367704"/>
                    <a:gd name="connsiteX4" fmla="*/ 421864 w 843728"/>
                    <a:gd name="connsiteY4" fmla="*/ 367704 h 367704"/>
                    <a:gd name="connsiteX5" fmla="*/ 4286 w 843728"/>
                    <a:gd name="connsiteY5" fmla="*/ 192587 h 367704"/>
                    <a:gd name="connsiteX6" fmla="*/ 0 w 843728"/>
                    <a:gd name="connsiteY6" fmla="*/ 183852 h 367704"/>
                    <a:gd name="connsiteX7" fmla="*/ 4286 w 843728"/>
                    <a:gd name="connsiteY7" fmla="*/ 175117 h 367704"/>
                    <a:gd name="connsiteX8" fmla="*/ 421864 w 843728"/>
                    <a:gd name="connsiteY8" fmla="*/ 0 h 36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3728" h="367704">
                      <a:moveTo>
                        <a:pt x="421864" y="0"/>
                      </a:moveTo>
                      <a:cubicBezTo>
                        <a:pt x="609582" y="0"/>
                        <a:pt x="770644" y="72208"/>
                        <a:pt x="839442" y="175117"/>
                      </a:cubicBezTo>
                      <a:lnTo>
                        <a:pt x="843728" y="183852"/>
                      </a:lnTo>
                      <a:lnTo>
                        <a:pt x="839442" y="192587"/>
                      </a:lnTo>
                      <a:cubicBezTo>
                        <a:pt x="770644" y="295496"/>
                        <a:pt x="609582" y="367704"/>
                        <a:pt x="421864" y="367704"/>
                      </a:cubicBezTo>
                      <a:cubicBezTo>
                        <a:pt x="234146" y="367704"/>
                        <a:pt x="73085" y="295496"/>
                        <a:pt x="4286" y="192587"/>
                      </a:cubicBezTo>
                      <a:lnTo>
                        <a:pt x="0" y="183852"/>
                      </a:lnTo>
                      <a:lnTo>
                        <a:pt x="4286" y="175117"/>
                      </a:lnTo>
                      <a:cubicBezTo>
                        <a:pt x="73085" y="72208"/>
                        <a:pt x="234146" y="0"/>
                        <a:pt x="421864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66C2CA9E-755D-4451-BE60-1EFD5E2063A0}"/>
                    </a:ext>
                  </a:extLst>
                </p:cNvPr>
                <p:cNvSpPr/>
                <p:nvPr/>
              </p:nvSpPr>
              <p:spPr>
                <a:xfrm>
                  <a:off x="3880535" y="3030298"/>
                  <a:ext cx="491174" cy="279141"/>
                </a:xfrm>
                <a:custGeom>
                  <a:avLst/>
                  <a:gdLst>
                    <a:gd name="connsiteX0" fmla="*/ 421864 w 843728"/>
                    <a:gd name="connsiteY0" fmla="*/ 0 h 367704"/>
                    <a:gd name="connsiteX1" fmla="*/ 839442 w 843728"/>
                    <a:gd name="connsiteY1" fmla="*/ 175117 h 367704"/>
                    <a:gd name="connsiteX2" fmla="*/ 843728 w 843728"/>
                    <a:gd name="connsiteY2" fmla="*/ 183852 h 367704"/>
                    <a:gd name="connsiteX3" fmla="*/ 839442 w 843728"/>
                    <a:gd name="connsiteY3" fmla="*/ 192587 h 367704"/>
                    <a:gd name="connsiteX4" fmla="*/ 421864 w 843728"/>
                    <a:gd name="connsiteY4" fmla="*/ 367704 h 367704"/>
                    <a:gd name="connsiteX5" fmla="*/ 4286 w 843728"/>
                    <a:gd name="connsiteY5" fmla="*/ 192587 h 367704"/>
                    <a:gd name="connsiteX6" fmla="*/ 0 w 843728"/>
                    <a:gd name="connsiteY6" fmla="*/ 183852 h 367704"/>
                    <a:gd name="connsiteX7" fmla="*/ 4286 w 843728"/>
                    <a:gd name="connsiteY7" fmla="*/ 175117 h 367704"/>
                    <a:gd name="connsiteX8" fmla="*/ 421864 w 843728"/>
                    <a:gd name="connsiteY8" fmla="*/ 0 h 36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3728" h="367704">
                      <a:moveTo>
                        <a:pt x="421864" y="0"/>
                      </a:moveTo>
                      <a:cubicBezTo>
                        <a:pt x="609582" y="0"/>
                        <a:pt x="770644" y="72208"/>
                        <a:pt x="839442" y="175117"/>
                      </a:cubicBezTo>
                      <a:lnTo>
                        <a:pt x="843728" y="183852"/>
                      </a:lnTo>
                      <a:lnTo>
                        <a:pt x="839442" y="192587"/>
                      </a:lnTo>
                      <a:cubicBezTo>
                        <a:pt x="770644" y="295496"/>
                        <a:pt x="609582" y="367704"/>
                        <a:pt x="421864" y="367704"/>
                      </a:cubicBezTo>
                      <a:cubicBezTo>
                        <a:pt x="234146" y="367704"/>
                        <a:pt x="73085" y="295496"/>
                        <a:pt x="4286" y="192587"/>
                      </a:cubicBezTo>
                      <a:lnTo>
                        <a:pt x="0" y="183852"/>
                      </a:lnTo>
                      <a:lnTo>
                        <a:pt x="4286" y="175117"/>
                      </a:lnTo>
                      <a:cubicBezTo>
                        <a:pt x="73085" y="72208"/>
                        <a:pt x="234146" y="0"/>
                        <a:pt x="421864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2DD94047-7263-49C5-81EB-E52E961617FB}"/>
                    </a:ext>
                  </a:extLst>
                </p:cNvPr>
                <p:cNvSpPr/>
                <p:nvPr/>
              </p:nvSpPr>
              <p:spPr>
                <a:xfrm>
                  <a:off x="3324770" y="3045503"/>
                  <a:ext cx="264250" cy="26425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E356B292-C904-4631-BF40-3D5B49DC46CC}"/>
                    </a:ext>
                  </a:extLst>
                </p:cNvPr>
                <p:cNvSpPr/>
                <p:nvPr/>
              </p:nvSpPr>
              <p:spPr>
                <a:xfrm>
                  <a:off x="3987710" y="3045503"/>
                  <a:ext cx="264250" cy="26425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A7D9764D-95AD-4A08-8F4B-AC05A961FF69}"/>
                    </a:ext>
                  </a:extLst>
                </p:cNvPr>
                <p:cNvGrpSpPr/>
                <p:nvPr/>
              </p:nvGrpSpPr>
              <p:grpSpPr>
                <a:xfrm>
                  <a:off x="3086951" y="3252675"/>
                  <a:ext cx="1423504" cy="711861"/>
                  <a:chOff x="3086951" y="2401830"/>
                  <a:chExt cx="1423504" cy="897631"/>
                </a:xfrm>
              </p:grpSpPr>
              <p:sp>
                <p:nvSpPr>
                  <p:cNvPr id="214" name="四角形: 上の 2 つの角を丸める 213">
                    <a:extLst>
                      <a:ext uri="{FF2B5EF4-FFF2-40B4-BE49-F238E27FC236}">
                        <a16:creationId xmlns:a16="http://schemas.microsoft.com/office/drawing/2014/main" id="{B0F87403-D9E5-49B3-8355-2E4D75459B0B}"/>
                      </a:ext>
                    </a:extLst>
                  </p:cNvPr>
                  <p:cNvSpPr/>
                  <p:nvPr/>
                </p:nvSpPr>
                <p:spPr>
                  <a:xfrm>
                    <a:off x="3086951" y="2650453"/>
                    <a:ext cx="1423504" cy="649008"/>
                  </a:xfrm>
                  <a:prstGeom prst="round2SameRect">
                    <a:avLst>
                      <a:gd name="adj1" fmla="val 50000"/>
                      <a:gd name="adj2" fmla="val 34286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5DCF5F50-C04A-4445-ABED-46451F037DC9}"/>
                      </a:ext>
                    </a:extLst>
                  </p:cNvPr>
                  <p:cNvSpPr/>
                  <p:nvPr/>
                </p:nvSpPr>
                <p:spPr>
                  <a:xfrm flipV="1">
                    <a:off x="3260965" y="3011603"/>
                    <a:ext cx="1078683" cy="102088"/>
                  </a:xfrm>
                  <a:custGeom>
                    <a:avLst/>
                    <a:gdLst>
                      <a:gd name="connsiteX0" fmla="*/ 0 w 1078684"/>
                      <a:gd name="connsiteY0" fmla="*/ 0 h 118496"/>
                      <a:gd name="connsiteX1" fmla="*/ 1078684 w 1078684"/>
                      <a:gd name="connsiteY1" fmla="*/ 0 h 118496"/>
                      <a:gd name="connsiteX2" fmla="*/ 1078684 w 1078684"/>
                      <a:gd name="connsiteY2" fmla="*/ 8228 h 118496"/>
                      <a:gd name="connsiteX3" fmla="*/ 968416 w 1078684"/>
                      <a:gd name="connsiteY3" fmla="*/ 118496 h 118496"/>
                      <a:gd name="connsiteX4" fmla="*/ 110268 w 1078684"/>
                      <a:gd name="connsiteY4" fmla="*/ 118496 h 118496"/>
                      <a:gd name="connsiteX5" fmla="*/ 0 w 1078684"/>
                      <a:gd name="connsiteY5" fmla="*/ 8228 h 118496"/>
                      <a:gd name="connsiteX6" fmla="*/ 0 w 1078684"/>
                      <a:gd name="connsiteY6" fmla="*/ 0 h 1184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78684" h="118496">
                        <a:moveTo>
                          <a:pt x="0" y="0"/>
                        </a:moveTo>
                        <a:lnTo>
                          <a:pt x="1078684" y="0"/>
                        </a:lnTo>
                        <a:lnTo>
                          <a:pt x="1078684" y="8228"/>
                        </a:lnTo>
                        <a:cubicBezTo>
                          <a:pt x="1078684" y="69127"/>
                          <a:pt x="1029315" y="118496"/>
                          <a:pt x="968416" y="118496"/>
                        </a:cubicBezTo>
                        <a:lnTo>
                          <a:pt x="110268" y="118496"/>
                        </a:lnTo>
                        <a:cubicBezTo>
                          <a:pt x="49369" y="118496"/>
                          <a:pt x="0" y="69127"/>
                          <a:pt x="0" y="8228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A4664EF1-B6DF-45C7-93F3-B06764265819}"/>
                      </a:ext>
                    </a:extLst>
                  </p:cNvPr>
                  <p:cNvSpPr/>
                  <p:nvPr/>
                </p:nvSpPr>
                <p:spPr>
                  <a:xfrm>
                    <a:off x="3447942" y="2401830"/>
                    <a:ext cx="701522" cy="434142"/>
                  </a:xfrm>
                  <a:custGeom>
                    <a:avLst/>
                    <a:gdLst>
                      <a:gd name="connsiteX0" fmla="*/ 331745 w 701522"/>
                      <a:gd name="connsiteY0" fmla="*/ 0 h 434142"/>
                      <a:gd name="connsiteX1" fmla="*/ 369777 w 701522"/>
                      <a:gd name="connsiteY1" fmla="*/ 0 h 434142"/>
                      <a:gd name="connsiteX2" fmla="*/ 499218 w 701522"/>
                      <a:gd name="connsiteY2" fmla="*/ 129441 h 434142"/>
                      <a:gd name="connsiteX3" fmla="*/ 499218 w 701522"/>
                      <a:gd name="connsiteY3" fmla="*/ 175260 h 434142"/>
                      <a:gd name="connsiteX4" fmla="*/ 572081 w 701522"/>
                      <a:gd name="connsiteY4" fmla="*/ 175260 h 434142"/>
                      <a:gd name="connsiteX5" fmla="*/ 701522 w 701522"/>
                      <a:gd name="connsiteY5" fmla="*/ 304701 h 434142"/>
                      <a:gd name="connsiteX6" fmla="*/ 701522 w 701522"/>
                      <a:gd name="connsiteY6" fmla="*/ 345382 h 434142"/>
                      <a:gd name="connsiteX7" fmla="*/ 612762 w 701522"/>
                      <a:gd name="connsiteY7" fmla="*/ 434142 h 434142"/>
                      <a:gd name="connsiteX8" fmla="*/ 88760 w 701522"/>
                      <a:gd name="connsiteY8" fmla="*/ 434142 h 434142"/>
                      <a:gd name="connsiteX9" fmla="*/ 0 w 701522"/>
                      <a:gd name="connsiteY9" fmla="*/ 345382 h 434142"/>
                      <a:gd name="connsiteX10" fmla="*/ 0 w 701522"/>
                      <a:gd name="connsiteY10" fmla="*/ 304701 h 434142"/>
                      <a:gd name="connsiteX11" fmla="*/ 129441 w 701522"/>
                      <a:gd name="connsiteY11" fmla="*/ 175260 h 434142"/>
                      <a:gd name="connsiteX12" fmla="*/ 202304 w 701522"/>
                      <a:gd name="connsiteY12" fmla="*/ 175260 h 434142"/>
                      <a:gd name="connsiteX13" fmla="*/ 202304 w 701522"/>
                      <a:gd name="connsiteY13" fmla="*/ 129441 h 434142"/>
                      <a:gd name="connsiteX14" fmla="*/ 331745 w 701522"/>
                      <a:gd name="connsiteY14" fmla="*/ 0 h 4341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01522" h="434142">
                        <a:moveTo>
                          <a:pt x="331745" y="0"/>
                        </a:moveTo>
                        <a:lnTo>
                          <a:pt x="369777" y="0"/>
                        </a:lnTo>
                        <a:cubicBezTo>
                          <a:pt x="441265" y="0"/>
                          <a:pt x="499218" y="57953"/>
                          <a:pt x="499218" y="129441"/>
                        </a:cubicBezTo>
                        <a:lnTo>
                          <a:pt x="499218" y="175260"/>
                        </a:lnTo>
                        <a:lnTo>
                          <a:pt x="572081" y="175260"/>
                        </a:lnTo>
                        <a:cubicBezTo>
                          <a:pt x="643569" y="175260"/>
                          <a:pt x="701522" y="233213"/>
                          <a:pt x="701522" y="304701"/>
                        </a:cubicBezTo>
                        <a:lnTo>
                          <a:pt x="701522" y="345382"/>
                        </a:lnTo>
                        <a:cubicBezTo>
                          <a:pt x="701522" y="394403"/>
                          <a:pt x="661783" y="434142"/>
                          <a:pt x="612762" y="434142"/>
                        </a:cubicBezTo>
                        <a:lnTo>
                          <a:pt x="88760" y="434142"/>
                        </a:lnTo>
                        <a:cubicBezTo>
                          <a:pt x="39739" y="434142"/>
                          <a:pt x="0" y="394403"/>
                          <a:pt x="0" y="345382"/>
                        </a:cubicBezTo>
                        <a:lnTo>
                          <a:pt x="0" y="304701"/>
                        </a:lnTo>
                        <a:cubicBezTo>
                          <a:pt x="0" y="233213"/>
                          <a:pt x="57953" y="175260"/>
                          <a:pt x="129441" y="175260"/>
                        </a:cubicBezTo>
                        <a:lnTo>
                          <a:pt x="202304" y="175260"/>
                        </a:lnTo>
                        <a:lnTo>
                          <a:pt x="202304" y="129441"/>
                        </a:lnTo>
                        <a:cubicBezTo>
                          <a:pt x="202304" y="57953"/>
                          <a:pt x="260257" y="0"/>
                          <a:pt x="331745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7" name="楕円 216">
                    <a:extLst>
                      <a:ext uri="{FF2B5EF4-FFF2-40B4-BE49-F238E27FC236}">
                        <a16:creationId xmlns:a16="http://schemas.microsoft.com/office/drawing/2014/main" id="{B00E5449-6431-4517-8E1C-373BE4A72AD7}"/>
                      </a:ext>
                    </a:extLst>
                  </p:cNvPr>
                  <p:cNvSpPr/>
                  <p:nvPr/>
                </p:nvSpPr>
                <p:spPr>
                  <a:xfrm>
                    <a:off x="3526873" y="2705099"/>
                    <a:ext cx="220248" cy="975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8" name="楕円 217">
                    <a:extLst>
                      <a:ext uri="{FF2B5EF4-FFF2-40B4-BE49-F238E27FC236}">
                        <a16:creationId xmlns:a16="http://schemas.microsoft.com/office/drawing/2014/main" id="{B4A1DF76-50E9-42DA-869C-D2054DBC7E9B}"/>
                      </a:ext>
                    </a:extLst>
                  </p:cNvPr>
                  <p:cNvSpPr/>
                  <p:nvPr/>
                </p:nvSpPr>
                <p:spPr>
                  <a:xfrm>
                    <a:off x="3850723" y="2705099"/>
                    <a:ext cx="220248" cy="975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417314E2-279E-413C-9E98-AD30002D4476}"/>
                    </a:ext>
                  </a:extLst>
                </p:cNvPr>
                <p:cNvSpPr/>
                <p:nvPr/>
              </p:nvSpPr>
              <p:spPr>
                <a:xfrm>
                  <a:off x="3385730" y="3109064"/>
                  <a:ext cx="142330" cy="14233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3989424C-3AB1-40AF-9A9A-AD780F845A49}"/>
                    </a:ext>
                  </a:extLst>
                </p:cNvPr>
                <p:cNvSpPr/>
                <p:nvPr/>
              </p:nvSpPr>
              <p:spPr>
                <a:xfrm>
                  <a:off x="4048670" y="3109064"/>
                  <a:ext cx="142330" cy="14233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" name="二等辺三角形 2063">
                  <a:extLst>
                    <a:ext uri="{FF2B5EF4-FFF2-40B4-BE49-F238E27FC236}">
                      <a16:creationId xmlns:a16="http://schemas.microsoft.com/office/drawing/2014/main" id="{4EB52FA8-09A2-4C4F-B9B2-B179BA0020A2}"/>
                    </a:ext>
                  </a:extLst>
                </p:cNvPr>
                <p:cNvSpPr/>
                <p:nvPr/>
              </p:nvSpPr>
              <p:spPr>
                <a:xfrm rot="18900000">
                  <a:off x="2925946" y="2367018"/>
                  <a:ext cx="406984" cy="533400"/>
                </a:xfrm>
                <a:custGeom>
                  <a:avLst/>
                  <a:gdLst>
                    <a:gd name="connsiteX0" fmla="*/ 0 w 586740"/>
                    <a:gd name="connsiteY0" fmla="*/ 701040 h 701040"/>
                    <a:gd name="connsiteX1" fmla="*/ 293370 w 586740"/>
                    <a:gd name="connsiteY1" fmla="*/ 0 h 701040"/>
                    <a:gd name="connsiteX2" fmla="*/ 586740 w 586740"/>
                    <a:gd name="connsiteY2" fmla="*/ 701040 h 701040"/>
                    <a:gd name="connsiteX3" fmla="*/ 0 w 586740"/>
                    <a:gd name="connsiteY3" fmla="*/ 701040 h 701040"/>
                    <a:gd name="connsiteX0" fmla="*/ 0 w 586740"/>
                    <a:gd name="connsiteY0" fmla="*/ 701050 h 701050"/>
                    <a:gd name="connsiteX1" fmla="*/ 293370 w 586740"/>
                    <a:gd name="connsiteY1" fmla="*/ 10 h 701050"/>
                    <a:gd name="connsiteX2" fmla="*/ 586740 w 586740"/>
                    <a:gd name="connsiteY2" fmla="*/ 701050 h 701050"/>
                    <a:gd name="connsiteX3" fmla="*/ 0 w 586740"/>
                    <a:gd name="connsiteY3" fmla="*/ 701050 h 70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6740" h="701050">
                      <a:moveTo>
                        <a:pt x="0" y="701050"/>
                      </a:moveTo>
                      <a:cubicBezTo>
                        <a:pt x="97790" y="467370"/>
                        <a:pt x="127000" y="2550"/>
                        <a:pt x="293370" y="10"/>
                      </a:cubicBezTo>
                      <a:cubicBezTo>
                        <a:pt x="459740" y="-2530"/>
                        <a:pt x="488950" y="467370"/>
                        <a:pt x="586740" y="701050"/>
                      </a:cubicBezTo>
                      <a:lnTo>
                        <a:pt x="0" y="70105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" name="二等辺三角形 2063">
                  <a:extLst>
                    <a:ext uri="{FF2B5EF4-FFF2-40B4-BE49-F238E27FC236}">
                      <a16:creationId xmlns:a16="http://schemas.microsoft.com/office/drawing/2014/main" id="{5EF4C9AB-BCCD-43FF-99B3-0F47B839A979}"/>
                    </a:ext>
                  </a:extLst>
                </p:cNvPr>
                <p:cNvSpPr/>
                <p:nvPr/>
              </p:nvSpPr>
              <p:spPr>
                <a:xfrm rot="2700000" flipH="1">
                  <a:off x="4282750" y="2367017"/>
                  <a:ext cx="406984" cy="533400"/>
                </a:xfrm>
                <a:custGeom>
                  <a:avLst/>
                  <a:gdLst>
                    <a:gd name="connsiteX0" fmla="*/ 0 w 586740"/>
                    <a:gd name="connsiteY0" fmla="*/ 701040 h 701040"/>
                    <a:gd name="connsiteX1" fmla="*/ 293370 w 586740"/>
                    <a:gd name="connsiteY1" fmla="*/ 0 h 701040"/>
                    <a:gd name="connsiteX2" fmla="*/ 586740 w 586740"/>
                    <a:gd name="connsiteY2" fmla="*/ 701040 h 701040"/>
                    <a:gd name="connsiteX3" fmla="*/ 0 w 586740"/>
                    <a:gd name="connsiteY3" fmla="*/ 701040 h 701040"/>
                    <a:gd name="connsiteX0" fmla="*/ 0 w 586740"/>
                    <a:gd name="connsiteY0" fmla="*/ 701050 h 701050"/>
                    <a:gd name="connsiteX1" fmla="*/ 293370 w 586740"/>
                    <a:gd name="connsiteY1" fmla="*/ 10 h 701050"/>
                    <a:gd name="connsiteX2" fmla="*/ 586740 w 586740"/>
                    <a:gd name="connsiteY2" fmla="*/ 701050 h 701050"/>
                    <a:gd name="connsiteX3" fmla="*/ 0 w 586740"/>
                    <a:gd name="connsiteY3" fmla="*/ 701050 h 70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6740" h="701050">
                      <a:moveTo>
                        <a:pt x="0" y="701050"/>
                      </a:moveTo>
                      <a:cubicBezTo>
                        <a:pt x="97790" y="467370"/>
                        <a:pt x="127000" y="2550"/>
                        <a:pt x="293370" y="10"/>
                      </a:cubicBezTo>
                      <a:cubicBezTo>
                        <a:pt x="459740" y="-2530"/>
                        <a:pt x="488950" y="467370"/>
                        <a:pt x="586740" y="701050"/>
                      </a:cubicBezTo>
                      <a:lnTo>
                        <a:pt x="0" y="70105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F504F5C9-697E-430A-B6BC-35EB327890FB}"/>
                    </a:ext>
                  </a:extLst>
                </p:cNvPr>
                <p:cNvSpPr/>
                <p:nvPr/>
              </p:nvSpPr>
              <p:spPr>
                <a:xfrm>
                  <a:off x="3111163" y="2504636"/>
                  <a:ext cx="1396830" cy="594818"/>
                </a:xfrm>
                <a:custGeom>
                  <a:avLst/>
                  <a:gdLst>
                    <a:gd name="connsiteX0" fmla="*/ 698415 w 1396830"/>
                    <a:gd name="connsiteY0" fmla="*/ 0 h 594818"/>
                    <a:gd name="connsiteX1" fmla="*/ 1213928 w 1396830"/>
                    <a:gd name="connsiteY1" fmla="*/ 188979 h 594818"/>
                    <a:gd name="connsiteX2" fmla="*/ 1218710 w 1396830"/>
                    <a:gd name="connsiteY2" fmla="*/ 210317 h 594818"/>
                    <a:gd name="connsiteX3" fmla="*/ 1243245 w 1396830"/>
                    <a:gd name="connsiteY3" fmla="*/ 205364 h 594818"/>
                    <a:gd name="connsiteX4" fmla="*/ 1396830 w 1396830"/>
                    <a:gd name="connsiteY4" fmla="*/ 358949 h 594818"/>
                    <a:gd name="connsiteX5" fmla="*/ 1243245 w 1396830"/>
                    <a:gd name="connsiteY5" fmla="*/ 512534 h 594818"/>
                    <a:gd name="connsiteX6" fmla="*/ 1183463 w 1396830"/>
                    <a:gd name="connsiteY6" fmla="*/ 500465 h 594818"/>
                    <a:gd name="connsiteX7" fmla="*/ 1148241 w 1396830"/>
                    <a:gd name="connsiteY7" fmla="*/ 476717 h 594818"/>
                    <a:gd name="connsiteX8" fmla="*/ 1133189 w 1396830"/>
                    <a:gd name="connsiteY8" fmla="*/ 499041 h 594818"/>
                    <a:gd name="connsiteX9" fmla="*/ 993097 w 1396830"/>
                    <a:gd name="connsiteY9" fmla="*/ 557069 h 594818"/>
                    <a:gd name="connsiteX10" fmla="*/ 915980 w 1396830"/>
                    <a:gd name="connsiteY10" fmla="*/ 541500 h 594818"/>
                    <a:gd name="connsiteX11" fmla="*/ 861987 w 1396830"/>
                    <a:gd name="connsiteY11" fmla="*/ 505097 h 594818"/>
                    <a:gd name="connsiteX12" fmla="*/ 851294 w 1396830"/>
                    <a:gd name="connsiteY12" fmla="*/ 522721 h 594818"/>
                    <a:gd name="connsiteX13" fmla="*/ 698415 w 1396830"/>
                    <a:gd name="connsiteY13" fmla="*/ 594818 h 594818"/>
                    <a:gd name="connsiteX14" fmla="*/ 545536 w 1396830"/>
                    <a:gd name="connsiteY14" fmla="*/ 522721 h 594818"/>
                    <a:gd name="connsiteX15" fmla="*/ 534843 w 1396830"/>
                    <a:gd name="connsiteY15" fmla="*/ 505097 h 594818"/>
                    <a:gd name="connsiteX16" fmla="*/ 480851 w 1396830"/>
                    <a:gd name="connsiteY16" fmla="*/ 541500 h 594818"/>
                    <a:gd name="connsiteX17" fmla="*/ 403733 w 1396830"/>
                    <a:gd name="connsiteY17" fmla="*/ 557069 h 594818"/>
                    <a:gd name="connsiteX18" fmla="*/ 263641 w 1396830"/>
                    <a:gd name="connsiteY18" fmla="*/ 499041 h 594818"/>
                    <a:gd name="connsiteX19" fmla="*/ 248590 w 1396830"/>
                    <a:gd name="connsiteY19" fmla="*/ 476717 h 594818"/>
                    <a:gd name="connsiteX20" fmla="*/ 213367 w 1396830"/>
                    <a:gd name="connsiteY20" fmla="*/ 500465 h 594818"/>
                    <a:gd name="connsiteX21" fmla="*/ 153585 w 1396830"/>
                    <a:gd name="connsiteY21" fmla="*/ 512534 h 594818"/>
                    <a:gd name="connsiteX22" fmla="*/ 0 w 1396830"/>
                    <a:gd name="connsiteY22" fmla="*/ 358949 h 594818"/>
                    <a:gd name="connsiteX23" fmla="*/ 153585 w 1396830"/>
                    <a:gd name="connsiteY23" fmla="*/ 205364 h 594818"/>
                    <a:gd name="connsiteX24" fmla="*/ 178120 w 1396830"/>
                    <a:gd name="connsiteY24" fmla="*/ 210317 h 594818"/>
                    <a:gd name="connsiteX25" fmla="*/ 182903 w 1396830"/>
                    <a:gd name="connsiteY25" fmla="*/ 188979 h 594818"/>
                    <a:gd name="connsiteX26" fmla="*/ 698415 w 1396830"/>
                    <a:gd name="connsiteY26" fmla="*/ 0 h 594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96830" h="594818">
                      <a:moveTo>
                        <a:pt x="698415" y="0"/>
                      </a:moveTo>
                      <a:cubicBezTo>
                        <a:pt x="952702" y="0"/>
                        <a:pt x="1164861" y="81129"/>
                        <a:pt x="1213928" y="188979"/>
                      </a:cubicBezTo>
                      <a:lnTo>
                        <a:pt x="1218710" y="210317"/>
                      </a:lnTo>
                      <a:lnTo>
                        <a:pt x="1243245" y="205364"/>
                      </a:lnTo>
                      <a:cubicBezTo>
                        <a:pt x="1328068" y="205364"/>
                        <a:pt x="1396830" y="274126"/>
                        <a:pt x="1396830" y="358949"/>
                      </a:cubicBezTo>
                      <a:cubicBezTo>
                        <a:pt x="1396830" y="443772"/>
                        <a:pt x="1328068" y="512534"/>
                        <a:pt x="1243245" y="512534"/>
                      </a:cubicBezTo>
                      <a:cubicBezTo>
                        <a:pt x="1222039" y="512534"/>
                        <a:pt x="1201838" y="508237"/>
                        <a:pt x="1183463" y="500465"/>
                      </a:cubicBezTo>
                      <a:lnTo>
                        <a:pt x="1148241" y="476717"/>
                      </a:lnTo>
                      <a:lnTo>
                        <a:pt x="1133189" y="499041"/>
                      </a:lnTo>
                      <a:cubicBezTo>
                        <a:pt x="1097337" y="534894"/>
                        <a:pt x="1047807" y="557069"/>
                        <a:pt x="993097" y="557069"/>
                      </a:cubicBezTo>
                      <a:cubicBezTo>
                        <a:pt x="965742" y="557069"/>
                        <a:pt x="939683" y="551525"/>
                        <a:pt x="915980" y="541500"/>
                      </a:cubicBezTo>
                      <a:lnTo>
                        <a:pt x="861987" y="505097"/>
                      </a:lnTo>
                      <a:lnTo>
                        <a:pt x="851294" y="522721"/>
                      </a:lnTo>
                      <a:cubicBezTo>
                        <a:pt x="814956" y="566753"/>
                        <a:pt x="759963" y="594818"/>
                        <a:pt x="698415" y="594818"/>
                      </a:cubicBezTo>
                      <a:cubicBezTo>
                        <a:pt x="636867" y="594818"/>
                        <a:pt x="581874" y="566753"/>
                        <a:pt x="545536" y="522721"/>
                      </a:cubicBezTo>
                      <a:lnTo>
                        <a:pt x="534843" y="505097"/>
                      </a:lnTo>
                      <a:lnTo>
                        <a:pt x="480851" y="541500"/>
                      </a:lnTo>
                      <a:cubicBezTo>
                        <a:pt x="457148" y="551525"/>
                        <a:pt x="431088" y="557069"/>
                        <a:pt x="403733" y="557069"/>
                      </a:cubicBezTo>
                      <a:cubicBezTo>
                        <a:pt x="349024" y="557069"/>
                        <a:pt x="299494" y="534894"/>
                        <a:pt x="263641" y="499041"/>
                      </a:cubicBezTo>
                      <a:lnTo>
                        <a:pt x="248590" y="476717"/>
                      </a:lnTo>
                      <a:lnTo>
                        <a:pt x="213367" y="500465"/>
                      </a:lnTo>
                      <a:cubicBezTo>
                        <a:pt x="194993" y="508237"/>
                        <a:pt x="174791" y="512534"/>
                        <a:pt x="153585" y="512534"/>
                      </a:cubicBezTo>
                      <a:cubicBezTo>
                        <a:pt x="68762" y="512534"/>
                        <a:pt x="0" y="443772"/>
                        <a:pt x="0" y="358949"/>
                      </a:cubicBezTo>
                      <a:cubicBezTo>
                        <a:pt x="0" y="274126"/>
                        <a:pt x="68762" y="205364"/>
                        <a:pt x="153585" y="205364"/>
                      </a:cubicBezTo>
                      <a:lnTo>
                        <a:pt x="178120" y="210317"/>
                      </a:lnTo>
                      <a:lnTo>
                        <a:pt x="182903" y="188979"/>
                      </a:lnTo>
                      <a:cubicBezTo>
                        <a:pt x="231969" y="81129"/>
                        <a:pt x="444128" y="0"/>
                        <a:pt x="698415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65040B9E-72BB-42A6-8FFE-C815BA9B3E7E}"/>
                    </a:ext>
                  </a:extLst>
                </p:cNvPr>
                <p:cNvSpPr/>
                <p:nvPr/>
              </p:nvSpPr>
              <p:spPr>
                <a:xfrm>
                  <a:off x="2043241" y="5180924"/>
                  <a:ext cx="662836" cy="321374"/>
                </a:xfrm>
                <a:prstGeom prst="round2SameRect">
                  <a:avLst>
                    <a:gd name="adj1" fmla="val 50000"/>
                    <a:gd name="adj2" fmla="val 14044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" name="四角形: 上の 2 つの角を丸める 105">
                  <a:extLst>
                    <a:ext uri="{FF2B5EF4-FFF2-40B4-BE49-F238E27FC236}">
                      <a16:creationId xmlns:a16="http://schemas.microsoft.com/office/drawing/2014/main" id="{CCEE5EDC-304D-4469-9935-5161645B083A}"/>
                    </a:ext>
                  </a:extLst>
                </p:cNvPr>
                <p:cNvSpPr/>
                <p:nvPr/>
              </p:nvSpPr>
              <p:spPr>
                <a:xfrm>
                  <a:off x="3845664" y="5180923"/>
                  <a:ext cx="662836" cy="321376"/>
                </a:xfrm>
                <a:prstGeom prst="round2SameRect">
                  <a:avLst>
                    <a:gd name="adj1" fmla="val 50000"/>
                    <a:gd name="adj2" fmla="val 14044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" name="四角形: 上の 2 つの角を丸める 108">
                  <a:extLst>
                    <a:ext uri="{FF2B5EF4-FFF2-40B4-BE49-F238E27FC236}">
                      <a16:creationId xmlns:a16="http://schemas.microsoft.com/office/drawing/2014/main" id="{BC352AE9-405A-43D7-B0AF-B66347C5F12E}"/>
                    </a:ext>
                  </a:extLst>
                </p:cNvPr>
                <p:cNvSpPr/>
                <p:nvPr/>
              </p:nvSpPr>
              <p:spPr>
                <a:xfrm>
                  <a:off x="3054357" y="5180923"/>
                  <a:ext cx="662836" cy="321376"/>
                </a:xfrm>
                <a:prstGeom prst="round2SameRect">
                  <a:avLst>
                    <a:gd name="adj1" fmla="val 50000"/>
                    <a:gd name="adj2" fmla="val 14044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" name="四角形: 上の 2 つの角を丸める 109">
                  <a:extLst>
                    <a:ext uri="{FF2B5EF4-FFF2-40B4-BE49-F238E27FC236}">
                      <a16:creationId xmlns:a16="http://schemas.microsoft.com/office/drawing/2014/main" id="{B76CB6F5-D342-456F-B710-D1F62F2AA651}"/>
                    </a:ext>
                  </a:extLst>
                </p:cNvPr>
                <p:cNvSpPr/>
                <p:nvPr/>
              </p:nvSpPr>
              <p:spPr>
                <a:xfrm>
                  <a:off x="2213677" y="5180924"/>
                  <a:ext cx="320950" cy="352946"/>
                </a:xfrm>
                <a:prstGeom prst="round2SameRect">
                  <a:avLst>
                    <a:gd name="adj1" fmla="val 50000"/>
                    <a:gd name="adj2" fmla="val 14044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" name="四角形: 上の 2 つの角を丸める 110">
                  <a:extLst>
                    <a:ext uri="{FF2B5EF4-FFF2-40B4-BE49-F238E27FC236}">
                      <a16:creationId xmlns:a16="http://schemas.microsoft.com/office/drawing/2014/main" id="{AF41B57F-C4EB-41DC-90BE-F4F323A5CBED}"/>
                    </a:ext>
                  </a:extLst>
                </p:cNvPr>
                <p:cNvSpPr/>
                <p:nvPr/>
              </p:nvSpPr>
              <p:spPr>
                <a:xfrm>
                  <a:off x="4016100" y="5180923"/>
                  <a:ext cx="320950" cy="352948"/>
                </a:xfrm>
                <a:prstGeom prst="round2SameRect">
                  <a:avLst>
                    <a:gd name="adj1" fmla="val 50000"/>
                    <a:gd name="adj2" fmla="val 14044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" name="四角形: 上の 2 つの角を丸める 111">
                  <a:extLst>
                    <a:ext uri="{FF2B5EF4-FFF2-40B4-BE49-F238E27FC236}">
                      <a16:creationId xmlns:a16="http://schemas.microsoft.com/office/drawing/2014/main" id="{BDDC6EEF-8F0F-47BA-BFE9-35ECDF88AE7D}"/>
                    </a:ext>
                  </a:extLst>
                </p:cNvPr>
                <p:cNvSpPr/>
                <p:nvPr/>
              </p:nvSpPr>
              <p:spPr>
                <a:xfrm>
                  <a:off x="3224793" y="5180923"/>
                  <a:ext cx="320950" cy="352948"/>
                </a:xfrm>
                <a:prstGeom prst="round2SameRect">
                  <a:avLst>
                    <a:gd name="adj1" fmla="val 50000"/>
                    <a:gd name="adj2" fmla="val 14044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194C514A-5392-4707-90E9-5B927EE13141}"/>
                    </a:ext>
                  </a:extLst>
                </p:cNvPr>
                <p:cNvGrpSpPr/>
                <p:nvPr/>
              </p:nvGrpSpPr>
              <p:grpSpPr>
                <a:xfrm>
                  <a:off x="1620374" y="2697669"/>
                  <a:ext cx="3156414" cy="2289020"/>
                  <a:chOff x="1620374" y="2697669"/>
                  <a:chExt cx="3156414" cy="2289020"/>
                </a:xfrm>
                <a:solidFill>
                  <a:sysClr val="windowText" lastClr="000000">
                    <a:alpha val="50000"/>
                  </a:sysClr>
                </a:solidFill>
              </p:grpSpPr>
              <p:grpSp>
                <p:nvGrpSpPr>
                  <p:cNvPr id="114" name="グループ化 113">
                    <a:extLst>
                      <a:ext uri="{FF2B5EF4-FFF2-40B4-BE49-F238E27FC236}">
                        <a16:creationId xmlns:a16="http://schemas.microsoft.com/office/drawing/2014/main" id="{93480F66-3360-458D-B08A-814C41625821}"/>
                      </a:ext>
                    </a:extLst>
                  </p:cNvPr>
                  <p:cNvGrpSpPr/>
                  <p:nvPr/>
                </p:nvGrpSpPr>
                <p:grpSpPr>
                  <a:xfrm>
                    <a:off x="3155730" y="2697669"/>
                    <a:ext cx="1316732" cy="339805"/>
                    <a:chOff x="3155730" y="2697669"/>
                    <a:chExt cx="1316732" cy="339805"/>
                  </a:xfrm>
                  <a:grpFill/>
                </p:grpSpPr>
                <p:sp>
                  <p:nvSpPr>
                    <p:cNvPr id="209" name="フリーフォーム: 図形 208">
                      <a:extLst>
                        <a:ext uri="{FF2B5EF4-FFF2-40B4-BE49-F238E27FC236}">
                          <a16:creationId xmlns:a16="http://schemas.microsoft.com/office/drawing/2014/main" id="{2BCEF551-3605-4D10-B026-87766695F786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3358713" y="2699367"/>
                      <a:ext cx="313290" cy="315300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10" name="フリーフォーム: 図形 209">
                      <a:extLst>
                        <a:ext uri="{FF2B5EF4-FFF2-40B4-BE49-F238E27FC236}">
                          <a16:creationId xmlns:a16="http://schemas.microsoft.com/office/drawing/2014/main" id="{B32442B5-DDE0-4513-BF66-7CF39C38C113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3955728" y="2696664"/>
                      <a:ext cx="313290" cy="315300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11" name="フリーフォーム: 図形 210">
                      <a:extLst>
                        <a:ext uri="{FF2B5EF4-FFF2-40B4-BE49-F238E27FC236}">
                          <a16:creationId xmlns:a16="http://schemas.microsoft.com/office/drawing/2014/main" id="{B6EBD802-F90C-4C9E-8D3F-58B4E9111E30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3660768" y="2723179"/>
                      <a:ext cx="313290" cy="315300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12" name="フリーフォーム: 図形 211">
                      <a:extLst>
                        <a:ext uri="{FF2B5EF4-FFF2-40B4-BE49-F238E27FC236}">
                          <a16:creationId xmlns:a16="http://schemas.microsoft.com/office/drawing/2014/main" id="{33BABC22-422F-4DB0-8B71-ECE2C4FB0791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237569" y="2749770"/>
                      <a:ext cx="234142" cy="235644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13" name="フリーフォーム: 図形 212">
                      <a:extLst>
                        <a:ext uri="{FF2B5EF4-FFF2-40B4-BE49-F238E27FC236}">
                          <a16:creationId xmlns:a16="http://schemas.microsoft.com/office/drawing/2014/main" id="{31308190-8974-45E4-891A-118391E0CAE1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3156481" y="2754532"/>
                      <a:ext cx="234142" cy="235644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5" name="グループ化 114">
                    <a:extLst>
                      <a:ext uri="{FF2B5EF4-FFF2-40B4-BE49-F238E27FC236}">
                        <a16:creationId xmlns:a16="http://schemas.microsoft.com/office/drawing/2014/main" id="{9ACA5ACA-75A3-44E5-A8BA-37314C26E385}"/>
                      </a:ext>
                    </a:extLst>
                  </p:cNvPr>
                  <p:cNvGrpSpPr/>
                  <p:nvPr/>
                </p:nvGrpSpPr>
                <p:grpSpPr>
                  <a:xfrm>
                    <a:off x="1620374" y="3131826"/>
                    <a:ext cx="3156414" cy="1854863"/>
                    <a:chOff x="1620374" y="3131826"/>
                    <a:chExt cx="3156414" cy="1854863"/>
                  </a:xfrm>
                  <a:grpFill/>
                </p:grpSpPr>
                <p:sp>
                  <p:nvSpPr>
                    <p:cNvPr id="116" name="フリーフォーム: 図形 115">
                      <a:extLst>
                        <a:ext uri="{FF2B5EF4-FFF2-40B4-BE49-F238E27FC236}">
                          <a16:creationId xmlns:a16="http://schemas.microsoft.com/office/drawing/2014/main" id="{BEE5A82F-965D-4C53-B0E2-DBB8B8E771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20374" y="4074105"/>
                      <a:ext cx="455903" cy="458828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7" name="フリーフォーム: 図形 116">
                      <a:extLst>
                        <a:ext uri="{FF2B5EF4-FFF2-40B4-BE49-F238E27FC236}">
                          <a16:creationId xmlns:a16="http://schemas.microsoft.com/office/drawing/2014/main" id="{542DA976-3C7D-414D-92BB-506AED9362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24770" y="4006391"/>
                      <a:ext cx="313290" cy="315300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8" name="フリーフォーム: 図形 117">
                      <a:extLst>
                        <a:ext uri="{FF2B5EF4-FFF2-40B4-BE49-F238E27FC236}">
                          <a16:creationId xmlns:a16="http://schemas.microsoft.com/office/drawing/2014/main" id="{6D07A7EE-3640-46F4-925D-3A385975FE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69871" y="4076241"/>
                      <a:ext cx="313290" cy="315300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9" name="フリーフォーム: 図形 118">
                      <a:extLst>
                        <a:ext uri="{FF2B5EF4-FFF2-40B4-BE49-F238E27FC236}">
                          <a16:creationId xmlns:a16="http://schemas.microsoft.com/office/drawing/2014/main" id="{B9234B7D-AAF7-4AF2-8DD9-E04BF5689E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15946" y="4006391"/>
                      <a:ext cx="313290" cy="315300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0" name="フリーフォーム: 図形 119">
                      <a:extLst>
                        <a:ext uri="{FF2B5EF4-FFF2-40B4-BE49-F238E27FC236}">
                          <a16:creationId xmlns:a16="http://schemas.microsoft.com/office/drawing/2014/main" id="{9A1E563E-741C-4319-B1FD-5068FA9A0E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63521" y="4076241"/>
                      <a:ext cx="313290" cy="315300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1" name="月 120">
                      <a:extLst>
                        <a:ext uri="{FF2B5EF4-FFF2-40B4-BE49-F238E27FC236}">
                          <a16:creationId xmlns:a16="http://schemas.microsoft.com/office/drawing/2014/main" id="{5D47EF0F-D172-4A26-91B2-6535564CCE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5136" y="3131826"/>
                      <a:ext cx="76373" cy="930286"/>
                    </a:xfrm>
                    <a:prstGeom prst="moon">
                      <a:avLst>
                        <a:gd name="adj" fmla="val 7126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2" name="月 121">
                      <a:extLst>
                        <a:ext uri="{FF2B5EF4-FFF2-40B4-BE49-F238E27FC236}">
                          <a16:creationId xmlns:a16="http://schemas.microsoft.com/office/drawing/2014/main" id="{FC725D62-70B0-4EA4-A318-B08BE63D31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51850" y="3505653"/>
                      <a:ext cx="76373" cy="542714"/>
                    </a:xfrm>
                    <a:prstGeom prst="moon">
                      <a:avLst>
                        <a:gd name="adj" fmla="val 7126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3" name="月 122">
                      <a:extLst>
                        <a:ext uri="{FF2B5EF4-FFF2-40B4-BE49-F238E27FC236}">
                          <a16:creationId xmlns:a16="http://schemas.microsoft.com/office/drawing/2014/main" id="{392E8FE4-ECB6-476B-8E52-FD2C83FA3B33}"/>
                        </a:ext>
                      </a:extLst>
                    </p:cNvPr>
                    <p:cNvSpPr/>
                    <p:nvPr/>
                  </p:nvSpPr>
                  <p:spPr>
                    <a:xfrm rot="12045627">
                      <a:off x="1782702" y="3557917"/>
                      <a:ext cx="76373" cy="542714"/>
                    </a:xfrm>
                    <a:prstGeom prst="moon">
                      <a:avLst>
                        <a:gd name="adj" fmla="val 7126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4" name="月 123">
                      <a:extLst>
                        <a:ext uri="{FF2B5EF4-FFF2-40B4-BE49-F238E27FC236}">
                          <a16:creationId xmlns:a16="http://schemas.microsoft.com/office/drawing/2014/main" id="{89D6093D-AF42-4F07-BDBA-AFD6141404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17374" y="3238848"/>
                      <a:ext cx="76373" cy="725687"/>
                    </a:xfrm>
                    <a:prstGeom prst="moon">
                      <a:avLst>
                        <a:gd name="adj" fmla="val 7126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5" name="月 124">
                      <a:extLst>
                        <a:ext uri="{FF2B5EF4-FFF2-40B4-BE49-F238E27FC236}">
                          <a16:creationId xmlns:a16="http://schemas.microsoft.com/office/drawing/2014/main" id="{9EB09291-CA06-47B6-AB26-6DC47FDF46F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472587" y="3398088"/>
                      <a:ext cx="76373" cy="416334"/>
                    </a:xfrm>
                    <a:prstGeom prst="moon">
                      <a:avLst>
                        <a:gd name="adj" fmla="val 7126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6" name="月 125">
                      <a:extLst>
                        <a:ext uri="{FF2B5EF4-FFF2-40B4-BE49-F238E27FC236}">
                          <a16:creationId xmlns:a16="http://schemas.microsoft.com/office/drawing/2014/main" id="{EA159C75-D356-47E7-9FF9-7D85F847E449}"/>
                        </a:ext>
                      </a:extLst>
                    </p:cNvPr>
                    <p:cNvSpPr/>
                    <p:nvPr/>
                  </p:nvSpPr>
                  <p:spPr>
                    <a:xfrm rot="21091157">
                      <a:off x="2341787" y="3401532"/>
                      <a:ext cx="71841" cy="466062"/>
                    </a:xfrm>
                    <a:prstGeom prst="moon">
                      <a:avLst>
                        <a:gd name="adj" fmla="val 7126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7" name="フリーフォーム: 図形 126">
                      <a:extLst>
                        <a:ext uri="{FF2B5EF4-FFF2-40B4-BE49-F238E27FC236}">
                          <a16:creationId xmlns:a16="http://schemas.microsoft.com/office/drawing/2014/main" id="{2BF9DAB1-7CC3-43DD-A581-0EA2509D1F09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1823248" y="4546361"/>
                      <a:ext cx="284761" cy="286588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8" name="フリーフォーム: 図形 127">
                      <a:extLst>
                        <a:ext uri="{FF2B5EF4-FFF2-40B4-BE49-F238E27FC236}">
                          <a16:creationId xmlns:a16="http://schemas.microsoft.com/office/drawing/2014/main" id="{AE60AAEC-E658-4582-AE4F-8AA113AB9A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55173" y="3975292"/>
                      <a:ext cx="575879" cy="579574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04" name="フリーフォーム: 図形 203">
                      <a:extLst>
                        <a:ext uri="{FF2B5EF4-FFF2-40B4-BE49-F238E27FC236}">
                          <a16:creationId xmlns:a16="http://schemas.microsoft.com/office/drawing/2014/main" id="{F6506BF7-AA54-441C-95BD-2FBC2CEE480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435263" y="4566784"/>
                      <a:ext cx="417228" cy="419905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05" name="フリーフォーム: 図形 204">
                      <a:extLst>
                        <a:ext uri="{FF2B5EF4-FFF2-40B4-BE49-F238E27FC236}">
                          <a16:creationId xmlns:a16="http://schemas.microsoft.com/office/drawing/2014/main" id="{77C51DA1-FE98-48B8-A08F-A832B83814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29495" y="3983260"/>
                      <a:ext cx="213238" cy="214606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06" name="フリーフォーム: 図形 205">
                      <a:extLst>
                        <a:ext uri="{FF2B5EF4-FFF2-40B4-BE49-F238E27FC236}">
                          <a16:creationId xmlns:a16="http://schemas.microsoft.com/office/drawing/2014/main" id="{BB59ADC3-EE7F-462E-AE27-22AF1DA662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62995" y="3983260"/>
                      <a:ext cx="213238" cy="214606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07" name="フリーフォーム: 図形 206">
                      <a:extLst>
                        <a:ext uri="{FF2B5EF4-FFF2-40B4-BE49-F238E27FC236}">
                          <a16:creationId xmlns:a16="http://schemas.microsoft.com/office/drawing/2014/main" id="{234D0631-A908-47AD-9D5C-09A7225548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86290" y="3320494"/>
                      <a:ext cx="290498" cy="292362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08" name="フリーフォーム: 図形 207">
                      <a:extLst>
                        <a:ext uri="{FF2B5EF4-FFF2-40B4-BE49-F238E27FC236}">
                          <a16:creationId xmlns:a16="http://schemas.microsoft.com/office/drawing/2014/main" id="{837AD3BB-308D-4498-8089-E4050F0180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35436" y="3311233"/>
                      <a:ext cx="290498" cy="292362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89" name="二等辺三角形 88">
                <a:extLst>
                  <a:ext uri="{FF2B5EF4-FFF2-40B4-BE49-F238E27FC236}">
                    <a16:creationId xmlns:a16="http://schemas.microsoft.com/office/drawing/2014/main" id="{08228A48-4342-4E86-8E91-913E492AFAF9}"/>
                  </a:ext>
                </a:extLst>
              </p:cNvPr>
              <p:cNvSpPr/>
              <p:nvPr/>
            </p:nvSpPr>
            <p:spPr>
              <a:xfrm rot="10800000">
                <a:off x="2574030" y="4531272"/>
                <a:ext cx="119704" cy="79047"/>
              </a:xfrm>
              <a:prstGeom prst="triangl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" name="二等辺三角形 89">
                <a:extLst>
                  <a:ext uri="{FF2B5EF4-FFF2-40B4-BE49-F238E27FC236}">
                    <a16:creationId xmlns:a16="http://schemas.microsoft.com/office/drawing/2014/main" id="{2CADB95B-48A6-4314-8465-7011FBD0A8AA}"/>
                  </a:ext>
                </a:extLst>
              </p:cNvPr>
              <p:cNvSpPr/>
              <p:nvPr/>
            </p:nvSpPr>
            <p:spPr>
              <a:xfrm rot="10800000">
                <a:off x="2950267" y="4531272"/>
                <a:ext cx="119704" cy="79047"/>
              </a:xfrm>
              <a:prstGeom prst="triangl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272" name="吹き出し: 円形 271">
            <a:extLst>
              <a:ext uri="{FF2B5EF4-FFF2-40B4-BE49-F238E27FC236}">
                <a16:creationId xmlns:a16="http://schemas.microsoft.com/office/drawing/2014/main" id="{39F52ADE-D807-487E-A8D5-8CA1B679D50F}"/>
              </a:ext>
            </a:extLst>
          </p:cNvPr>
          <p:cNvSpPr/>
          <p:nvPr/>
        </p:nvSpPr>
        <p:spPr>
          <a:xfrm>
            <a:off x="3028124" y="781895"/>
            <a:ext cx="1019594" cy="692815"/>
          </a:xfrm>
          <a:prstGeom prst="wedgeEllipseCallout">
            <a:avLst>
              <a:gd name="adj1" fmla="val -33483"/>
              <a:gd name="adj2" fmla="val 65640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暑い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2DA06D5-C5C8-4459-8FF3-8484F8D39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4652" y="2213202"/>
            <a:ext cx="1585097" cy="1286367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CE9F51E-70AE-4C16-8694-7039139E7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6642" y="3684762"/>
            <a:ext cx="1664352" cy="120711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2BC5E8D8-7682-4F14-9AF1-1226BE7063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3786" y="895140"/>
            <a:ext cx="1585097" cy="1286367"/>
          </a:xfrm>
          <a:prstGeom prst="rect">
            <a:avLst/>
          </a:prstGeom>
        </p:spPr>
      </p:pic>
      <p:sp>
        <p:nvSpPr>
          <p:cNvPr id="1549" name="吹き出し: 円形 1548">
            <a:extLst>
              <a:ext uri="{FF2B5EF4-FFF2-40B4-BE49-F238E27FC236}">
                <a16:creationId xmlns:a16="http://schemas.microsoft.com/office/drawing/2014/main" id="{287C71A6-9535-40DD-A082-D57D5DF4A117}"/>
              </a:ext>
            </a:extLst>
          </p:cNvPr>
          <p:cNvSpPr/>
          <p:nvPr/>
        </p:nvSpPr>
        <p:spPr>
          <a:xfrm>
            <a:off x="7065286" y="592114"/>
            <a:ext cx="1019594" cy="692815"/>
          </a:xfrm>
          <a:prstGeom prst="wedgeEllipseCallout">
            <a:avLst>
              <a:gd name="adj1" fmla="val 35048"/>
              <a:gd name="adj2" fmla="val 63150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グルメ</a:t>
            </a:r>
          </a:p>
        </p:txBody>
      </p:sp>
      <p:sp>
        <p:nvSpPr>
          <p:cNvPr id="1550" name="テキスト ボックス 1549">
            <a:extLst>
              <a:ext uri="{FF2B5EF4-FFF2-40B4-BE49-F238E27FC236}">
                <a16:creationId xmlns:a16="http://schemas.microsoft.com/office/drawing/2014/main" id="{70853E26-4E1E-4ECA-998B-127B1A5D55CC}"/>
              </a:ext>
            </a:extLst>
          </p:cNvPr>
          <p:cNvSpPr txBox="1"/>
          <p:nvPr/>
        </p:nvSpPr>
        <p:spPr>
          <a:xfrm>
            <a:off x="8295392" y="4919236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1200" dirty="0"/>
              <a:t>沖縄ソーキそば</a:t>
            </a:r>
          </a:p>
        </p:txBody>
      </p:sp>
      <p:sp>
        <p:nvSpPr>
          <p:cNvPr id="1551" name="テキスト ボックス 1550">
            <a:extLst>
              <a:ext uri="{FF2B5EF4-FFF2-40B4-BE49-F238E27FC236}">
                <a16:creationId xmlns:a16="http://schemas.microsoft.com/office/drawing/2014/main" id="{F2A9B35D-821C-4025-8A77-1BFCDE4F26DF}"/>
              </a:ext>
            </a:extLst>
          </p:cNvPr>
          <p:cNvSpPr txBox="1"/>
          <p:nvPr/>
        </p:nvSpPr>
        <p:spPr>
          <a:xfrm>
            <a:off x="7103907" y="352750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1200" dirty="0"/>
              <a:t>フーチャンプルー</a:t>
            </a:r>
          </a:p>
        </p:txBody>
      </p:sp>
      <p:sp>
        <p:nvSpPr>
          <p:cNvPr id="1552" name="テキスト ボックス 1551">
            <a:extLst>
              <a:ext uri="{FF2B5EF4-FFF2-40B4-BE49-F238E27FC236}">
                <a16:creationId xmlns:a16="http://schemas.microsoft.com/office/drawing/2014/main" id="{8A9BBA0C-5C5C-4E41-9D5F-ACC9E234747D}"/>
              </a:ext>
            </a:extLst>
          </p:cNvPr>
          <p:cNvSpPr txBox="1"/>
          <p:nvPr/>
        </p:nvSpPr>
        <p:spPr>
          <a:xfrm>
            <a:off x="8467165" y="224200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1200" dirty="0"/>
              <a:t>ゴーヤ</a:t>
            </a:r>
            <a:endParaRPr lang="en-US" altLang="ja-JP" sz="1200" dirty="0"/>
          </a:p>
          <a:p>
            <a:r>
              <a:rPr lang="ja-JP" altLang="en-US" sz="1200" dirty="0"/>
              <a:t>チャンプルー</a:t>
            </a:r>
          </a:p>
        </p:txBody>
      </p:sp>
      <p:grpSp>
        <p:nvGrpSpPr>
          <p:cNvPr id="1553" name="グループ化 1552">
            <a:extLst>
              <a:ext uri="{FF2B5EF4-FFF2-40B4-BE49-F238E27FC236}">
                <a16:creationId xmlns:a16="http://schemas.microsoft.com/office/drawing/2014/main" id="{9129AE91-F3E6-4DA7-AF8E-B5DF2DAE6251}"/>
              </a:ext>
            </a:extLst>
          </p:cNvPr>
          <p:cNvGrpSpPr/>
          <p:nvPr/>
        </p:nvGrpSpPr>
        <p:grpSpPr>
          <a:xfrm>
            <a:off x="7427378" y="5282745"/>
            <a:ext cx="1671896" cy="1037741"/>
            <a:chOff x="1214436" y="2148840"/>
            <a:chExt cx="4488556" cy="2786036"/>
          </a:xfrm>
        </p:grpSpPr>
        <p:grpSp>
          <p:nvGrpSpPr>
            <p:cNvPr id="1554" name="グループ化 1553">
              <a:extLst>
                <a:ext uri="{FF2B5EF4-FFF2-40B4-BE49-F238E27FC236}">
                  <a16:creationId xmlns:a16="http://schemas.microsoft.com/office/drawing/2014/main" id="{F1ED684D-5CEC-4000-9B86-97F945F4322A}"/>
                </a:ext>
              </a:extLst>
            </p:cNvPr>
            <p:cNvGrpSpPr/>
            <p:nvPr/>
          </p:nvGrpSpPr>
          <p:grpSpPr>
            <a:xfrm>
              <a:off x="1214436" y="2148840"/>
              <a:ext cx="2812156" cy="1643036"/>
              <a:chOff x="1214436" y="1656270"/>
              <a:chExt cx="3655220" cy="2135606"/>
            </a:xfrm>
          </p:grpSpPr>
          <p:sp>
            <p:nvSpPr>
              <p:cNvPr id="1571" name="フリーフォーム: 図形 1570">
                <a:extLst>
                  <a:ext uri="{FF2B5EF4-FFF2-40B4-BE49-F238E27FC236}">
                    <a16:creationId xmlns:a16="http://schemas.microsoft.com/office/drawing/2014/main" id="{F198308C-6713-4A19-A4B8-F58E7F9B1C5C}"/>
                  </a:ext>
                </a:extLst>
              </p:cNvPr>
              <p:cNvSpPr/>
              <p:nvPr/>
            </p:nvSpPr>
            <p:spPr>
              <a:xfrm>
                <a:off x="1214436" y="1656270"/>
                <a:ext cx="3655220" cy="2135606"/>
              </a:xfrm>
              <a:custGeom>
                <a:avLst/>
                <a:gdLst>
                  <a:gd name="connsiteX0" fmla="*/ 2659452 w 3655220"/>
                  <a:gd name="connsiteY0" fmla="*/ 868 h 2135606"/>
                  <a:gd name="connsiteX1" fmla="*/ 3313911 w 3655220"/>
                  <a:gd name="connsiteY1" fmla="*/ 146633 h 2135606"/>
                  <a:gd name="connsiteX2" fmla="*/ 3630468 w 3655220"/>
                  <a:gd name="connsiteY2" fmla="*/ 402477 h 2135606"/>
                  <a:gd name="connsiteX3" fmla="*/ 3630812 w 3655220"/>
                  <a:gd name="connsiteY3" fmla="*/ 410116 h 2135606"/>
                  <a:gd name="connsiteX4" fmla="*/ 3637372 w 3655220"/>
                  <a:gd name="connsiteY4" fmla="*/ 434833 h 2135606"/>
                  <a:gd name="connsiteX5" fmla="*/ 3655220 w 3655220"/>
                  <a:gd name="connsiteY5" fmla="*/ 667832 h 2135606"/>
                  <a:gd name="connsiteX6" fmla="*/ 3637372 w 3655220"/>
                  <a:gd name="connsiteY6" fmla="*/ 900831 h 2135606"/>
                  <a:gd name="connsiteX7" fmla="*/ 3632056 w 3655220"/>
                  <a:gd name="connsiteY7" fmla="*/ 920861 h 2135606"/>
                  <a:gd name="connsiteX8" fmla="*/ 3632431 w 3655220"/>
                  <a:gd name="connsiteY8" fmla="*/ 929212 h 2135606"/>
                  <a:gd name="connsiteX9" fmla="*/ 3566872 w 3655220"/>
                  <a:gd name="connsiteY9" fmla="*/ 997189 h 2135606"/>
                  <a:gd name="connsiteX10" fmla="*/ 3548974 w 3655220"/>
                  <a:gd name="connsiteY10" fmla="*/ 1003932 h 2135606"/>
                  <a:gd name="connsiteX11" fmla="*/ 3509750 w 3655220"/>
                  <a:gd name="connsiteY11" fmla="*/ 1019048 h 2135606"/>
                  <a:gd name="connsiteX12" fmla="*/ 3125607 w 3655220"/>
                  <a:gd name="connsiteY12" fmla="*/ 1155873 h 2135606"/>
                  <a:gd name="connsiteX13" fmla="*/ 2645163 w 3655220"/>
                  <a:gd name="connsiteY13" fmla="*/ 1375739 h 2135606"/>
                  <a:gd name="connsiteX14" fmla="*/ 2601840 w 3655220"/>
                  <a:gd name="connsiteY14" fmla="*/ 1438363 h 2135606"/>
                  <a:gd name="connsiteX15" fmla="*/ 2164719 w 3655220"/>
                  <a:gd name="connsiteY15" fmla="*/ 1595605 h 2135606"/>
                  <a:gd name="connsiteX16" fmla="*/ 1684276 w 3655220"/>
                  <a:gd name="connsiteY16" fmla="*/ 1815470 h 2135606"/>
                  <a:gd name="connsiteX17" fmla="*/ 1223601 w 3655220"/>
                  <a:gd name="connsiteY17" fmla="*/ 1989416 h 2135606"/>
                  <a:gd name="connsiteX18" fmla="*/ 1210912 w 3655220"/>
                  <a:gd name="connsiteY18" fmla="*/ 2006981 h 2135606"/>
                  <a:gd name="connsiteX19" fmla="*/ 1212252 w 3655220"/>
                  <a:gd name="connsiteY19" fmla="*/ 2036759 h 2135606"/>
                  <a:gd name="connsiteX20" fmla="*/ 1172085 w 3655220"/>
                  <a:gd name="connsiteY20" fmla="*/ 2090621 h 2135606"/>
                  <a:gd name="connsiteX21" fmla="*/ 1163889 w 3655220"/>
                  <a:gd name="connsiteY21" fmla="*/ 2095177 h 2135606"/>
                  <a:gd name="connsiteX22" fmla="*/ 1160509 w 3655220"/>
                  <a:gd name="connsiteY22" fmla="*/ 2097959 h 2135606"/>
                  <a:gd name="connsiteX23" fmla="*/ 1156199 w 3655220"/>
                  <a:gd name="connsiteY23" fmla="*/ 2099840 h 2135606"/>
                  <a:gd name="connsiteX24" fmla="*/ 1155816 w 3655220"/>
                  <a:gd name="connsiteY24" fmla="*/ 2099664 h 2135606"/>
                  <a:gd name="connsiteX25" fmla="*/ 1146692 w 3655220"/>
                  <a:gd name="connsiteY25" fmla="*/ 2104736 h 2135606"/>
                  <a:gd name="connsiteX26" fmla="*/ 343691 w 3655220"/>
                  <a:gd name="connsiteY26" fmla="*/ 1988974 h 2135606"/>
                  <a:gd name="connsiteX27" fmla="*/ 27134 w 3655220"/>
                  <a:gd name="connsiteY27" fmla="*/ 1733130 h 2135606"/>
                  <a:gd name="connsiteX28" fmla="*/ 27080 w 3655220"/>
                  <a:gd name="connsiteY28" fmla="*/ 1731912 h 2135606"/>
                  <a:gd name="connsiteX29" fmla="*/ 24724 w 3655220"/>
                  <a:gd name="connsiteY29" fmla="*/ 1726838 h 2135606"/>
                  <a:gd name="connsiteX30" fmla="*/ 0 w 3655220"/>
                  <a:gd name="connsiteY30" fmla="*/ 1467932 h 2135606"/>
                  <a:gd name="connsiteX31" fmla="*/ 24724 w 3655220"/>
                  <a:gd name="connsiteY31" fmla="*/ 1209026 h 2135606"/>
                  <a:gd name="connsiteX32" fmla="*/ 25239 w 3655220"/>
                  <a:gd name="connsiteY32" fmla="*/ 1207917 h 2135606"/>
                  <a:gd name="connsiteX33" fmla="*/ 25171 w 3655220"/>
                  <a:gd name="connsiteY33" fmla="*/ 1206395 h 2135606"/>
                  <a:gd name="connsiteX34" fmla="*/ 29981 w 3655220"/>
                  <a:gd name="connsiteY34" fmla="*/ 1197700 h 2135606"/>
                  <a:gd name="connsiteX35" fmla="*/ 32323 w 3655220"/>
                  <a:gd name="connsiteY35" fmla="*/ 1192654 h 2135606"/>
                  <a:gd name="connsiteX36" fmla="*/ 33057 w 3655220"/>
                  <a:gd name="connsiteY36" fmla="*/ 1192140 h 2135606"/>
                  <a:gd name="connsiteX37" fmla="*/ 46030 w 3655220"/>
                  <a:gd name="connsiteY37" fmla="*/ 1168691 h 2135606"/>
                  <a:gd name="connsiteX38" fmla="*/ 90730 w 3655220"/>
                  <a:gd name="connsiteY38" fmla="*/ 1138417 h 2135606"/>
                  <a:gd name="connsiteX39" fmla="*/ 101813 w 3655220"/>
                  <a:gd name="connsiteY39" fmla="*/ 1134242 h 2135606"/>
                  <a:gd name="connsiteX40" fmla="*/ 101431 w 3655220"/>
                  <a:gd name="connsiteY40" fmla="*/ 1134067 h 2135606"/>
                  <a:gd name="connsiteX41" fmla="*/ 105540 w 3655220"/>
                  <a:gd name="connsiteY41" fmla="*/ 1132095 h 2135606"/>
                  <a:gd name="connsiteX42" fmla="*/ 111611 w 3655220"/>
                  <a:gd name="connsiteY42" fmla="*/ 1130551 h 2135606"/>
                  <a:gd name="connsiteX43" fmla="*/ 121575 w 3655220"/>
                  <a:gd name="connsiteY43" fmla="*/ 1126797 h 2135606"/>
                  <a:gd name="connsiteX44" fmla="*/ 239272 w 3655220"/>
                  <a:gd name="connsiteY44" fmla="*/ 1108416 h 2135606"/>
                  <a:gd name="connsiteX45" fmla="*/ 304345 w 3655220"/>
                  <a:gd name="connsiteY45" fmla="*/ 1109028 h 2135606"/>
                  <a:gd name="connsiteX46" fmla="*/ 342726 w 3655220"/>
                  <a:gd name="connsiteY46" fmla="*/ 1103222 h 2135606"/>
                  <a:gd name="connsiteX47" fmla="*/ 722827 w 3655220"/>
                  <a:gd name="connsiteY47" fmla="*/ 892403 h 2135606"/>
                  <a:gd name="connsiteX48" fmla="*/ 1203271 w 3655220"/>
                  <a:gd name="connsiteY48" fmla="*/ 672538 h 2135606"/>
                  <a:gd name="connsiteX49" fmla="*/ 1546871 w 3655220"/>
                  <a:gd name="connsiteY49" fmla="*/ 472498 h 2135606"/>
                  <a:gd name="connsiteX50" fmla="*/ 1683715 w 3655220"/>
                  <a:gd name="connsiteY50" fmla="*/ 452672 h 2135606"/>
                  <a:gd name="connsiteX51" fmla="*/ 2164159 w 3655220"/>
                  <a:gd name="connsiteY51" fmla="*/ 232807 h 2135606"/>
                  <a:gd name="connsiteX52" fmla="*/ 2478450 w 3655220"/>
                  <a:gd name="connsiteY52" fmla="*/ 46838 h 2135606"/>
                  <a:gd name="connsiteX53" fmla="*/ 2505844 w 3655220"/>
                  <a:gd name="connsiteY53" fmla="*/ 33686 h 2135606"/>
                  <a:gd name="connsiteX54" fmla="*/ 2510910 w 3655220"/>
                  <a:gd name="connsiteY54" fmla="*/ 30870 h 2135606"/>
                  <a:gd name="connsiteX55" fmla="*/ 2659452 w 3655220"/>
                  <a:gd name="connsiteY55" fmla="*/ 868 h 21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3655220" h="2135606">
                    <a:moveTo>
                      <a:pt x="2659452" y="868"/>
                    </a:moveTo>
                    <a:cubicBezTo>
                      <a:pt x="2838312" y="-7624"/>
                      <a:pt x="3095214" y="46550"/>
                      <a:pt x="3313911" y="146633"/>
                    </a:cubicBezTo>
                    <a:cubicBezTo>
                      <a:pt x="3496159" y="230035"/>
                      <a:pt x="3608742" y="325578"/>
                      <a:pt x="3630468" y="402477"/>
                    </a:cubicBezTo>
                    <a:lnTo>
                      <a:pt x="3630812" y="410116"/>
                    </a:lnTo>
                    <a:lnTo>
                      <a:pt x="3637372" y="434833"/>
                    </a:lnTo>
                    <a:cubicBezTo>
                      <a:pt x="3648141" y="485329"/>
                      <a:pt x="3655220" y="570842"/>
                      <a:pt x="3655220" y="667832"/>
                    </a:cubicBezTo>
                    <a:cubicBezTo>
                      <a:pt x="3655220" y="764823"/>
                      <a:pt x="3648141" y="850336"/>
                      <a:pt x="3637372" y="900831"/>
                    </a:cubicBezTo>
                    <a:lnTo>
                      <a:pt x="3632056" y="920861"/>
                    </a:lnTo>
                    <a:lnTo>
                      <a:pt x="3632431" y="929212"/>
                    </a:lnTo>
                    <a:cubicBezTo>
                      <a:pt x="3626246" y="956496"/>
                      <a:pt x="3604845" y="979812"/>
                      <a:pt x="3566872" y="997189"/>
                    </a:cubicBezTo>
                    <a:lnTo>
                      <a:pt x="3548974" y="1003932"/>
                    </a:lnTo>
                    <a:lnTo>
                      <a:pt x="3509750" y="1019048"/>
                    </a:lnTo>
                    <a:cubicBezTo>
                      <a:pt x="3368773" y="1058740"/>
                      <a:pt x="3123079" y="1050510"/>
                      <a:pt x="3125607" y="1155873"/>
                    </a:cubicBezTo>
                    <a:cubicBezTo>
                      <a:pt x="3129161" y="1304077"/>
                      <a:pt x="2641608" y="1227535"/>
                      <a:pt x="2645163" y="1375739"/>
                    </a:cubicBezTo>
                    <a:cubicBezTo>
                      <a:pt x="2645830" y="1403527"/>
                      <a:pt x="2629230" y="1423414"/>
                      <a:pt x="2601840" y="1438363"/>
                    </a:cubicBezTo>
                    <a:cubicBezTo>
                      <a:pt x="2483151" y="1503140"/>
                      <a:pt x="2161831" y="1475189"/>
                      <a:pt x="2164719" y="1595605"/>
                    </a:cubicBezTo>
                    <a:cubicBezTo>
                      <a:pt x="2168274" y="1743808"/>
                      <a:pt x="1680720" y="1667266"/>
                      <a:pt x="1684276" y="1815470"/>
                    </a:cubicBezTo>
                    <a:cubicBezTo>
                      <a:pt x="1687385" y="1945148"/>
                      <a:pt x="1314491" y="1902755"/>
                      <a:pt x="1223601" y="1989416"/>
                    </a:cubicBezTo>
                    <a:lnTo>
                      <a:pt x="1210912" y="2006981"/>
                    </a:lnTo>
                    <a:lnTo>
                      <a:pt x="1212252" y="2036759"/>
                    </a:lnTo>
                    <a:cubicBezTo>
                      <a:pt x="1207613" y="2057222"/>
                      <a:pt x="1194414" y="2075453"/>
                      <a:pt x="1172085" y="2090621"/>
                    </a:cubicBezTo>
                    <a:lnTo>
                      <a:pt x="1163889" y="2095177"/>
                    </a:lnTo>
                    <a:lnTo>
                      <a:pt x="1160509" y="2097959"/>
                    </a:lnTo>
                    <a:lnTo>
                      <a:pt x="1156199" y="2099840"/>
                    </a:lnTo>
                    <a:lnTo>
                      <a:pt x="1155816" y="2099664"/>
                    </a:lnTo>
                    <a:lnTo>
                      <a:pt x="1146692" y="2104736"/>
                    </a:lnTo>
                    <a:cubicBezTo>
                      <a:pt x="994802" y="2174246"/>
                      <a:pt x="635287" y="2122417"/>
                      <a:pt x="343691" y="1988974"/>
                    </a:cubicBezTo>
                    <a:cubicBezTo>
                      <a:pt x="161444" y="1905572"/>
                      <a:pt x="48861" y="1810029"/>
                      <a:pt x="27134" y="1733130"/>
                    </a:cubicBezTo>
                    <a:lnTo>
                      <a:pt x="27080" y="1731912"/>
                    </a:lnTo>
                    <a:lnTo>
                      <a:pt x="24724" y="1726838"/>
                    </a:lnTo>
                    <a:cubicBezTo>
                      <a:pt x="10195" y="1684182"/>
                      <a:pt x="0" y="1584321"/>
                      <a:pt x="0" y="1467932"/>
                    </a:cubicBezTo>
                    <a:cubicBezTo>
                      <a:pt x="0" y="1351543"/>
                      <a:pt x="10195" y="1251683"/>
                      <a:pt x="24724" y="1209026"/>
                    </a:cubicBezTo>
                    <a:lnTo>
                      <a:pt x="25239" y="1207917"/>
                    </a:lnTo>
                    <a:lnTo>
                      <a:pt x="25171" y="1206395"/>
                    </a:lnTo>
                    <a:lnTo>
                      <a:pt x="29981" y="1197700"/>
                    </a:lnTo>
                    <a:lnTo>
                      <a:pt x="32323" y="1192654"/>
                    </a:lnTo>
                    <a:lnTo>
                      <a:pt x="33057" y="1192140"/>
                    </a:lnTo>
                    <a:lnTo>
                      <a:pt x="46030" y="1168691"/>
                    </a:lnTo>
                    <a:cubicBezTo>
                      <a:pt x="56900" y="1157279"/>
                      <a:pt x="71744" y="1147106"/>
                      <a:pt x="90730" y="1138417"/>
                    </a:cubicBezTo>
                    <a:lnTo>
                      <a:pt x="101813" y="1134242"/>
                    </a:lnTo>
                    <a:lnTo>
                      <a:pt x="101431" y="1134067"/>
                    </a:lnTo>
                    <a:lnTo>
                      <a:pt x="105540" y="1132095"/>
                    </a:lnTo>
                    <a:lnTo>
                      <a:pt x="111611" y="1130551"/>
                    </a:lnTo>
                    <a:lnTo>
                      <a:pt x="121575" y="1126797"/>
                    </a:lnTo>
                    <a:cubicBezTo>
                      <a:pt x="154719" y="1116578"/>
                      <a:pt x="194557" y="1110538"/>
                      <a:pt x="239272" y="1108416"/>
                    </a:cubicBezTo>
                    <a:lnTo>
                      <a:pt x="304345" y="1109028"/>
                    </a:lnTo>
                    <a:lnTo>
                      <a:pt x="342726" y="1103222"/>
                    </a:lnTo>
                    <a:cubicBezTo>
                      <a:pt x="532094" y="1061628"/>
                      <a:pt x="439458" y="890980"/>
                      <a:pt x="722827" y="892403"/>
                    </a:cubicBezTo>
                    <a:cubicBezTo>
                      <a:pt x="1046678" y="894030"/>
                      <a:pt x="879421" y="670911"/>
                      <a:pt x="1203271" y="672538"/>
                    </a:cubicBezTo>
                    <a:cubicBezTo>
                      <a:pt x="1466400" y="673860"/>
                      <a:pt x="1405321" y="526814"/>
                      <a:pt x="1546871" y="472498"/>
                    </a:cubicBezTo>
                    <a:cubicBezTo>
                      <a:pt x="1579537" y="459963"/>
                      <a:pt x="1622993" y="452367"/>
                      <a:pt x="1683715" y="452672"/>
                    </a:cubicBezTo>
                    <a:cubicBezTo>
                      <a:pt x="2007565" y="454299"/>
                      <a:pt x="1840309" y="231180"/>
                      <a:pt x="2164159" y="232807"/>
                    </a:cubicBezTo>
                    <a:cubicBezTo>
                      <a:pt x="2407046" y="234027"/>
                      <a:pt x="2373686" y="108827"/>
                      <a:pt x="2478450" y="46838"/>
                    </a:cubicBezTo>
                    <a:lnTo>
                      <a:pt x="2505844" y="33686"/>
                    </a:lnTo>
                    <a:lnTo>
                      <a:pt x="2510910" y="30870"/>
                    </a:lnTo>
                    <a:cubicBezTo>
                      <a:pt x="2548882" y="13493"/>
                      <a:pt x="2599831" y="3699"/>
                      <a:pt x="2659452" y="868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60000"/>
                      <a:lumOff val="40000"/>
                    </a:srgbClr>
                  </a:gs>
                  <a:gs pos="5400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8100000" scaled="1"/>
              </a:gra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2" name="フリーフォーム: 図形 1571">
                <a:extLst>
                  <a:ext uri="{FF2B5EF4-FFF2-40B4-BE49-F238E27FC236}">
                    <a16:creationId xmlns:a16="http://schemas.microsoft.com/office/drawing/2014/main" id="{A04892B7-F74F-4DD1-9BB6-0214A4D0F695}"/>
                  </a:ext>
                </a:extLst>
              </p:cNvPr>
              <p:cNvSpPr/>
              <p:nvPr/>
            </p:nvSpPr>
            <p:spPr>
              <a:xfrm>
                <a:off x="4347269" y="1923183"/>
                <a:ext cx="196157" cy="864028"/>
              </a:xfrm>
              <a:custGeom>
                <a:avLst/>
                <a:gdLst>
                  <a:gd name="connsiteX0" fmla="*/ 32693 w 196157"/>
                  <a:gd name="connsiteY0" fmla="*/ 0 h 864028"/>
                  <a:gd name="connsiteX1" fmla="*/ 163464 w 196157"/>
                  <a:gd name="connsiteY1" fmla="*/ 0 h 864028"/>
                  <a:gd name="connsiteX2" fmla="*/ 196157 w 196157"/>
                  <a:gd name="connsiteY2" fmla="*/ 32693 h 864028"/>
                  <a:gd name="connsiteX3" fmla="*/ 196157 w 196157"/>
                  <a:gd name="connsiteY3" fmla="*/ 785339 h 864028"/>
                  <a:gd name="connsiteX4" fmla="*/ 131032 w 196157"/>
                  <a:gd name="connsiteY4" fmla="*/ 795921 h 864028"/>
                  <a:gd name="connsiteX5" fmla="*/ 2773 w 196157"/>
                  <a:gd name="connsiteY5" fmla="*/ 854458 h 864028"/>
                  <a:gd name="connsiteX6" fmla="*/ 0 w 196157"/>
                  <a:gd name="connsiteY6" fmla="*/ 864028 h 864028"/>
                  <a:gd name="connsiteX7" fmla="*/ 0 w 196157"/>
                  <a:gd name="connsiteY7" fmla="*/ 32693 h 864028"/>
                  <a:gd name="connsiteX8" fmla="*/ 32693 w 196157"/>
                  <a:gd name="connsiteY8" fmla="*/ 0 h 86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864028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785339"/>
                    </a:lnTo>
                    <a:lnTo>
                      <a:pt x="131032" y="795921"/>
                    </a:lnTo>
                    <a:cubicBezTo>
                      <a:pt x="71985" y="807977"/>
                      <a:pt x="23028" y="824650"/>
                      <a:pt x="2773" y="854458"/>
                    </a:cubicBezTo>
                    <a:lnTo>
                      <a:pt x="0" y="864028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3" name="フリーフォーム: 図形 1572">
                <a:extLst>
                  <a:ext uri="{FF2B5EF4-FFF2-40B4-BE49-F238E27FC236}">
                    <a16:creationId xmlns:a16="http://schemas.microsoft.com/office/drawing/2014/main" id="{0B377715-BBF7-46DD-9052-B979F80A5A85}"/>
                  </a:ext>
                </a:extLst>
              </p:cNvPr>
              <p:cNvSpPr/>
              <p:nvPr/>
            </p:nvSpPr>
            <p:spPr>
              <a:xfrm>
                <a:off x="3385244" y="2251795"/>
                <a:ext cx="196157" cy="973900"/>
              </a:xfrm>
              <a:custGeom>
                <a:avLst/>
                <a:gdLst>
                  <a:gd name="connsiteX0" fmla="*/ 32693 w 196157"/>
                  <a:gd name="connsiteY0" fmla="*/ 0 h 973900"/>
                  <a:gd name="connsiteX1" fmla="*/ 163464 w 196157"/>
                  <a:gd name="connsiteY1" fmla="*/ 0 h 973900"/>
                  <a:gd name="connsiteX2" fmla="*/ 196157 w 196157"/>
                  <a:gd name="connsiteY2" fmla="*/ 32693 h 973900"/>
                  <a:gd name="connsiteX3" fmla="*/ 196157 w 196157"/>
                  <a:gd name="connsiteY3" fmla="*/ 896004 h 973900"/>
                  <a:gd name="connsiteX4" fmla="*/ 166881 w 196157"/>
                  <a:gd name="connsiteY4" fmla="*/ 900594 h 973900"/>
                  <a:gd name="connsiteX5" fmla="*/ 6997 w 196157"/>
                  <a:gd name="connsiteY5" fmla="*/ 961408 h 973900"/>
                  <a:gd name="connsiteX6" fmla="*/ 0 w 196157"/>
                  <a:gd name="connsiteY6" fmla="*/ 973900 h 973900"/>
                  <a:gd name="connsiteX7" fmla="*/ 0 w 196157"/>
                  <a:gd name="connsiteY7" fmla="*/ 32693 h 973900"/>
                  <a:gd name="connsiteX8" fmla="*/ 32693 w 196157"/>
                  <a:gd name="connsiteY8" fmla="*/ 0 h 97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973900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896004"/>
                    </a:lnTo>
                    <a:lnTo>
                      <a:pt x="166881" y="900594"/>
                    </a:lnTo>
                    <a:cubicBezTo>
                      <a:pt x="95777" y="912716"/>
                      <a:pt x="33222" y="928749"/>
                      <a:pt x="6997" y="961408"/>
                    </a:cubicBezTo>
                    <a:lnTo>
                      <a:pt x="0" y="973900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4" name="フリーフォーム: 図形 1573">
                <a:extLst>
                  <a:ext uri="{FF2B5EF4-FFF2-40B4-BE49-F238E27FC236}">
                    <a16:creationId xmlns:a16="http://schemas.microsoft.com/office/drawing/2014/main" id="{36E6D401-8B3F-405C-A6A6-A3025600C217}"/>
                  </a:ext>
                </a:extLst>
              </p:cNvPr>
              <p:cNvSpPr/>
              <p:nvPr/>
            </p:nvSpPr>
            <p:spPr>
              <a:xfrm>
                <a:off x="3871019" y="2251796"/>
                <a:ext cx="196157" cy="745855"/>
              </a:xfrm>
              <a:custGeom>
                <a:avLst/>
                <a:gdLst>
                  <a:gd name="connsiteX0" fmla="*/ 32693 w 196157"/>
                  <a:gd name="connsiteY0" fmla="*/ 0 h 745855"/>
                  <a:gd name="connsiteX1" fmla="*/ 163464 w 196157"/>
                  <a:gd name="connsiteY1" fmla="*/ 0 h 745855"/>
                  <a:gd name="connsiteX2" fmla="*/ 196157 w 196157"/>
                  <a:gd name="connsiteY2" fmla="*/ 32693 h 745855"/>
                  <a:gd name="connsiteX3" fmla="*/ 196157 w 196157"/>
                  <a:gd name="connsiteY3" fmla="*/ 675542 h 745855"/>
                  <a:gd name="connsiteX4" fmla="*/ 139971 w 196157"/>
                  <a:gd name="connsiteY4" fmla="*/ 684596 h 745855"/>
                  <a:gd name="connsiteX5" fmla="*/ 8350 w 196157"/>
                  <a:gd name="connsiteY5" fmla="*/ 734295 h 745855"/>
                  <a:gd name="connsiteX6" fmla="*/ 0 w 196157"/>
                  <a:gd name="connsiteY6" fmla="*/ 745855 h 745855"/>
                  <a:gd name="connsiteX7" fmla="*/ 0 w 196157"/>
                  <a:gd name="connsiteY7" fmla="*/ 32693 h 745855"/>
                  <a:gd name="connsiteX8" fmla="*/ 32693 w 196157"/>
                  <a:gd name="connsiteY8" fmla="*/ 0 h 745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745855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675542"/>
                    </a:lnTo>
                    <a:lnTo>
                      <a:pt x="139971" y="684596"/>
                    </a:lnTo>
                    <a:cubicBezTo>
                      <a:pt x="83308" y="695309"/>
                      <a:pt x="34319" y="709535"/>
                      <a:pt x="8350" y="734295"/>
                    </a:cubicBezTo>
                    <a:lnTo>
                      <a:pt x="0" y="745855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5" name="フリーフォーム: 図形 1574">
                <a:extLst>
                  <a:ext uri="{FF2B5EF4-FFF2-40B4-BE49-F238E27FC236}">
                    <a16:creationId xmlns:a16="http://schemas.microsoft.com/office/drawing/2014/main" id="{BF252A7C-FF35-43A4-8317-6550852A6E2E}"/>
                  </a:ext>
                </a:extLst>
              </p:cNvPr>
              <p:cNvSpPr/>
              <p:nvPr/>
            </p:nvSpPr>
            <p:spPr>
              <a:xfrm>
                <a:off x="2413694" y="2513732"/>
                <a:ext cx="196157" cy="1207236"/>
              </a:xfrm>
              <a:custGeom>
                <a:avLst/>
                <a:gdLst>
                  <a:gd name="connsiteX0" fmla="*/ 32693 w 196157"/>
                  <a:gd name="connsiteY0" fmla="*/ 0 h 1207236"/>
                  <a:gd name="connsiteX1" fmla="*/ 163464 w 196157"/>
                  <a:gd name="connsiteY1" fmla="*/ 0 h 1207236"/>
                  <a:gd name="connsiteX2" fmla="*/ 196157 w 196157"/>
                  <a:gd name="connsiteY2" fmla="*/ 32693 h 1207236"/>
                  <a:gd name="connsiteX3" fmla="*/ 196157 w 196157"/>
                  <a:gd name="connsiteY3" fmla="*/ 1075632 h 1207236"/>
                  <a:gd name="connsiteX4" fmla="*/ 135106 w 196157"/>
                  <a:gd name="connsiteY4" fmla="*/ 1086451 h 1207236"/>
                  <a:gd name="connsiteX5" fmla="*/ 24344 w 196157"/>
                  <a:gd name="connsiteY5" fmla="*/ 1131954 h 1207236"/>
                  <a:gd name="connsiteX6" fmla="*/ 11655 w 196157"/>
                  <a:gd name="connsiteY6" fmla="*/ 1149519 h 1207236"/>
                  <a:gd name="connsiteX7" fmla="*/ 12995 w 196157"/>
                  <a:gd name="connsiteY7" fmla="*/ 1179297 h 1207236"/>
                  <a:gd name="connsiteX8" fmla="*/ 0 w 196157"/>
                  <a:gd name="connsiteY8" fmla="*/ 1207236 h 1207236"/>
                  <a:gd name="connsiteX9" fmla="*/ 0 w 196157"/>
                  <a:gd name="connsiteY9" fmla="*/ 32693 h 1207236"/>
                  <a:gd name="connsiteX10" fmla="*/ 32693 w 196157"/>
                  <a:gd name="connsiteY10" fmla="*/ 0 h 1207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6157" h="1207236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1075632"/>
                    </a:lnTo>
                    <a:lnTo>
                      <a:pt x="135106" y="1086451"/>
                    </a:lnTo>
                    <a:cubicBezTo>
                      <a:pt x="87414" y="1096690"/>
                      <a:pt x="47067" y="1110289"/>
                      <a:pt x="24344" y="1131954"/>
                    </a:cubicBezTo>
                    <a:lnTo>
                      <a:pt x="11655" y="1149519"/>
                    </a:lnTo>
                    <a:lnTo>
                      <a:pt x="12995" y="1179297"/>
                    </a:lnTo>
                    <a:lnTo>
                      <a:pt x="0" y="1207236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6" name="フリーフォーム: 図形 1575">
                <a:extLst>
                  <a:ext uri="{FF2B5EF4-FFF2-40B4-BE49-F238E27FC236}">
                    <a16:creationId xmlns:a16="http://schemas.microsoft.com/office/drawing/2014/main" id="{6C2455E6-DD86-4A67-9264-9773EFDD3FA8}"/>
                  </a:ext>
                </a:extLst>
              </p:cNvPr>
              <p:cNvSpPr/>
              <p:nvPr/>
            </p:nvSpPr>
            <p:spPr>
              <a:xfrm>
                <a:off x="2899469" y="2513733"/>
                <a:ext cx="196157" cy="954069"/>
              </a:xfrm>
              <a:custGeom>
                <a:avLst/>
                <a:gdLst>
                  <a:gd name="connsiteX0" fmla="*/ 32693 w 196157"/>
                  <a:gd name="connsiteY0" fmla="*/ 0 h 954069"/>
                  <a:gd name="connsiteX1" fmla="*/ 163464 w 196157"/>
                  <a:gd name="connsiteY1" fmla="*/ 0 h 954069"/>
                  <a:gd name="connsiteX2" fmla="*/ 196157 w 196157"/>
                  <a:gd name="connsiteY2" fmla="*/ 32693 h 954069"/>
                  <a:gd name="connsiteX3" fmla="*/ 196157 w 196157"/>
                  <a:gd name="connsiteY3" fmla="*/ 855054 h 954069"/>
                  <a:gd name="connsiteX4" fmla="*/ 150634 w 196157"/>
                  <a:gd name="connsiteY4" fmla="*/ 862390 h 954069"/>
                  <a:gd name="connsiteX5" fmla="*/ 4093 w 196157"/>
                  <a:gd name="connsiteY5" fmla="*/ 932744 h 954069"/>
                  <a:gd name="connsiteX6" fmla="*/ 0 w 196157"/>
                  <a:gd name="connsiteY6" fmla="*/ 954069 h 954069"/>
                  <a:gd name="connsiteX7" fmla="*/ 0 w 196157"/>
                  <a:gd name="connsiteY7" fmla="*/ 32693 h 954069"/>
                  <a:gd name="connsiteX8" fmla="*/ 32693 w 196157"/>
                  <a:gd name="connsiteY8" fmla="*/ 0 h 95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954069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855054"/>
                    </a:lnTo>
                    <a:lnTo>
                      <a:pt x="150634" y="862390"/>
                    </a:lnTo>
                    <a:cubicBezTo>
                      <a:pt x="79805" y="875782"/>
                      <a:pt x="20967" y="894661"/>
                      <a:pt x="4093" y="932744"/>
                    </a:cubicBezTo>
                    <a:lnTo>
                      <a:pt x="0" y="954069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7" name="フリーフォーム: 図形 1576">
                <a:extLst>
                  <a:ext uri="{FF2B5EF4-FFF2-40B4-BE49-F238E27FC236}">
                    <a16:creationId xmlns:a16="http://schemas.microsoft.com/office/drawing/2014/main" id="{4E2D214D-F43C-4C13-A120-A67D7AFB54D2}"/>
                  </a:ext>
                </a:extLst>
              </p:cNvPr>
              <p:cNvSpPr/>
              <p:nvPr/>
            </p:nvSpPr>
            <p:spPr>
              <a:xfrm>
                <a:off x="1236519" y="1659213"/>
                <a:ext cx="3611054" cy="1652527"/>
              </a:xfrm>
              <a:custGeom>
                <a:avLst/>
                <a:gdLst>
                  <a:gd name="connsiteX0" fmla="*/ 2636178 w 3611054"/>
                  <a:gd name="connsiteY0" fmla="*/ 1897 h 3611054"/>
                  <a:gd name="connsiteX1" fmla="*/ 3290637 w 3611054"/>
                  <a:gd name="connsiteY1" fmla="*/ 320417 h 3611054"/>
                  <a:gd name="connsiteX2" fmla="*/ 3543598 w 3611054"/>
                  <a:gd name="connsiteY2" fmla="*/ 1123419 h 3611054"/>
                  <a:gd name="connsiteX3" fmla="*/ 3525700 w 3611054"/>
                  <a:gd name="connsiteY3" fmla="*/ 1138152 h 3611054"/>
                  <a:gd name="connsiteX4" fmla="*/ 3486476 w 3611054"/>
                  <a:gd name="connsiteY4" fmla="*/ 1171183 h 3611054"/>
                  <a:gd name="connsiteX5" fmla="*/ 3102333 w 3611054"/>
                  <a:gd name="connsiteY5" fmla="*/ 1470170 h 3611054"/>
                  <a:gd name="connsiteX6" fmla="*/ 2621889 w 3611054"/>
                  <a:gd name="connsiteY6" fmla="*/ 1950614 h 3611054"/>
                  <a:gd name="connsiteX7" fmla="*/ 2578566 w 3611054"/>
                  <a:gd name="connsiteY7" fmla="*/ 2087458 h 3611054"/>
                  <a:gd name="connsiteX8" fmla="*/ 2141445 w 3611054"/>
                  <a:gd name="connsiteY8" fmla="*/ 2431058 h 3611054"/>
                  <a:gd name="connsiteX9" fmla="*/ 1661002 w 3611054"/>
                  <a:gd name="connsiteY9" fmla="*/ 2911502 h 3611054"/>
                  <a:gd name="connsiteX10" fmla="*/ 1200327 w 3611054"/>
                  <a:gd name="connsiteY10" fmla="*/ 3291604 h 3611054"/>
                  <a:gd name="connsiteX11" fmla="*/ 1187638 w 3611054"/>
                  <a:gd name="connsiteY11" fmla="*/ 3329986 h 3611054"/>
                  <a:gd name="connsiteX12" fmla="*/ 1188978 w 3611054"/>
                  <a:gd name="connsiteY12" fmla="*/ 3395057 h 3611054"/>
                  <a:gd name="connsiteX13" fmla="*/ 1148811 w 3611054"/>
                  <a:gd name="connsiteY13" fmla="*/ 3512753 h 3611054"/>
                  <a:gd name="connsiteX14" fmla="*/ 1140615 w 3611054"/>
                  <a:gd name="connsiteY14" fmla="*/ 3522710 h 3611054"/>
                  <a:gd name="connsiteX15" fmla="*/ 1137235 w 3611054"/>
                  <a:gd name="connsiteY15" fmla="*/ 3528789 h 3611054"/>
                  <a:gd name="connsiteX16" fmla="*/ 1132925 w 3611054"/>
                  <a:gd name="connsiteY16" fmla="*/ 3532898 h 3611054"/>
                  <a:gd name="connsiteX17" fmla="*/ 1132542 w 3611054"/>
                  <a:gd name="connsiteY17" fmla="*/ 3532515 h 3611054"/>
                  <a:gd name="connsiteX18" fmla="*/ 1123418 w 3611054"/>
                  <a:gd name="connsiteY18" fmla="*/ 3543598 h 3611054"/>
                  <a:gd name="connsiteX19" fmla="*/ 320417 w 3611054"/>
                  <a:gd name="connsiteY19" fmla="*/ 3290637 h 3611054"/>
                  <a:gd name="connsiteX20" fmla="*/ 67456 w 3611054"/>
                  <a:gd name="connsiteY20" fmla="*/ 2487636 h 3611054"/>
                  <a:gd name="connsiteX21" fmla="*/ 78539 w 3611054"/>
                  <a:gd name="connsiteY21" fmla="*/ 2478512 h 3611054"/>
                  <a:gd name="connsiteX22" fmla="*/ 78157 w 3611054"/>
                  <a:gd name="connsiteY22" fmla="*/ 2478130 h 3611054"/>
                  <a:gd name="connsiteX23" fmla="*/ 82266 w 3611054"/>
                  <a:gd name="connsiteY23" fmla="*/ 2473820 h 3611054"/>
                  <a:gd name="connsiteX24" fmla="*/ 88337 w 3611054"/>
                  <a:gd name="connsiteY24" fmla="*/ 2470447 h 3611054"/>
                  <a:gd name="connsiteX25" fmla="*/ 98301 w 3611054"/>
                  <a:gd name="connsiteY25" fmla="*/ 2462243 h 3611054"/>
                  <a:gd name="connsiteX26" fmla="*/ 215998 w 3611054"/>
                  <a:gd name="connsiteY26" fmla="*/ 2422077 h 3611054"/>
                  <a:gd name="connsiteX27" fmla="*/ 281071 w 3611054"/>
                  <a:gd name="connsiteY27" fmla="*/ 2423416 h 3611054"/>
                  <a:gd name="connsiteX28" fmla="*/ 319452 w 3611054"/>
                  <a:gd name="connsiteY28" fmla="*/ 2410729 h 3611054"/>
                  <a:gd name="connsiteX29" fmla="*/ 699553 w 3611054"/>
                  <a:gd name="connsiteY29" fmla="*/ 1950053 h 3611054"/>
                  <a:gd name="connsiteX30" fmla="*/ 1179997 w 3611054"/>
                  <a:gd name="connsiteY30" fmla="*/ 1469610 h 3611054"/>
                  <a:gd name="connsiteX31" fmla="*/ 1523597 w 3611054"/>
                  <a:gd name="connsiteY31" fmla="*/ 1032489 h 3611054"/>
                  <a:gd name="connsiteX32" fmla="*/ 1660441 w 3611054"/>
                  <a:gd name="connsiteY32" fmla="*/ 989166 h 3611054"/>
                  <a:gd name="connsiteX33" fmla="*/ 2140885 w 3611054"/>
                  <a:gd name="connsiteY33" fmla="*/ 508722 h 3611054"/>
                  <a:gd name="connsiteX34" fmla="*/ 2455176 w 3611054"/>
                  <a:gd name="connsiteY34" fmla="*/ 102349 h 3611054"/>
                  <a:gd name="connsiteX35" fmla="*/ 2482570 w 3611054"/>
                  <a:gd name="connsiteY35" fmla="*/ 73610 h 3611054"/>
                  <a:gd name="connsiteX36" fmla="*/ 2487636 w 3611054"/>
                  <a:gd name="connsiteY36" fmla="*/ 67456 h 3611054"/>
                  <a:gd name="connsiteX37" fmla="*/ 2636178 w 3611054"/>
                  <a:gd name="connsiteY37" fmla="*/ 1897 h 3611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611054" h="3611054">
                    <a:moveTo>
                      <a:pt x="2636178" y="1897"/>
                    </a:moveTo>
                    <a:cubicBezTo>
                      <a:pt x="2815038" y="-16660"/>
                      <a:pt x="3071940" y="101720"/>
                      <a:pt x="3290637" y="320417"/>
                    </a:cubicBezTo>
                    <a:cubicBezTo>
                      <a:pt x="3582233" y="612013"/>
                      <a:pt x="3695488" y="971528"/>
                      <a:pt x="3543598" y="1123419"/>
                    </a:cubicBezTo>
                    <a:lnTo>
                      <a:pt x="3525700" y="1138152"/>
                    </a:lnTo>
                    <a:lnTo>
                      <a:pt x="3486476" y="1171183"/>
                    </a:lnTo>
                    <a:cubicBezTo>
                      <a:pt x="3345499" y="1257917"/>
                      <a:pt x="3099805" y="1239933"/>
                      <a:pt x="3102333" y="1470170"/>
                    </a:cubicBezTo>
                    <a:cubicBezTo>
                      <a:pt x="3105887" y="1794020"/>
                      <a:pt x="2618334" y="1626764"/>
                      <a:pt x="2621889" y="1950614"/>
                    </a:cubicBezTo>
                    <a:cubicBezTo>
                      <a:pt x="2622556" y="2011336"/>
                      <a:pt x="2605956" y="2054792"/>
                      <a:pt x="2578566" y="2087458"/>
                    </a:cubicBezTo>
                    <a:cubicBezTo>
                      <a:pt x="2459877" y="2229008"/>
                      <a:pt x="2138557" y="2167929"/>
                      <a:pt x="2141445" y="2431058"/>
                    </a:cubicBezTo>
                    <a:cubicBezTo>
                      <a:pt x="2145000" y="2754908"/>
                      <a:pt x="1657446" y="2587651"/>
                      <a:pt x="1661002" y="2911502"/>
                    </a:cubicBezTo>
                    <a:cubicBezTo>
                      <a:pt x="1664111" y="3194870"/>
                      <a:pt x="1291217" y="3102235"/>
                      <a:pt x="1200327" y="3291604"/>
                    </a:cubicBezTo>
                    <a:lnTo>
                      <a:pt x="1187638" y="3329986"/>
                    </a:lnTo>
                    <a:lnTo>
                      <a:pt x="1188978" y="3395057"/>
                    </a:lnTo>
                    <a:cubicBezTo>
                      <a:pt x="1184339" y="3439772"/>
                      <a:pt x="1171140" y="3479610"/>
                      <a:pt x="1148811" y="3512753"/>
                    </a:cubicBezTo>
                    <a:lnTo>
                      <a:pt x="1140615" y="3522710"/>
                    </a:lnTo>
                    <a:lnTo>
                      <a:pt x="1137235" y="3528789"/>
                    </a:lnTo>
                    <a:lnTo>
                      <a:pt x="1132925" y="3532898"/>
                    </a:lnTo>
                    <a:lnTo>
                      <a:pt x="1132542" y="3532515"/>
                    </a:lnTo>
                    <a:lnTo>
                      <a:pt x="1123418" y="3543598"/>
                    </a:lnTo>
                    <a:cubicBezTo>
                      <a:pt x="971528" y="3695488"/>
                      <a:pt x="612013" y="3582233"/>
                      <a:pt x="320417" y="3290637"/>
                    </a:cubicBezTo>
                    <a:cubicBezTo>
                      <a:pt x="28821" y="2999041"/>
                      <a:pt x="-84434" y="2639526"/>
                      <a:pt x="67456" y="2487636"/>
                    </a:cubicBezTo>
                    <a:lnTo>
                      <a:pt x="78539" y="2478512"/>
                    </a:lnTo>
                    <a:lnTo>
                      <a:pt x="78157" y="2478130"/>
                    </a:lnTo>
                    <a:lnTo>
                      <a:pt x="82266" y="2473820"/>
                    </a:lnTo>
                    <a:lnTo>
                      <a:pt x="88337" y="2470447"/>
                    </a:lnTo>
                    <a:lnTo>
                      <a:pt x="98301" y="2462243"/>
                    </a:lnTo>
                    <a:cubicBezTo>
                      <a:pt x="131445" y="2439914"/>
                      <a:pt x="171283" y="2426716"/>
                      <a:pt x="215998" y="2422077"/>
                    </a:cubicBezTo>
                    <a:lnTo>
                      <a:pt x="281071" y="2423416"/>
                    </a:lnTo>
                    <a:lnTo>
                      <a:pt x="319452" y="2410729"/>
                    </a:lnTo>
                    <a:cubicBezTo>
                      <a:pt x="508820" y="2319838"/>
                      <a:pt x="416184" y="1946943"/>
                      <a:pt x="699553" y="1950053"/>
                    </a:cubicBezTo>
                    <a:cubicBezTo>
                      <a:pt x="1023404" y="1953609"/>
                      <a:pt x="856147" y="1466055"/>
                      <a:pt x="1179997" y="1469610"/>
                    </a:cubicBezTo>
                    <a:cubicBezTo>
                      <a:pt x="1443126" y="1472498"/>
                      <a:pt x="1382047" y="1151178"/>
                      <a:pt x="1523597" y="1032489"/>
                    </a:cubicBezTo>
                    <a:cubicBezTo>
                      <a:pt x="1556263" y="1005098"/>
                      <a:pt x="1599719" y="988499"/>
                      <a:pt x="1660441" y="989166"/>
                    </a:cubicBezTo>
                    <a:cubicBezTo>
                      <a:pt x="1984291" y="992721"/>
                      <a:pt x="1817035" y="505168"/>
                      <a:pt x="2140885" y="508722"/>
                    </a:cubicBezTo>
                    <a:cubicBezTo>
                      <a:pt x="2383772" y="511389"/>
                      <a:pt x="2350412" y="237806"/>
                      <a:pt x="2455176" y="102349"/>
                    </a:cubicBezTo>
                    <a:lnTo>
                      <a:pt x="2482570" y="73610"/>
                    </a:lnTo>
                    <a:lnTo>
                      <a:pt x="2487636" y="67456"/>
                    </a:lnTo>
                    <a:cubicBezTo>
                      <a:pt x="2525608" y="29484"/>
                      <a:pt x="2576557" y="8083"/>
                      <a:pt x="2636178" y="189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lumMod val="60000"/>
                      <a:lumOff val="40000"/>
                    </a:srgbClr>
                  </a:gs>
                  <a:gs pos="0">
                    <a:srgbClr val="FFC000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55" name="グループ化 1554">
              <a:extLst>
                <a:ext uri="{FF2B5EF4-FFF2-40B4-BE49-F238E27FC236}">
                  <a16:creationId xmlns:a16="http://schemas.microsoft.com/office/drawing/2014/main" id="{1F15EA73-FF53-4203-AC15-51B0ED70F436}"/>
                </a:ext>
              </a:extLst>
            </p:cNvPr>
            <p:cNvGrpSpPr/>
            <p:nvPr/>
          </p:nvGrpSpPr>
          <p:grpSpPr>
            <a:xfrm>
              <a:off x="1473516" y="2979420"/>
              <a:ext cx="2812156" cy="1643036"/>
              <a:chOff x="1214436" y="1656270"/>
              <a:chExt cx="3655220" cy="2135606"/>
            </a:xfrm>
          </p:grpSpPr>
          <p:sp>
            <p:nvSpPr>
              <p:cNvPr id="1564" name="フリーフォーム: 図形 1563">
                <a:extLst>
                  <a:ext uri="{FF2B5EF4-FFF2-40B4-BE49-F238E27FC236}">
                    <a16:creationId xmlns:a16="http://schemas.microsoft.com/office/drawing/2014/main" id="{62169904-39E1-47D6-9EEF-F8204537E542}"/>
                  </a:ext>
                </a:extLst>
              </p:cNvPr>
              <p:cNvSpPr/>
              <p:nvPr/>
            </p:nvSpPr>
            <p:spPr>
              <a:xfrm>
                <a:off x="1214436" y="1656270"/>
                <a:ext cx="3655220" cy="2135606"/>
              </a:xfrm>
              <a:custGeom>
                <a:avLst/>
                <a:gdLst>
                  <a:gd name="connsiteX0" fmla="*/ 2659452 w 3655220"/>
                  <a:gd name="connsiteY0" fmla="*/ 868 h 2135606"/>
                  <a:gd name="connsiteX1" fmla="*/ 3313911 w 3655220"/>
                  <a:gd name="connsiteY1" fmla="*/ 146633 h 2135606"/>
                  <a:gd name="connsiteX2" fmla="*/ 3630468 w 3655220"/>
                  <a:gd name="connsiteY2" fmla="*/ 402477 h 2135606"/>
                  <a:gd name="connsiteX3" fmla="*/ 3630812 w 3655220"/>
                  <a:gd name="connsiteY3" fmla="*/ 410116 h 2135606"/>
                  <a:gd name="connsiteX4" fmla="*/ 3637372 w 3655220"/>
                  <a:gd name="connsiteY4" fmla="*/ 434833 h 2135606"/>
                  <a:gd name="connsiteX5" fmla="*/ 3655220 w 3655220"/>
                  <a:gd name="connsiteY5" fmla="*/ 667832 h 2135606"/>
                  <a:gd name="connsiteX6" fmla="*/ 3637372 w 3655220"/>
                  <a:gd name="connsiteY6" fmla="*/ 900831 h 2135606"/>
                  <a:gd name="connsiteX7" fmla="*/ 3632056 w 3655220"/>
                  <a:gd name="connsiteY7" fmla="*/ 920861 h 2135606"/>
                  <a:gd name="connsiteX8" fmla="*/ 3632431 w 3655220"/>
                  <a:gd name="connsiteY8" fmla="*/ 929212 h 2135606"/>
                  <a:gd name="connsiteX9" fmla="*/ 3566872 w 3655220"/>
                  <a:gd name="connsiteY9" fmla="*/ 997189 h 2135606"/>
                  <a:gd name="connsiteX10" fmla="*/ 3548974 w 3655220"/>
                  <a:gd name="connsiteY10" fmla="*/ 1003932 h 2135606"/>
                  <a:gd name="connsiteX11" fmla="*/ 3509750 w 3655220"/>
                  <a:gd name="connsiteY11" fmla="*/ 1019048 h 2135606"/>
                  <a:gd name="connsiteX12" fmla="*/ 3125607 w 3655220"/>
                  <a:gd name="connsiteY12" fmla="*/ 1155873 h 2135606"/>
                  <a:gd name="connsiteX13" fmla="*/ 2645163 w 3655220"/>
                  <a:gd name="connsiteY13" fmla="*/ 1375739 h 2135606"/>
                  <a:gd name="connsiteX14" fmla="*/ 2601840 w 3655220"/>
                  <a:gd name="connsiteY14" fmla="*/ 1438363 h 2135606"/>
                  <a:gd name="connsiteX15" fmla="*/ 2164719 w 3655220"/>
                  <a:gd name="connsiteY15" fmla="*/ 1595605 h 2135606"/>
                  <a:gd name="connsiteX16" fmla="*/ 1684276 w 3655220"/>
                  <a:gd name="connsiteY16" fmla="*/ 1815470 h 2135606"/>
                  <a:gd name="connsiteX17" fmla="*/ 1223601 w 3655220"/>
                  <a:gd name="connsiteY17" fmla="*/ 1989416 h 2135606"/>
                  <a:gd name="connsiteX18" fmla="*/ 1210912 w 3655220"/>
                  <a:gd name="connsiteY18" fmla="*/ 2006981 h 2135606"/>
                  <a:gd name="connsiteX19" fmla="*/ 1212252 w 3655220"/>
                  <a:gd name="connsiteY19" fmla="*/ 2036759 h 2135606"/>
                  <a:gd name="connsiteX20" fmla="*/ 1172085 w 3655220"/>
                  <a:gd name="connsiteY20" fmla="*/ 2090621 h 2135606"/>
                  <a:gd name="connsiteX21" fmla="*/ 1163889 w 3655220"/>
                  <a:gd name="connsiteY21" fmla="*/ 2095177 h 2135606"/>
                  <a:gd name="connsiteX22" fmla="*/ 1160509 w 3655220"/>
                  <a:gd name="connsiteY22" fmla="*/ 2097959 h 2135606"/>
                  <a:gd name="connsiteX23" fmla="*/ 1156199 w 3655220"/>
                  <a:gd name="connsiteY23" fmla="*/ 2099840 h 2135606"/>
                  <a:gd name="connsiteX24" fmla="*/ 1155816 w 3655220"/>
                  <a:gd name="connsiteY24" fmla="*/ 2099664 h 2135606"/>
                  <a:gd name="connsiteX25" fmla="*/ 1146692 w 3655220"/>
                  <a:gd name="connsiteY25" fmla="*/ 2104736 h 2135606"/>
                  <a:gd name="connsiteX26" fmla="*/ 343691 w 3655220"/>
                  <a:gd name="connsiteY26" fmla="*/ 1988974 h 2135606"/>
                  <a:gd name="connsiteX27" fmla="*/ 27134 w 3655220"/>
                  <a:gd name="connsiteY27" fmla="*/ 1733130 h 2135606"/>
                  <a:gd name="connsiteX28" fmla="*/ 27080 w 3655220"/>
                  <a:gd name="connsiteY28" fmla="*/ 1731912 h 2135606"/>
                  <a:gd name="connsiteX29" fmla="*/ 24724 w 3655220"/>
                  <a:gd name="connsiteY29" fmla="*/ 1726838 h 2135606"/>
                  <a:gd name="connsiteX30" fmla="*/ 0 w 3655220"/>
                  <a:gd name="connsiteY30" fmla="*/ 1467932 h 2135606"/>
                  <a:gd name="connsiteX31" fmla="*/ 24724 w 3655220"/>
                  <a:gd name="connsiteY31" fmla="*/ 1209026 h 2135606"/>
                  <a:gd name="connsiteX32" fmla="*/ 25239 w 3655220"/>
                  <a:gd name="connsiteY32" fmla="*/ 1207917 h 2135606"/>
                  <a:gd name="connsiteX33" fmla="*/ 25171 w 3655220"/>
                  <a:gd name="connsiteY33" fmla="*/ 1206395 h 2135606"/>
                  <a:gd name="connsiteX34" fmla="*/ 29981 w 3655220"/>
                  <a:gd name="connsiteY34" fmla="*/ 1197700 h 2135606"/>
                  <a:gd name="connsiteX35" fmla="*/ 32323 w 3655220"/>
                  <a:gd name="connsiteY35" fmla="*/ 1192654 h 2135606"/>
                  <a:gd name="connsiteX36" fmla="*/ 33057 w 3655220"/>
                  <a:gd name="connsiteY36" fmla="*/ 1192140 h 2135606"/>
                  <a:gd name="connsiteX37" fmla="*/ 46030 w 3655220"/>
                  <a:gd name="connsiteY37" fmla="*/ 1168691 h 2135606"/>
                  <a:gd name="connsiteX38" fmla="*/ 90730 w 3655220"/>
                  <a:gd name="connsiteY38" fmla="*/ 1138417 h 2135606"/>
                  <a:gd name="connsiteX39" fmla="*/ 101813 w 3655220"/>
                  <a:gd name="connsiteY39" fmla="*/ 1134242 h 2135606"/>
                  <a:gd name="connsiteX40" fmla="*/ 101431 w 3655220"/>
                  <a:gd name="connsiteY40" fmla="*/ 1134067 h 2135606"/>
                  <a:gd name="connsiteX41" fmla="*/ 105540 w 3655220"/>
                  <a:gd name="connsiteY41" fmla="*/ 1132095 h 2135606"/>
                  <a:gd name="connsiteX42" fmla="*/ 111611 w 3655220"/>
                  <a:gd name="connsiteY42" fmla="*/ 1130551 h 2135606"/>
                  <a:gd name="connsiteX43" fmla="*/ 121575 w 3655220"/>
                  <a:gd name="connsiteY43" fmla="*/ 1126797 h 2135606"/>
                  <a:gd name="connsiteX44" fmla="*/ 239272 w 3655220"/>
                  <a:gd name="connsiteY44" fmla="*/ 1108416 h 2135606"/>
                  <a:gd name="connsiteX45" fmla="*/ 304345 w 3655220"/>
                  <a:gd name="connsiteY45" fmla="*/ 1109028 h 2135606"/>
                  <a:gd name="connsiteX46" fmla="*/ 342726 w 3655220"/>
                  <a:gd name="connsiteY46" fmla="*/ 1103222 h 2135606"/>
                  <a:gd name="connsiteX47" fmla="*/ 722827 w 3655220"/>
                  <a:gd name="connsiteY47" fmla="*/ 892403 h 2135606"/>
                  <a:gd name="connsiteX48" fmla="*/ 1203271 w 3655220"/>
                  <a:gd name="connsiteY48" fmla="*/ 672538 h 2135606"/>
                  <a:gd name="connsiteX49" fmla="*/ 1546871 w 3655220"/>
                  <a:gd name="connsiteY49" fmla="*/ 472498 h 2135606"/>
                  <a:gd name="connsiteX50" fmla="*/ 1683715 w 3655220"/>
                  <a:gd name="connsiteY50" fmla="*/ 452672 h 2135606"/>
                  <a:gd name="connsiteX51" fmla="*/ 2164159 w 3655220"/>
                  <a:gd name="connsiteY51" fmla="*/ 232807 h 2135606"/>
                  <a:gd name="connsiteX52" fmla="*/ 2478450 w 3655220"/>
                  <a:gd name="connsiteY52" fmla="*/ 46838 h 2135606"/>
                  <a:gd name="connsiteX53" fmla="*/ 2505844 w 3655220"/>
                  <a:gd name="connsiteY53" fmla="*/ 33686 h 2135606"/>
                  <a:gd name="connsiteX54" fmla="*/ 2510910 w 3655220"/>
                  <a:gd name="connsiteY54" fmla="*/ 30870 h 2135606"/>
                  <a:gd name="connsiteX55" fmla="*/ 2659452 w 3655220"/>
                  <a:gd name="connsiteY55" fmla="*/ 868 h 21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3655220" h="2135606">
                    <a:moveTo>
                      <a:pt x="2659452" y="868"/>
                    </a:moveTo>
                    <a:cubicBezTo>
                      <a:pt x="2838312" y="-7624"/>
                      <a:pt x="3095214" y="46550"/>
                      <a:pt x="3313911" y="146633"/>
                    </a:cubicBezTo>
                    <a:cubicBezTo>
                      <a:pt x="3496159" y="230035"/>
                      <a:pt x="3608742" y="325578"/>
                      <a:pt x="3630468" y="402477"/>
                    </a:cubicBezTo>
                    <a:lnTo>
                      <a:pt x="3630812" y="410116"/>
                    </a:lnTo>
                    <a:lnTo>
                      <a:pt x="3637372" y="434833"/>
                    </a:lnTo>
                    <a:cubicBezTo>
                      <a:pt x="3648141" y="485329"/>
                      <a:pt x="3655220" y="570842"/>
                      <a:pt x="3655220" y="667832"/>
                    </a:cubicBezTo>
                    <a:cubicBezTo>
                      <a:pt x="3655220" y="764823"/>
                      <a:pt x="3648141" y="850336"/>
                      <a:pt x="3637372" y="900831"/>
                    </a:cubicBezTo>
                    <a:lnTo>
                      <a:pt x="3632056" y="920861"/>
                    </a:lnTo>
                    <a:lnTo>
                      <a:pt x="3632431" y="929212"/>
                    </a:lnTo>
                    <a:cubicBezTo>
                      <a:pt x="3626246" y="956496"/>
                      <a:pt x="3604845" y="979812"/>
                      <a:pt x="3566872" y="997189"/>
                    </a:cubicBezTo>
                    <a:lnTo>
                      <a:pt x="3548974" y="1003932"/>
                    </a:lnTo>
                    <a:lnTo>
                      <a:pt x="3509750" y="1019048"/>
                    </a:lnTo>
                    <a:cubicBezTo>
                      <a:pt x="3368773" y="1058740"/>
                      <a:pt x="3123079" y="1050510"/>
                      <a:pt x="3125607" y="1155873"/>
                    </a:cubicBezTo>
                    <a:cubicBezTo>
                      <a:pt x="3129161" y="1304077"/>
                      <a:pt x="2641608" y="1227535"/>
                      <a:pt x="2645163" y="1375739"/>
                    </a:cubicBezTo>
                    <a:cubicBezTo>
                      <a:pt x="2645830" y="1403527"/>
                      <a:pt x="2629230" y="1423414"/>
                      <a:pt x="2601840" y="1438363"/>
                    </a:cubicBezTo>
                    <a:cubicBezTo>
                      <a:pt x="2483151" y="1503140"/>
                      <a:pt x="2161831" y="1475189"/>
                      <a:pt x="2164719" y="1595605"/>
                    </a:cubicBezTo>
                    <a:cubicBezTo>
                      <a:pt x="2168274" y="1743808"/>
                      <a:pt x="1680720" y="1667266"/>
                      <a:pt x="1684276" y="1815470"/>
                    </a:cubicBezTo>
                    <a:cubicBezTo>
                      <a:pt x="1687385" y="1945148"/>
                      <a:pt x="1314491" y="1902755"/>
                      <a:pt x="1223601" y="1989416"/>
                    </a:cubicBezTo>
                    <a:lnTo>
                      <a:pt x="1210912" y="2006981"/>
                    </a:lnTo>
                    <a:lnTo>
                      <a:pt x="1212252" y="2036759"/>
                    </a:lnTo>
                    <a:cubicBezTo>
                      <a:pt x="1207613" y="2057222"/>
                      <a:pt x="1194414" y="2075453"/>
                      <a:pt x="1172085" y="2090621"/>
                    </a:cubicBezTo>
                    <a:lnTo>
                      <a:pt x="1163889" y="2095177"/>
                    </a:lnTo>
                    <a:lnTo>
                      <a:pt x="1160509" y="2097959"/>
                    </a:lnTo>
                    <a:lnTo>
                      <a:pt x="1156199" y="2099840"/>
                    </a:lnTo>
                    <a:lnTo>
                      <a:pt x="1155816" y="2099664"/>
                    </a:lnTo>
                    <a:lnTo>
                      <a:pt x="1146692" y="2104736"/>
                    </a:lnTo>
                    <a:cubicBezTo>
                      <a:pt x="994802" y="2174246"/>
                      <a:pt x="635287" y="2122417"/>
                      <a:pt x="343691" y="1988974"/>
                    </a:cubicBezTo>
                    <a:cubicBezTo>
                      <a:pt x="161444" y="1905572"/>
                      <a:pt x="48861" y="1810029"/>
                      <a:pt x="27134" y="1733130"/>
                    </a:cubicBezTo>
                    <a:lnTo>
                      <a:pt x="27080" y="1731912"/>
                    </a:lnTo>
                    <a:lnTo>
                      <a:pt x="24724" y="1726838"/>
                    </a:lnTo>
                    <a:cubicBezTo>
                      <a:pt x="10195" y="1684182"/>
                      <a:pt x="0" y="1584321"/>
                      <a:pt x="0" y="1467932"/>
                    </a:cubicBezTo>
                    <a:cubicBezTo>
                      <a:pt x="0" y="1351543"/>
                      <a:pt x="10195" y="1251683"/>
                      <a:pt x="24724" y="1209026"/>
                    </a:cubicBezTo>
                    <a:lnTo>
                      <a:pt x="25239" y="1207917"/>
                    </a:lnTo>
                    <a:lnTo>
                      <a:pt x="25171" y="1206395"/>
                    </a:lnTo>
                    <a:lnTo>
                      <a:pt x="29981" y="1197700"/>
                    </a:lnTo>
                    <a:lnTo>
                      <a:pt x="32323" y="1192654"/>
                    </a:lnTo>
                    <a:lnTo>
                      <a:pt x="33057" y="1192140"/>
                    </a:lnTo>
                    <a:lnTo>
                      <a:pt x="46030" y="1168691"/>
                    </a:lnTo>
                    <a:cubicBezTo>
                      <a:pt x="56900" y="1157279"/>
                      <a:pt x="71744" y="1147106"/>
                      <a:pt x="90730" y="1138417"/>
                    </a:cubicBezTo>
                    <a:lnTo>
                      <a:pt x="101813" y="1134242"/>
                    </a:lnTo>
                    <a:lnTo>
                      <a:pt x="101431" y="1134067"/>
                    </a:lnTo>
                    <a:lnTo>
                      <a:pt x="105540" y="1132095"/>
                    </a:lnTo>
                    <a:lnTo>
                      <a:pt x="111611" y="1130551"/>
                    </a:lnTo>
                    <a:lnTo>
                      <a:pt x="121575" y="1126797"/>
                    </a:lnTo>
                    <a:cubicBezTo>
                      <a:pt x="154719" y="1116578"/>
                      <a:pt x="194557" y="1110538"/>
                      <a:pt x="239272" y="1108416"/>
                    </a:cubicBezTo>
                    <a:lnTo>
                      <a:pt x="304345" y="1109028"/>
                    </a:lnTo>
                    <a:lnTo>
                      <a:pt x="342726" y="1103222"/>
                    </a:lnTo>
                    <a:cubicBezTo>
                      <a:pt x="532094" y="1061628"/>
                      <a:pt x="439458" y="890980"/>
                      <a:pt x="722827" y="892403"/>
                    </a:cubicBezTo>
                    <a:cubicBezTo>
                      <a:pt x="1046678" y="894030"/>
                      <a:pt x="879421" y="670911"/>
                      <a:pt x="1203271" y="672538"/>
                    </a:cubicBezTo>
                    <a:cubicBezTo>
                      <a:pt x="1466400" y="673860"/>
                      <a:pt x="1405321" y="526814"/>
                      <a:pt x="1546871" y="472498"/>
                    </a:cubicBezTo>
                    <a:cubicBezTo>
                      <a:pt x="1579537" y="459963"/>
                      <a:pt x="1622993" y="452367"/>
                      <a:pt x="1683715" y="452672"/>
                    </a:cubicBezTo>
                    <a:cubicBezTo>
                      <a:pt x="2007565" y="454299"/>
                      <a:pt x="1840309" y="231180"/>
                      <a:pt x="2164159" y="232807"/>
                    </a:cubicBezTo>
                    <a:cubicBezTo>
                      <a:pt x="2407046" y="234027"/>
                      <a:pt x="2373686" y="108827"/>
                      <a:pt x="2478450" y="46838"/>
                    </a:cubicBezTo>
                    <a:lnTo>
                      <a:pt x="2505844" y="33686"/>
                    </a:lnTo>
                    <a:lnTo>
                      <a:pt x="2510910" y="30870"/>
                    </a:lnTo>
                    <a:cubicBezTo>
                      <a:pt x="2548882" y="13493"/>
                      <a:pt x="2599831" y="3699"/>
                      <a:pt x="2659452" y="868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60000"/>
                      <a:lumOff val="40000"/>
                    </a:srgbClr>
                  </a:gs>
                  <a:gs pos="5400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8100000" scaled="1"/>
              </a:gra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5" name="フリーフォーム: 図形 1564">
                <a:extLst>
                  <a:ext uri="{FF2B5EF4-FFF2-40B4-BE49-F238E27FC236}">
                    <a16:creationId xmlns:a16="http://schemas.microsoft.com/office/drawing/2014/main" id="{D3DDFDCE-738B-4E4F-8554-047129969250}"/>
                  </a:ext>
                </a:extLst>
              </p:cNvPr>
              <p:cNvSpPr/>
              <p:nvPr/>
            </p:nvSpPr>
            <p:spPr>
              <a:xfrm>
                <a:off x="4347269" y="1923183"/>
                <a:ext cx="196157" cy="864028"/>
              </a:xfrm>
              <a:custGeom>
                <a:avLst/>
                <a:gdLst>
                  <a:gd name="connsiteX0" fmla="*/ 32693 w 196157"/>
                  <a:gd name="connsiteY0" fmla="*/ 0 h 864028"/>
                  <a:gd name="connsiteX1" fmla="*/ 163464 w 196157"/>
                  <a:gd name="connsiteY1" fmla="*/ 0 h 864028"/>
                  <a:gd name="connsiteX2" fmla="*/ 196157 w 196157"/>
                  <a:gd name="connsiteY2" fmla="*/ 32693 h 864028"/>
                  <a:gd name="connsiteX3" fmla="*/ 196157 w 196157"/>
                  <a:gd name="connsiteY3" fmla="*/ 785339 h 864028"/>
                  <a:gd name="connsiteX4" fmla="*/ 131032 w 196157"/>
                  <a:gd name="connsiteY4" fmla="*/ 795921 h 864028"/>
                  <a:gd name="connsiteX5" fmla="*/ 2773 w 196157"/>
                  <a:gd name="connsiteY5" fmla="*/ 854458 h 864028"/>
                  <a:gd name="connsiteX6" fmla="*/ 0 w 196157"/>
                  <a:gd name="connsiteY6" fmla="*/ 864028 h 864028"/>
                  <a:gd name="connsiteX7" fmla="*/ 0 w 196157"/>
                  <a:gd name="connsiteY7" fmla="*/ 32693 h 864028"/>
                  <a:gd name="connsiteX8" fmla="*/ 32693 w 196157"/>
                  <a:gd name="connsiteY8" fmla="*/ 0 h 86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864028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785339"/>
                    </a:lnTo>
                    <a:lnTo>
                      <a:pt x="131032" y="795921"/>
                    </a:lnTo>
                    <a:cubicBezTo>
                      <a:pt x="71985" y="807977"/>
                      <a:pt x="23028" y="824650"/>
                      <a:pt x="2773" y="854458"/>
                    </a:cubicBezTo>
                    <a:lnTo>
                      <a:pt x="0" y="864028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6" name="フリーフォーム: 図形 1565">
                <a:extLst>
                  <a:ext uri="{FF2B5EF4-FFF2-40B4-BE49-F238E27FC236}">
                    <a16:creationId xmlns:a16="http://schemas.microsoft.com/office/drawing/2014/main" id="{17F2EAA7-CD70-42C1-BD5E-9FD14FD446CB}"/>
                  </a:ext>
                </a:extLst>
              </p:cNvPr>
              <p:cNvSpPr/>
              <p:nvPr/>
            </p:nvSpPr>
            <p:spPr>
              <a:xfrm>
                <a:off x="3385244" y="2251795"/>
                <a:ext cx="196157" cy="973900"/>
              </a:xfrm>
              <a:custGeom>
                <a:avLst/>
                <a:gdLst>
                  <a:gd name="connsiteX0" fmla="*/ 32693 w 196157"/>
                  <a:gd name="connsiteY0" fmla="*/ 0 h 973900"/>
                  <a:gd name="connsiteX1" fmla="*/ 163464 w 196157"/>
                  <a:gd name="connsiteY1" fmla="*/ 0 h 973900"/>
                  <a:gd name="connsiteX2" fmla="*/ 196157 w 196157"/>
                  <a:gd name="connsiteY2" fmla="*/ 32693 h 973900"/>
                  <a:gd name="connsiteX3" fmla="*/ 196157 w 196157"/>
                  <a:gd name="connsiteY3" fmla="*/ 896004 h 973900"/>
                  <a:gd name="connsiteX4" fmla="*/ 166881 w 196157"/>
                  <a:gd name="connsiteY4" fmla="*/ 900594 h 973900"/>
                  <a:gd name="connsiteX5" fmla="*/ 6997 w 196157"/>
                  <a:gd name="connsiteY5" fmla="*/ 961408 h 973900"/>
                  <a:gd name="connsiteX6" fmla="*/ 0 w 196157"/>
                  <a:gd name="connsiteY6" fmla="*/ 973900 h 973900"/>
                  <a:gd name="connsiteX7" fmla="*/ 0 w 196157"/>
                  <a:gd name="connsiteY7" fmla="*/ 32693 h 973900"/>
                  <a:gd name="connsiteX8" fmla="*/ 32693 w 196157"/>
                  <a:gd name="connsiteY8" fmla="*/ 0 h 97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973900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896004"/>
                    </a:lnTo>
                    <a:lnTo>
                      <a:pt x="166881" y="900594"/>
                    </a:lnTo>
                    <a:cubicBezTo>
                      <a:pt x="95777" y="912716"/>
                      <a:pt x="33222" y="928749"/>
                      <a:pt x="6997" y="961408"/>
                    </a:cubicBezTo>
                    <a:lnTo>
                      <a:pt x="0" y="973900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7" name="フリーフォーム: 図形 1566">
                <a:extLst>
                  <a:ext uri="{FF2B5EF4-FFF2-40B4-BE49-F238E27FC236}">
                    <a16:creationId xmlns:a16="http://schemas.microsoft.com/office/drawing/2014/main" id="{554C4D16-2093-47F8-99AF-5989F4CBE8DD}"/>
                  </a:ext>
                </a:extLst>
              </p:cNvPr>
              <p:cNvSpPr/>
              <p:nvPr/>
            </p:nvSpPr>
            <p:spPr>
              <a:xfrm>
                <a:off x="3871019" y="2251796"/>
                <a:ext cx="196157" cy="745855"/>
              </a:xfrm>
              <a:custGeom>
                <a:avLst/>
                <a:gdLst>
                  <a:gd name="connsiteX0" fmla="*/ 32693 w 196157"/>
                  <a:gd name="connsiteY0" fmla="*/ 0 h 745855"/>
                  <a:gd name="connsiteX1" fmla="*/ 163464 w 196157"/>
                  <a:gd name="connsiteY1" fmla="*/ 0 h 745855"/>
                  <a:gd name="connsiteX2" fmla="*/ 196157 w 196157"/>
                  <a:gd name="connsiteY2" fmla="*/ 32693 h 745855"/>
                  <a:gd name="connsiteX3" fmla="*/ 196157 w 196157"/>
                  <a:gd name="connsiteY3" fmla="*/ 675542 h 745855"/>
                  <a:gd name="connsiteX4" fmla="*/ 139971 w 196157"/>
                  <a:gd name="connsiteY4" fmla="*/ 684596 h 745855"/>
                  <a:gd name="connsiteX5" fmla="*/ 8350 w 196157"/>
                  <a:gd name="connsiteY5" fmla="*/ 734295 h 745855"/>
                  <a:gd name="connsiteX6" fmla="*/ 0 w 196157"/>
                  <a:gd name="connsiteY6" fmla="*/ 745855 h 745855"/>
                  <a:gd name="connsiteX7" fmla="*/ 0 w 196157"/>
                  <a:gd name="connsiteY7" fmla="*/ 32693 h 745855"/>
                  <a:gd name="connsiteX8" fmla="*/ 32693 w 196157"/>
                  <a:gd name="connsiteY8" fmla="*/ 0 h 745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745855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675542"/>
                    </a:lnTo>
                    <a:lnTo>
                      <a:pt x="139971" y="684596"/>
                    </a:lnTo>
                    <a:cubicBezTo>
                      <a:pt x="83308" y="695309"/>
                      <a:pt x="34319" y="709535"/>
                      <a:pt x="8350" y="734295"/>
                    </a:cubicBezTo>
                    <a:lnTo>
                      <a:pt x="0" y="745855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8" name="フリーフォーム: 図形 1567">
                <a:extLst>
                  <a:ext uri="{FF2B5EF4-FFF2-40B4-BE49-F238E27FC236}">
                    <a16:creationId xmlns:a16="http://schemas.microsoft.com/office/drawing/2014/main" id="{3FEF5BD6-CECD-458C-827D-443FB32E45B9}"/>
                  </a:ext>
                </a:extLst>
              </p:cNvPr>
              <p:cNvSpPr/>
              <p:nvPr/>
            </p:nvSpPr>
            <p:spPr>
              <a:xfrm>
                <a:off x="2413694" y="2513732"/>
                <a:ext cx="196157" cy="1207236"/>
              </a:xfrm>
              <a:custGeom>
                <a:avLst/>
                <a:gdLst>
                  <a:gd name="connsiteX0" fmla="*/ 32693 w 196157"/>
                  <a:gd name="connsiteY0" fmla="*/ 0 h 1207236"/>
                  <a:gd name="connsiteX1" fmla="*/ 163464 w 196157"/>
                  <a:gd name="connsiteY1" fmla="*/ 0 h 1207236"/>
                  <a:gd name="connsiteX2" fmla="*/ 196157 w 196157"/>
                  <a:gd name="connsiteY2" fmla="*/ 32693 h 1207236"/>
                  <a:gd name="connsiteX3" fmla="*/ 196157 w 196157"/>
                  <a:gd name="connsiteY3" fmla="*/ 1075632 h 1207236"/>
                  <a:gd name="connsiteX4" fmla="*/ 135106 w 196157"/>
                  <a:gd name="connsiteY4" fmla="*/ 1086451 h 1207236"/>
                  <a:gd name="connsiteX5" fmla="*/ 24344 w 196157"/>
                  <a:gd name="connsiteY5" fmla="*/ 1131954 h 1207236"/>
                  <a:gd name="connsiteX6" fmla="*/ 11655 w 196157"/>
                  <a:gd name="connsiteY6" fmla="*/ 1149519 h 1207236"/>
                  <a:gd name="connsiteX7" fmla="*/ 12995 w 196157"/>
                  <a:gd name="connsiteY7" fmla="*/ 1179297 h 1207236"/>
                  <a:gd name="connsiteX8" fmla="*/ 0 w 196157"/>
                  <a:gd name="connsiteY8" fmla="*/ 1207236 h 1207236"/>
                  <a:gd name="connsiteX9" fmla="*/ 0 w 196157"/>
                  <a:gd name="connsiteY9" fmla="*/ 32693 h 1207236"/>
                  <a:gd name="connsiteX10" fmla="*/ 32693 w 196157"/>
                  <a:gd name="connsiteY10" fmla="*/ 0 h 1207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6157" h="1207236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1075632"/>
                    </a:lnTo>
                    <a:lnTo>
                      <a:pt x="135106" y="1086451"/>
                    </a:lnTo>
                    <a:cubicBezTo>
                      <a:pt x="87414" y="1096690"/>
                      <a:pt x="47067" y="1110289"/>
                      <a:pt x="24344" y="1131954"/>
                    </a:cubicBezTo>
                    <a:lnTo>
                      <a:pt x="11655" y="1149519"/>
                    </a:lnTo>
                    <a:lnTo>
                      <a:pt x="12995" y="1179297"/>
                    </a:lnTo>
                    <a:lnTo>
                      <a:pt x="0" y="1207236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9" name="フリーフォーム: 図形 1568">
                <a:extLst>
                  <a:ext uri="{FF2B5EF4-FFF2-40B4-BE49-F238E27FC236}">
                    <a16:creationId xmlns:a16="http://schemas.microsoft.com/office/drawing/2014/main" id="{D195D161-5A37-4210-A1CF-8141F7BF6554}"/>
                  </a:ext>
                </a:extLst>
              </p:cNvPr>
              <p:cNvSpPr/>
              <p:nvPr/>
            </p:nvSpPr>
            <p:spPr>
              <a:xfrm>
                <a:off x="2899469" y="2513733"/>
                <a:ext cx="196157" cy="954069"/>
              </a:xfrm>
              <a:custGeom>
                <a:avLst/>
                <a:gdLst>
                  <a:gd name="connsiteX0" fmla="*/ 32693 w 196157"/>
                  <a:gd name="connsiteY0" fmla="*/ 0 h 954069"/>
                  <a:gd name="connsiteX1" fmla="*/ 163464 w 196157"/>
                  <a:gd name="connsiteY1" fmla="*/ 0 h 954069"/>
                  <a:gd name="connsiteX2" fmla="*/ 196157 w 196157"/>
                  <a:gd name="connsiteY2" fmla="*/ 32693 h 954069"/>
                  <a:gd name="connsiteX3" fmla="*/ 196157 w 196157"/>
                  <a:gd name="connsiteY3" fmla="*/ 855054 h 954069"/>
                  <a:gd name="connsiteX4" fmla="*/ 150634 w 196157"/>
                  <a:gd name="connsiteY4" fmla="*/ 862390 h 954069"/>
                  <a:gd name="connsiteX5" fmla="*/ 4093 w 196157"/>
                  <a:gd name="connsiteY5" fmla="*/ 932744 h 954069"/>
                  <a:gd name="connsiteX6" fmla="*/ 0 w 196157"/>
                  <a:gd name="connsiteY6" fmla="*/ 954069 h 954069"/>
                  <a:gd name="connsiteX7" fmla="*/ 0 w 196157"/>
                  <a:gd name="connsiteY7" fmla="*/ 32693 h 954069"/>
                  <a:gd name="connsiteX8" fmla="*/ 32693 w 196157"/>
                  <a:gd name="connsiteY8" fmla="*/ 0 h 95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954069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855054"/>
                    </a:lnTo>
                    <a:lnTo>
                      <a:pt x="150634" y="862390"/>
                    </a:lnTo>
                    <a:cubicBezTo>
                      <a:pt x="79805" y="875782"/>
                      <a:pt x="20967" y="894661"/>
                      <a:pt x="4093" y="932744"/>
                    </a:cubicBezTo>
                    <a:lnTo>
                      <a:pt x="0" y="954069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0" name="フリーフォーム: 図形 1569">
                <a:extLst>
                  <a:ext uri="{FF2B5EF4-FFF2-40B4-BE49-F238E27FC236}">
                    <a16:creationId xmlns:a16="http://schemas.microsoft.com/office/drawing/2014/main" id="{452F5581-1599-46D3-9ED4-DDB01AC486DD}"/>
                  </a:ext>
                </a:extLst>
              </p:cNvPr>
              <p:cNvSpPr/>
              <p:nvPr/>
            </p:nvSpPr>
            <p:spPr>
              <a:xfrm>
                <a:off x="1236519" y="1659213"/>
                <a:ext cx="3611054" cy="1652527"/>
              </a:xfrm>
              <a:custGeom>
                <a:avLst/>
                <a:gdLst>
                  <a:gd name="connsiteX0" fmla="*/ 2636178 w 3611054"/>
                  <a:gd name="connsiteY0" fmla="*/ 1897 h 3611054"/>
                  <a:gd name="connsiteX1" fmla="*/ 3290637 w 3611054"/>
                  <a:gd name="connsiteY1" fmla="*/ 320417 h 3611054"/>
                  <a:gd name="connsiteX2" fmla="*/ 3543598 w 3611054"/>
                  <a:gd name="connsiteY2" fmla="*/ 1123419 h 3611054"/>
                  <a:gd name="connsiteX3" fmla="*/ 3525700 w 3611054"/>
                  <a:gd name="connsiteY3" fmla="*/ 1138152 h 3611054"/>
                  <a:gd name="connsiteX4" fmla="*/ 3486476 w 3611054"/>
                  <a:gd name="connsiteY4" fmla="*/ 1171183 h 3611054"/>
                  <a:gd name="connsiteX5" fmla="*/ 3102333 w 3611054"/>
                  <a:gd name="connsiteY5" fmla="*/ 1470170 h 3611054"/>
                  <a:gd name="connsiteX6" fmla="*/ 2621889 w 3611054"/>
                  <a:gd name="connsiteY6" fmla="*/ 1950614 h 3611054"/>
                  <a:gd name="connsiteX7" fmla="*/ 2578566 w 3611054"/>
                  <a:gd name="connsiteY7" fmla="*/ 2087458 h 3611054"/>
                  <a:gd name="connsiteX8" fmla="*/ 2141445 w 3611054"/>
                  <a:gd name="connsiteY8" fmla="*/ 2431058 h 3611054"/>
                  <a:gd name="connsiteX9" fmla="*/ 1661002 w 3611054"/>
                  <a:gd name="connsiteY9" fmla="*/ 2911502 h 3611054"/>
                  <a:gd name="connsiteX10" fmla="*/ 1200327 w 3611054"/>
                  <a:gd name="connsiteY10" fmla="*/ 3291604 h 3611054"/>
                  <a:gd name="connsiteX11" fmla="*/ 1187638 w 3611054"/>
                  <a:gd name="connsiteY11" fmla="*/ 3329986 h 3611054"/>
                  <a:gd name="connsiteX12" fmla="*/ 1188978 w 3611054"/>
                  <a:gd name="connsiteY12" fmla="*/ 3395057 h 3611054"/>
                  <a:gd name="connsiteX13" fmla="*/ 1148811 w 3611054"/>
                  <a:gd name="connsiteY13" fmla="*/ 3512753 h 3611054"/>
                  <a:gd name="connsiteX14" fmla="*/ 1140615 w 3611054"/>
                  <a:gd name="connsiteY14" fmla="*/ 3522710 h 3611054"/>
                  <a:gd name="connsiteX15" fmla="*/ 1137235 w 3611054"/>
                  <a:gd name="connsiteY15" fmla="*/ 3528789 h 3611054"/>
                  <a:gd name="connsiteX16" fmla="*/ 1132925 w 3611054"/>
                  <a:gd name="connsiteY16" fmla="*/ 3532898 h 3611054"/>
                  <a:gd name="connsiteX17" fmla="*/ 1132542 w 3611054"/>
                  <a:gd name="connsiteY17" fmla="*/ 3532515 h 3611054"/>
                  <a:gd name="connsiteX18" fmla="*/ 1123418 w 3611054"/>
                  <a:gd name="connsiteY18" fmla="*/ 3543598 h 3611054"/>
                  <a:gd name="connsiteX19" fmla="*/ 320417 w 3611054"/>
                  <a:gd name="connsiteY19" fmla="*/ 3290637 h 3611054"/>
                  <a:gd name="connsiteX20" fmla="*/ 67456 w 3611054"/>
                  <a:gd name="connsiteY20" fmla="*/ 2487636 h 3611054"/>
                  <a:gd name="connsiteX21" fmla="*/ 78539 w 3611054"/>
                  <a:gd name="connsiteY21" fmla="*/ 2478512 h 3611054"/>
                  <a:gd name="connsiteX22" fmla="*/ 78157 w 3611054"/>
                  <a:gd name="connsiteY22" fmla="*/ 2478130 h 3611054"/>
                  <a:gd name="connsiteX23" fmla="*/ 82266 w 3611054"/>
                  <a:gd name="connsiteY23" fmla="*/ 2473820 h 3611054"/>
                  <a:gd name="connsiteX24" fmla="*/ 88337 w 3611054"/>
                  <a:gd name="connsiteY24" fmla="*/ 2470447 h 3611054"/>
                  <a:gd name="connsiteX25" fmla="*/ 98301 w 3611054"/>
                  <a:gd name="connsiteY25" fmla="*/ 2462243 h 3611054"/>
                  <a:gd name="connsiteX26" fmla="*/ 215998 w 3611054"/>
                  <a:gd name="connsiteY26" fmla="*/ 2422077 h 3611054"/>
                  <a:gd name="connsiteX27" fmla="*/ 281071 w 3611054"/>
                  <a:gd name="connsiteY27" fmla="*/ 2423416 h 3611054"/>
                  <a:gd name="connsiteX28" fmla="*/ 319452 w 3611054"/>
                  <a:gd name="connsiteY28" fmla="*/ 2410729 h 3611054"/>
                  <a:gd name="connsiteX29" fmla="*/ 699553 w 3611054"/>
                  <a:gd name="connsiteY29" fmla="*/ 1950053 h 3611054"/>
                  <a:gd name="connsiteX30" fmla="*/ 1179997 w 3611054"/>
                  <a:gd name="connsiteY30" fmla="*/ 1469610 h 3611054"/>
                  <a:gd name="connsiteX31" fmla="*/ 1523597 w 3611054"/>
                  <a:gd name="connsiteY31" fmla="*/ 1032489 h 3611054"/>
                  <a:gd name="connsiteX32" fmla="*/ 1660441 w 3611054"/>
                  <a:gd name="connsiteY32" fmla="*/ 989166 h 3611054"/>
                  <a:gd name="connsiteX33" fmla="*/ 2140885 w 3611054"/>
                  <a:gd name="connsiteY33" fmla="*/ 508722 h 3611054"/>
                  <a:gd name="connsiteX34" fmla="*/ 2455176 w 3611054"/>
                  <a:gd name="connsiteY34" fmla="*/ 102349 h 3611054"/>
                  <a:gd name="connsiteX35" fmla="*/ 2482570 w 3611054"/>
                  <a:gd name="connsiteY35" fmla="*/ 73610 h 3611054"/>
                  <a:gd name="connsiteX36" fmla="*/ 2487636 w 3611054"/>
                  <a:gd name="connsiteY36" fmla="*/ 67456 h 3611054"/>
                  <a:gd name="connsiteX37" fmla="*/ 2636178 w 3611054"/>
                  <a:gd name="connsiteY37" fmla="*/ 1897 h 3611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611054" h="3611054">
                    <a:moveTo>
                      <a:pt x="2636178" y="1897"/>
                    </a:moveTo>
                    <a:cubicBezTo>
                      <a:pt x="2815038" y="-16660"/>
                      <a:pt x="3071940" y="101720"/>
                      <a:pt x="3290637" y="320417"/>
                    </a:cubicBezTo>
                    <a:cubicBezTo>
                      <a:pt x="3582233" y="612013"/>
                      <a:pt x="3695488" y="971528"/>
                      <a:pt x="3543598" y="1123419"/>
                    </a:cubicBezTo>
                    <a:lnTo>
                      <a:pt x="3525700" y="1138152"/>
                    </a:lnTo>
                    <a:lnTo>
                      <a:pt x="3486476" y="1171183"/>
                    </a:lnTo>
                    <a:cubicBezTo>
                      <a:pt x="3345499" y="1257917"/>
                      <a:pt x="3099805" y="1239933"/>
                      <a:pt x="3102333" y="1470170"/>
                    </a:cubicBezTo>
                    <a:cubicBezTo>
                      <a:pt x="3105887" y="1794020"/>
                      <a:pt x="2618334" y="1626764"/>
                      <a:pt x="2621889" y="1950614"/>
                    </a:cubicBezTo>
                    <a:cubicBezTo>
                      <a:pt x="2622556" y="2011336"/>
                      <a:pt x="2605956" y="2054792"/>
                      <a:pt x="2578566" y="2087458"/>
                    </a:cubicBezTo>
                    <a:cubicBezTo>
                      <a:pt x="2459877" y="2229008"/>
                      <a:pt x="2138557" y="2167929"/>
                      <a:pt x="2141445" y="2431058"/>
                    </a:cubicBezTo>
                    <a:cubicBezTo>
                      <a:pt x="2145000" y="2754908"/>
                      <a:pt x="1657446" y="2587651"/>
                      <a:pt x="1661002" y="2911502"/>
                    </a:cubicBezTo>
                    <a:cubicBezTo>
                      <a:pt x="1664111" y="3194870"/>
                      <a:pt x="1291217" y="3102235"/>
                      <a:pt x="1200327" y="3291604"/>
                    </a:cubicBezTo>
                    <a:lnTo>
                      <a:pt x="1187638" y="3329986"/>
                    </a:lnTo>
                    <a:lnTo>
                      <a:pt x="1188978" y="3395057"/>
                    </a:lnTo>
                    <a:cubicBezTo>
                      <a:pt x="1184339" y="3439772"/>
                      <a:pt x="1171140" y="3479610"/>
                      <a:pt x="1148811" y="3512753"/>
                    </a:cubicBezTo>
                    <a:lnTo>
                      <a:pt x="1140615" y="3522710"/>
                    </a:lnTo>
                    <a:lnTo>
                      <a:pt x="1137235" y="3528789"/>
                    </a:lnTo>
                    <a:lnTo>
                      <a:pt x="1132925" y="3532898"/>
                    </a:lnTo>
                    <a:lnTo>
                      <a:pt x="1132542" y="3532515"/>
                    </a:lnTo>
                    <a:lnTo>
                      <a:pt x="1123418" y="3543598"/>
                    </a:lnTo>
                    <a:cubicBezTo>
                      <a:pt x="971528" y="3695488"/>
                      <a:pt x="612013" y="3582233"/>
                      <a:pt x="320417" y="3290637"/>
                    </a:cubicBezTo>
                    <a:cubicBezTo>
                      <a:pt x="28821" y="2999041"/>
                      <a:pt x="-84434" y="2639526"/>
                      <a:pt x="67456" y="2487636"/>
                    </a:cubicBezTo>
                    <a:lnTo>
                      <a:pt x="78539" y="2478512"/>
                    </a:lnTo>
                    <a:lnTo>
                      <a:pt x="78157" y="2478130"/>
                    </a:lnTo>
                    <a:lnTo>
                      <a:pt x="82266" y="2473820"/>
                    </a:lnTo>
                    <a:lnTo>
                      <a:pt x="88337" y="2470447"/>
                    </a:lnTo>
                    <a:lnTo>
                      <a:pt x="98301" y="2462243"/>
                    </a:lnTo>
                    <a:cubicBezTo>
                      <a:pt x="131445" y="2439914"/>
                      <a:pt x="171283" y="2426716"/>
                      <a:pt x="215998" y="2422077"/>
                    </a:cubicBezTo>
                    <a:lnTo>
                      <a:pt x="281071" y="2423416"/>
                    </a:lnTo>
                    <a:lnTo>
                      <a:pt x="319452" y="2410729"/>
                    </a:lnTo>
                    <a:cubicBezTo>
                      <a:pt x="508820" y="2319838"/>
                      <a:pt x="416184" y="1946943"/>
                      <a:pt x="699553" y="1950053"/>
                    </a:cubicBezTo>
                    <a:cubicBezTo>
                      <a:pt x="1023404" y="1953609"/>
                      <a:pt x="856147" y="1466055"/>
                      <a:pt x="1179997" y="1469610"/>
                    </a:cubicBezTo>
                    <a:cubicBezTo>
                      <a:pt x="1443126" y="1472498"/>
                      <a:pt x="1382047" y="1151178"/>
                      <a:pt x="1523597" y="1032489"/>
                    </a:cubicBezTo>
                    <a:cubicBezTo>
                      <a:pt x="1556263" y="1005098"/>
                      <a:pt x="1599719" y="988499"/>
                      <a:pt x="1660441" y="989166"/>
                    </a:cubicBezTo>
                    <a:cubicBezTo>
                      <a:pt x="1984291" y="992721"/>
                      <a:pt x="1817035" y="505168"/>
                      <a:pt x="2140885" y="508722"/>
                    </a:cubicBezTo>
                    <a:cubicBezTo>
                      <a:pt x="2383772" y="511389"/>
                      <a:pt x="2350412" y="237806"/>
                      <a:pt x="2455176" y="102349"/>
                    </a:cubicBezTo>
                    <a:lnTo>
                      <a:pt x="2482570" y="73610"/>
                    </a:lnTo>
                    <a:lnTo>
                      <a:pt x="2487636" y="67456"/>
                    </a:lnTo>
                    <a:cubicBezTo>
                      <a:pt x="2525608" y="29484"/>
                      <a:pt x="2576557" y="8083"/>
                      <a:pt x="2636178" y="189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lumMod val="60000"/>
                      <a:lumOff val="40000"/>
                    </a:srgbClr>
                  </a:gs>
                  <a:gs pos="0">
                    <a:srgbClr val="FFC000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56" name="グループ化 1555">
              <a:extLst>
                <a:ext uri="{FF2B5EF4-FFF2-40B4-BE49-F238E27FC236}">
                  <a16:creationId xmlns:a16="http://schemas.microsoft.com/office/drawing/2014/main" id="{0CAA90F5-97EF-42C8-B08D-AA65F359E3C0}"/>
                </a:ext>
              </a:extLst>
            </p:cNvPr>
            <p:cNvGrpSpPr/>
            <p:nvPr/>
          </p:nvGrpSpPr>
          <p:grpSpPr>
            <a:xfrm>
              <a:off x="2890836" y="3291840"/>
              <a:ext cx="2812156" cy="1643036"/>
              <a:chOff x="1214436" y="1656270"/>
              <a:chExt cx="3655220" cy="2135606"/>
            </a:xfrm>
          </p:grpSpPr>
          <p:sp>
            <p:nvSpPr>
              <p:cNvPr id="1557" name="フリーフォーム: 図形 1556">
                <a:extLst>
                  <a:ext uri="{FF2B5EF4-FFF2-40B4-BE49-F238E27FC236}">
                    <a16:creationId xmlns:a16="http://schemas.microsoft.com/office/drawing/2014/main" id="{76E08E83-AD39-4FD7-9073-D3F8174E0F42}"/>
                  </a:ext>
                </a:extLst>
              </p:cNvPr>
              <p:cNvSpPr/>
              <p:nvPr/>
            </p:nvSpPr>
            <p:spPr>
              <a:xfrm>
                <a:off x="1214436" y="1656270"/>
                <a:ext cx="3655220" cy="2135606"/>
              </a:xfrm>
              <a:custGeom>
                <a:avLst/>
                <a:gdLst>
                  <a:gd name="connsiteX0" fmla="*/ 2659452 w 3655220"/>
                  <a:gd name="connsiteY0" fmla="*/ 868 h 2135606"/>
                  <a:gd name="connsiteX1" fmla="*/ 3313911 w 3655220"/>
                  <a:gd name="connsiteY1" fmla="*/ 146633 h 2135606"/>
                  <a:gd name="connsiteX2" fmla="*/ 3630468 w 3655220"/>
                  <a:gd name="connsiteY2" fmla="*/ 402477 h 2135606"/>
                  <a:gd name="connsiteX3" fmla="*/ 3630812 w 3655220"/>
                  <a:gd name="connsiteY3" fmla="*/ 410116 h 2135606"/>
                  <a:gd name="connsiteX4" fmla="*/ 3637372 w 3655220"/>
                  <a:gd name="connsiteY4" fmla="*/ 434833 h 2135606"/>
                  <a:gd name="connsiteX5" fmla="*/ 3655220 w 3655220"/>
                  <a:gd name="connsiteY5" fmla="*/ 667832 h 2135606"/>
                  <a:gd name="connsiteX6" fmla="*/ 3637372 w 3655220"/>
                  <a:gd name="connsiteY6" fmla="*/ 900831 h 2135606"/>
                  <a:gd name="connsiteX7" fmla="*/ 3632056 w 3655220"/>
                  <a:gd name="connsiteY7" fmla="*/ 920861 h 2135606"/>
                  <a:gd name="connsiteX8" fmla="*/ 3632431 w 3655220"/>
                  <a:gd name="connsiteY8" fmla="*/ 929212 h 2135606"/>
                  <a:gd name="connsiteX9" fmla="*/ 3566872 w 3655220"/>
                  <a:gd name="connsiteY9" fmla="*/ 997189 h 2135606"/>
                  <a:gd name="connsiteX10" fmla="*/ 3548974 w 3655220"/>
                  <a:gd name="connsiteY10" fmla="*/ 1003932 h 2135606"/>
                  <a:gd name="connsiteX11" fmla="*/ 3509750 w 3655220"/>
                  <a:gd name="connsiteY11" fmla="*/ 1019048 h 2135606"/>
                  <a:gd name="connsiteX12" fmla="*/ 3125607 w 3655220"/>
                  <a:gd name="connsiteY12" fmla="*/ 1155873 h 2135606"/>
                  <a:gd name="connsiteX13" fmla="*/ 2645163 w 3655220"/>
                  <a:gd name="connsiteY13" fmla="*/ 1375739 h 2135606"/>
                  <a:gd name="connsiteX14" fmla="*/ 2601840 w 3655220"/>
                  <a:gd name="connsiteY14" fmla="*/ 1438363 h 2135606"/>
                  <a:gd name="connsiteX15" fmla="*/ 2164719 w 3655220"/>
                  <a:gd name="connsiteY15" fmla="*/ 1595605 h 2135606"/>
                  <a:gd name="connsiteX16" fmla="*/ 1684276 w 3655220"/>
                  <a:gd name="connsiteY16" fmla="*/ 1815470 h 2135606"/>
                  <a:gd name="connsiteX17" fmla="*/ 1223601 w 3655220"/>
                  <a:gd name="connsiteY17" fmla="*/ 1989416 h 2135606"/>
                  <a:gd name="connsiteX18" fmla="*/ 1210912 w 3655220"/>
                  <a:gd name="connsiteY18" fmla="*/ 2006981 h 2135606"/>
                  <a:gd name="connsiteX19" fmla="*/ 1212252 w 3655220"/>
                  <a:gd name="connsiteY19" fmla="*/ 2036759 h 2135606"/>
                  <a:gd name="connsiteX20" fmla="*/ 1172085 w 3655220"/>
                  <a:gd name="connsiteY20" fmla="*/ 2090621 h 2135606"/>
                  <a:gd name="connsiteX21" fmla="*/ 1163889 w 3655220"/>
                  <a:gd name="connsiteY21" fmla="*/ 2095177 h 2135606"/>
                  <a:gd name="connsiteX22" fmla="*/ 1160509 w 3655220"/>
                  <a:gd name="connsiteY22" fmla="*/ 2097959 h 2135606"/>
                  <a:gd name="connsiteX23" fmla="*/ 1156199 w 3655220"/>
                  <a:gd name="connsiteY23" fmla="*/ 2099840 h 2135606"/>
                  <a:gd name="connsiteX24" fmla="*/ 1155816 w 3655220"/>
                  <a:gd name="connsiteY24" fmla="*/ 2099664 h 2135606"/>
                  <a:gd name="connsiteX25" fmla="*/ 1146692 w 3655220"/>
                  <a:gd name="connsiteY25" fmla="*/ 2104736 h 2135606"/>
                  <a:gd name="connsiteX26" fmla="*/ 343691 w 3655220"/>
                  <a:gd name="connsiteY26" fmla="*/ 1988974 h 2135606"/>
                  <a:gd name="connsiteX27" fmla="*/ 27134 w 3655220"/>
                  <a:gd name="connsiteY27" fmla="*/ 1733130 h 2135606"/>
                  <a:gd name="connsiteX28" fmla="*/ 27080 w 3655220"/>
                  <a:gd name="connsiteY28" fmla="*/ 1731912 h 2135606"/>
                  <a:gd name="connsiteX29" fmla="*/ 24724 w 3655220"/>
                  <a:gd name="connsiteY29" fmla="*/ 1726838 h 2135606"/>
                  <a:gd name="connsiteX30" fmla="*/ 0 w 3655220"/>
                  <a:gd name="connsiteY30" fmla="*/ 1467932 h 2135606"/>
                  <a:gd name="connsiteX31" fmla="*/ 24724 w 3655220"/>
                  <a:gd name="connsiteY31" fmla="*/ 1209026 h 2135606"/>
                  <a:gd name="connsiteX32" fmla="*/ 25239 w 3655220"/>
                  <a:gd name="connsiteY32" fmla="*/ 1207917 h 2135606"/>
                  <a:gd name="connsiteX33" fmla="*/ 25171 w 3655220"/>
                  <a:gd name="connsiteY33" fmla="*/ 1206395 h 2135606"/>
                  <a:gd name="connsiteX34" fmla="*/ 29981 w 3655220"/>
                  <a:gd name="connsiteY34" fmla="*/ 1197700 h 2135606"/>
                  <a:gd name="connsiteX35" fmla="*/ 32323 w 3655220"/>
                  <a:gd name="connsiteY35" fmla="*/ 1192654 h 2135606"/>
                  <a:gd name="connsiteX36" fmla="*/ 33057 w 3655220"/>
                  <a:gd name="connsiteY36" fmla="*/ 1192140 h 2135606"/>
                  <a:gd name="connsiteX37" fmla="*/ 46030 w 3655220"/>
                  <a:gd name="connsiteY37" fmla="*/ 1168691 h 2135606"/>
                  <a:gd name="connsiteX38" fmla="*/ 90730 w 3655220"/>
                  <a:gd name="connsiteY38" fmla="*/ 1138417 h 2135606"/>
                  <a:gd name="connsiteX39" fmla="*/ 101813 w 3655220"/>
                  <a:gd name="connsiteY39" fmla="*/ 1134242 h 2135606"/>
                  <a:gd name="connsiteX40" fmla="*/ 101431 w 3655220"/>
                  <a:gd name="connsiteY40" fmla="*/ 1134067 h 2135606"/>
                  <a:gd name="connsiteX41" fmla="*/ 105540 w 3655220"/>
                  <a:gd name="connsiteY41" fmla="*/ 1132095 h 2135606"/>
                  <a:gd name="connsiteX42" fmla="*/ 111611 w 3655220"/>
                  <a:gd name="connsiteY42" fmla="*/ 1130551 h 2135606"/>
                  <a:gd name="connsiteX43" fmla="*/ 121575 w 3655220"/>
                  <a:gd name="connsiteY43" fmla="*/ 1126797 h 2135606"/>
                  <a:gd name="connsiteX44" fmla="*/ 239272 w 3655220"/>
                  <a:gd name="connsiteY44" fmla="*/ 1108416 h 2135606"/>
                  <a:gd name="connsiteX45" fmla="*/ 304345 w 3655220"/>
                  <a:gd name="connsiteY45" fmla="*/ 1109028 h 2135606"/>
                  <a:gd name="connsiteX46" fmla="*/ 342726 w 3655220"/>
                  <a:gd name="connsiteY46" fmla="*/ 1103222 h 2135606"/>
                  <a:gd name="connsiteX47" fmla="*/ 722827 w 3655220"/>
                  <a:gd name="connsiteY47" fmla="*/ 892403 h 2135606"/>
                  <a:gd name="connsiteX48" fmla="*/ 1203271 w 3655220"/>
                  <a:gd name="connsiteY48" fmla="*/ 672538 h 2135606"/>
                  <a:gd name="connsiteX49" fmla="*/ 1546871 w 3655220"/>
                  <a:gd name="connsiteY49" fmla="*/ 472498 h 2135606"/>
                  <a:gd name="connsiteX50" fmla="*/ 1683715 w 3655220"/>
                  <a:gd name="connsiteY50" fmla="*/ 452672 h 2135606"/>
                  <a:gd name="connsiteX51" fmla="*/ 2164159 w 3655220"/>
                  <a:gd name="connsiteY51" fmla="*/ 232807 h 2135606"/>
                  <a:gd name="connsiteX52" fmla="*/ 2478450 w 3655220"/>
                  <a:gd name="connsiteY52" fmla="*/ 46838 h 2135606"/>
                  <a:gd name="connsiteX53" fmla="*/ 2505844 w 3655220"/>
                  <a:gd name="connsiteY53" fmla="*/ 33686 h 2135606"/>
                  <a:gd name="connsiteX54" fmla="*/ 2510910 w 3655220"/>
                  <a:gd name="connsiteY54" fmla="*/ 30870 h 2135606"/>
                  <a:gd name="connsiteX55" fmla="*/ 2659452 w 3655220"/>
                  <a:gd name="connsiteY55" fmla="*/ 868 h 21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3655220" h="2135606">
                    <a:moveTo>
                      <a:pt x="2659452" y="868"/>
                    </a:moveTo>
                    <a:cubicBezTo>
                      <a:pt x="2838312" y="-7624"/>
                      <a:pt x="3095214" y="46550"/>
                      <a:pt x="3313911" y="146633"/>
                    </a:cubicBezTo>
                    <a:cubicBezTo>
                      <a:pt x="3496159" y="230035"/>
                      <a:pt x="3608742" y="325578"/>
                      <a:pt x="3630468" y="402477"/>
                    </a:cubicBezTo>
                    <a:lnTo>
                      <a:pt x="3630812" y="410116"/>
                    </a:lnTo>
                    <a:lnTo>
                      <a:pt x="3637372" y="434833"/>
                    </a:lnTo>
                    <a:cubicBezTo>
                      <a:pt x="3648141" y="485329"/>
                      <a:pt x="3655220" y="570842"/>
                      <a:pt x="3655220" y="667832"/>
                    </a:cubicBezTo>
                    <a:cubicBezTo>
                      <a:pt x="3655220" y="764823"/>
                      <a:pt x="3648141" y="850336"/>
                      <a:pt x="3637372" y="900831"/>
                    </a:cubicBezTo>
                    <a:lnTo>
                      <a:pt x="3632056" y="920861"/>
                    </a:lnTo>
                    <a:lnTo>
                      <a:pt x="3632431" y="929212"/>
                    </a:lnTo>
                    <a:cubicBezTo>
                      <a:pt x="3626246" y="956496"/>
                      <a:pt x="3604845" y="979812"/>
                      <a:pt x="3566872" y="997189"/>
                    </a:cubicBezTo>
                    <a:lnTo>
                      <a:pt x="3548974" y="1003932"/>
                    </a:lnTo>
                    <a:lnTo>
                      <a:pt x="3509750" y="1019048"/>
                    </a:lnTo>
                    <a:cubicBezTo>
                      <a:pt x="3368773" y="1058740"/>
                      <a:pt x="3123079" y="1050510"/>
                      <a:pt x="3125607" y="1155873"/>
                    </a:cubicBezTo>
                    <a:cubicBezTo>
                      <a:pt x="3129161" y="1304077"/>
                      <a:pt x="2641608" y="1227535"/>
                      <a:pt x="2645163" y="1375739"/>
                    </a:cubicBezTo>
                    <a:cubicBezTo>
                      <a:pt x="2645830" y="1403527"/>
                      <a:pt x="2629230" y="1423414"/>
                      <a:pt x="2601840" y="1438363"/>
                    </a:cubicBezTo>
                    <a:cubicBezTo>
                      <a:pt x="2483151" y="1503140"/>
                      <a:pt x="2161831" y="1475189"/>
                      <a:pt x="2164719" y="1595605"/>
                    </a:cubicBezTo>
                    <a:cubicBezTo>
                      <a:pt x="2168274" y="1743808"/>
                      <a:pt x="1680720" y="1667266"/>
                      <a:pt x="1684276" y="1815470"/>
                    </a:cubicBezTo>
                    <a:cubicBezTo>
                      <a:pt x="1687385" y="1945148"/>
                      <a:pt x="1314491" y="1902755"/>
                      <a:pt x="1223601" y="1989416"/>
                    </a:cubicBezTo>
                    <a:lnTo>
                      <a:pt x="1210912" y="2006981"/>
                    </a:lnTo>
                    <a:lnTo>
                      <a:pt x="1212252" y="2036759"/>
                    </a:lnTo>
                    <a:cubicBezTo>
                      <a:pt x="1207613" y="2057222"/>
                      <a:pt x="1194414" y="2075453"/>
                      <a:pt x="1172085" y="2090621"/>
                    </a:cubicBezTo>
                    <a:lnTo>
                      <a:pt x="1163889" y="2095177"/>
                    </a:lnTo>
                    <a:lnTo>
                      <a:pt x="1160509" y="2097959"/>
                    </a:lnTo>
                    <a:lnTo>
                      <a:pt x="1156199" y="2099840"/>
                    </a:lnTo>
                    <a:lnTo>
                      <a:pt x="1155816" y="2099664"/>
                    </a:lnTo>
                    <a:lnTo>
                      <a:pt x="1146692" y="2104736"/>
                    </a:lnTo>
                    <a:cubicBezTo>
                      <a:pt x="994802" y="2174246"/>
                      <a:pt x="635287" y="2122417"/>
                      <a:pt x="343691" y="1988974"/>
                    </a:cubicBezTo>
                    <a:cubicBezTo>
                      <a:pt x="161444" y="1905572"/>
                      <a:pt x="48861" y="1810029"/>
                      <a:pt x="27134" y="1733130"/>
                    </a:cubicBezTo>
                    <a:lnTo>
                      <a:pt x="27080" y="1731912"/>
                    </a:lnTo>
                    <a:lnTo>
                      <a:pt x="24724" y="1726838"/>
                    </a:lnTo>
                    <a:cubicBezTo>
                      <a:pt x="10195" y="1684182"/>
                      <a:pt x="0" y="1584321"/>
                      <a:pt x="0" y="1467932"/>
                    </a:cubicBezTo>
                    <a:cubicBezTo>
                      <a:pt x="0" y="1351543"/>
                      <a:pt x="10195" y="1251683"/>
                      <a:pt x="24724" y="1209026"/>
                    </a:cubicBezTo>
                    <a:lnTo>
                      <a:pt x="25239" y="1207917"/>
                    </a:lnTo>
                    <a:lnTo>
                      <a:pt x="25171" y="1206395"/>
                    </a:lnTo>
                    <a:lnTo>
                      <a:pt x="29981" y="1197700"/>
                    </a:lnTo>
                    <a:lnTo>
                      <a:pt x="32323" y="1192654"/>
                    </a:lnTo>
                    <a:lnTo>
                      <a:pt x="33057" y="1192140"/>
                    </a:lnTo>
                    <a:lnTo>
                      <a:pt x="46030" y="1168691"/>
                    </a:lnTo>
                    <a:cubicBezTo>
                      <a:pt x="56900" y="1157279"/>
                      <a:pt x="71744" y="1147106"/>
                      <a:pt x="90730" y="1138417"/>
                    </a:cubicBezTo>
                    <a:lnTo>
                      <a:pt x="101813" y="1134242"/>
                    </a:lnTo>
                    <a:lnTo>
                      <a:pt x="101431" y="1134067"/>
                    </a:lnTo>
                    <a:lnTo>
                      <a:pt x="105540" y="1132095"/>
                    </a:lnTo>
                    <a:lnTo>
                      <a:pt x="111611" y="1130551"/>
                    </a:lnTo>
                    <a:lnTo>
                      <a:pt x="121575" y="1126797"/>
                    </a:lnTo>
                    <a:cubicBezTo>
                      <a:pt x="154719" y="1116578"/>
                      <a:pt x="194557" y="1110538"/>
                      <a:pt x="239272" y="1108416"/>
                    </a:cubicBezTo>
                    <a:lnTo>
                      <a:pt x="304345" y="1109028"/>
                    </a:lnTo>
                    <a:lnTo>
                      <a:pt x="342726" y="1103222"/>
                    </a:lnTo>
                    <a:cubicBezTo>
                      <a:pt x="532094" y="1061628"/>
                      <a:pt x="439458" y="890980"/>
                      <a:pt x="722827" y="892403"/>
                    </a:cubicBezTo>
                    <a:cubicBezTo>
                      <a:pt x="1046678" y="894030"/>
                      <a:pt x="879421" y="670911"/>
                      <a:pt x="1203271" y="672538"/>
                    </a:cubicBezTo>
                    <a:cubicBezTo>
                      <a:pt x="1466400" y="673860"/>
                      <a:pt x="1405321" y="526814"/>
                      <a:pt x="1546871" y="472498"/>
                    </a:cubicBezTo>
                    <a:cubicBezTo>
                      <a:pt x="1579537" y="459963"/>
                      <a:pt x="1622993" y="452367"/>
                      <a:pt x="1683715" y="452672"/>
                    </a:cubicBezTo>
                    <a:cubicBezTo>
                      <a:pt x="2007565" y="454299"/>
                      <a:pt x="1840309" y="231180"/>
                      <a:pt x="2164159" y="232807"/>
                    </a:cubicBezTo>
                    <a:cubicBezTo>
                      <a:pt x="2407046" y="234027"/>
                      <a:pt x="2373686" y="108827"/>
                      <a:pt x="2478450" y="46838"/>
                    </a:cubicBezTo>
                    <a:lnTo>
                      <a:pt x="2505844" y="33686"/>
                    </a:lnTo>
                    <a:lnTo>
                      <a:pt x="2510910" y="30870"/>
                    </a:lnTo>
                    <a:cubicBezTo>
                      <a:pt x="2548882" y="13493"/>
                      <a:pt x="2599831" y="3699"/>
                      <a:pt x="2659452" y="868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60000"/>
                      <a:lumOff val="40000"/>
                    </a:srgbClr>
                  </a:gs>
                  <a:gs pos="5400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8100000" scaled="1"/>
              </a:gra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8" name="フリーフォーム: 図形 1557">
                <a:extLst>
                  <a:ext uri="{FF2B5EF4-FFF2-40B4-BE49-F238E27FC236}">
                    <a16:creationId xmlns:a16="http://schemas.microsoft.com/office/drawing/2014/main" id="{425C9164-B61A-46B7-8760-79006D157724}"/>
                  </a:ext>
                </a:extLst>
              </p:cNvPr>
              <p:cNvSpPr/>
              <p:nvPr/>
            </p:nvSpPr>
            <p:spPr>
              <a:xfrm>
                <a:off x="4347269" y="1923183"/>
                <a:ext cx="196157" cy="864028"/>
              </a:xfrm>
              <a:custGeom>
                <a:avLst/>
                <a:gdLst>
                  <a:gd name="connsiteX0" fmla="*/ 32693 w 196157"/>
                  <a:gd name="connsiteY0" fmla="*/ 0 h 864028"/>
                  <a:gd name="connsiteX1" fmla="*/ 163464 w 196157"/>
                  <a:gd name="connsiteY1" fmla="*/ 0 h 864028"/>
                  <a:gd name="connsiteX2" fmla="*/ 196157 w 196157"/>
                  <a:gd name="connsiteY2" fmla="*/ 32693 h 864028"/>
                  <a:gd name="connsiteX3" fmla="*/ 196157 w 196157"/>
                  <a:gd name="connsiteY3" fmla="*/ 785339 h 864028"/>
                  <a:gd name="connsiteX4" fmla="*/ 131032 w 196157"/>
                  <a:gd name="connsiteY4" fmla="*/ 795921 h 864028"/>
                  <a:gd name="connsiteX5" fmla="*/ 2773 w 196157"/>
                  <a:gd name="connsiteY5" fmla="*/ 854458 h 864028"/>
                  <a:gd name="connsiteX6" fmla="*/ 0 w 196157"/>
                  <a:gd name="connsiteY6" fmla="*/ 864028 h 864028"/>
                  <a:gd name="connsiteX7" fmla="*/ 0 w 196157"/>
                  <a:gd name="connsiteY7" fmla="*/ 32693 h 864028"/>
                  <a:gd name="connsiteX8" fmla="*/ 32693 w 196157"/>
                  <a:gd name="connsiteY8" fmla="*/ 0 h 86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864028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785339"/>
                    </a:lnTo>
                    <a:lnTo>
                      <a:pt x="131032" y="795921"/>
                    </a:lnTo>
                    <a:cubicBezTo>
                      <a:pt x="71985" y="807977"/>
                      <a:pt x="23028" y="824650"/>
                      <a:pt x="2773" y="854458"/>
                    </a:cubicBezTo>
                    <a:lnTo>
                      <a:pt x="0" y="864028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9" name="フリーフォーム: 図形 1558">
                <a:extLst>
                  <a:ext uri="{FF2B5EF4-FFF2-40B4-BE49-F238E27FC236}">
                    <a16:creationId xmlns:a16="http://schemas.microsoft.com/office/drawing/2014/main" id="{0E4EAAEE-E92F-4C14-A222-BFFFC5476C65}"/>
                  </a:ext>
                </a:extLst>
              </p:cNvPr>
              <p:cNvSpPr/>
              <p:nvPr/>
            </p:nvSpPr>
            <p:spPr>
              <a:xfrm>
                <a:off x="3385244" y="2251795"/>
                <a:ext cx="196157" cy="973900"/>
              </a:xfrm>
              <a:custGeom>
                <a:avLst/>
                <a:gdLst>
                  <a:gd name="connsiteX0" fmla="*/ 32693 w 196157"/>
                  <a:gd name="connsiteY0" fmla="*/ 0 h 973900"/>
                  <a:gd name="connsiteX1" fmla="*/ 163464 w 196157"/>
                  <a:gd name="connsiteY1" fmla="*/ 0 h 973900"/>
                  <a:gd name="connsiteX2" fmla="*/ 196157 w 196157"/>
                  <a:gd name="connsiteY2" fmla="*/ 32693 h 973900"/>
                  <a:gd name="connsiteX3" fmla="*/ 196157 w 196157"/>
                  <a:gd name="connsiteY3" fmla="*/ 896004 h 973900"/>
                  <a:gd name="connsiteX4" fmla="*/ 166881 w 196157"/>
                  <a:gd name="connsiteY4" fmla="*/ 900594 h 973900"/>
                  <a:gd name="connsiteX5" fmla="*/ 6997 w 196157"/>
                  <a:gd name="connsiteY5" fmla="*/ 961408 h 973900"/>
                  <a:gd name="connsiteX6" fmla="*/ 0 w 196157"/>
                  <a:gd name="connsiteY6" fmla="*/ 973900 h 973900"/>
                  <a:gd name="connsiteX7" fmla="*/ 0 w 196157"/>
                  <a:gd name="connsiteY7" fmla="*/ 32693 h 973900"/>
                  <a:gd name="connsiteX8" fmla="*/ 32693 w 196157"/>
                  <a:gd name="connsiteY8" fmla="*/ 0 h 97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973900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896004"/>
                    </a:lnTo>
                    <a:lnTo>
                      <a:pt x="166881" y="900594"/>
                    </a:lnTo>
                    <a:cubicBezTo>
                      <a:pt x="95777" y="912716"/>
                      <a:pt x="33222" y="928749"/>
                      <a:pt x="6997" y="961408"/>
                    </a:cubicBezTo>
                    <a:lnTo>
                      <a:pt x="0" y="973900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0" name="フリーフォーム: 図形 1559">
                <a:extLst>
                  <a:ext uri="{FF2B5EF4-FFF2-40B4-BE49-F238E27FC236}">
                    <a16:creationId xmlns:a16="http://schemas.microsoft.com/office/drawing/2014/main" id="{89596A64-900F-4FE0-BC82-CEEEE61F3BA6}"/>
                  </a:ext>
                </a:extLst>
              </p:cNvPr>
              <p:cNvSpPr/>
              <p:nvPr/>
            </p:nvSpPr>
            <p:spPr>
              <a:xfrm>
                <a:off x="3871019" y="2251796"/>
                <a:ext cx="196157" cy="745855"/>
              </a:xfrm>
              <a:custGeom>
                <a:avLst/>
                <a:gdLst>
                  <a:gd name="connsiteX0" fmla="*/ 32693 w 196157"/>
                  <a:gd name="connsiteY0" fmla="*/ 0 h 745855"/>
                  <a:gd name="connsiteX1" fmla="*/ 163464 w 196157"/>
                  <a:gd name="connsiteY1" fmla="*/ 0 h 745855"/>
                  <a:gd name="connsiteX2" fmla="*/ 196157 w 196157"/>
                  <a:gd name="connsiteY2" fmla="*/ 32693 h 745855"/>
                  <a:gd name="connsiteX3" fmla="*/ 196157 w 196157"/>
                  <a:gd name="connsiteY3" fmla="*/ 675542 h 745855"/>
                  <a:gd name="connsiteX4" fmla="*/ 139971 w 196157"/>
                  <a:gd name="connsiteY4" fmla="*/ 684596 h 745855"/>
                  <a:gd name="connsiteX5" fmla="*/ 8350 w 196157"/>
                  <a:gd name="connsiteY5" fmla="*/ 734295 h 745855"/>
                  <a:gd name="connsiteX6" fmla="*/ 0 w 196157"/>
                  <a:gd name="connsiteY6" fmla="*/ 745855 h 745855"/>
                  <a:gd name="connsiteX7" fmla="*/ 0 w 196157"/>
                  <a:gd name="connsiteY7" fmla="*/ 32693 h 745855"/>
                  <a:gd name="connsiteX8" fmla="*/ 32693 w 196157"/>
                  <a:gd name="connsiteY8" fmla="*/ 0 h 745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745855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675542"/>
                    </a:lnTo>
                    <a:lnTo>
                      <a:pt x="139971" y="684596"/>
                    </a:lnTo>
                    <a:cubicBezTo>
                      <a:pt x="83308" y="695309"/>
                      <a:pt x="34319" y="709535"/>
                      <a:pt x="8350" y="734295"/>
                    </a:cubicBezTo>
                    <a:lnTo>
                      <a:pt x="0" y="745855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1" name="フリーフォーム: 図形 1560">
                <a:extLst>
                  <a:ext uri="{FF2B5EF4-FFF2-40B4-BE49-F238E27FC236}">
                    <a16:creationId xmlns:a16="http://schemas.microsoft.com/office/drawing/2014/main" id="{5E338A54-6AD5-4EE4-8386-E0FCE984D20E}"/>
                  </a:ext>
                </a:extLst>
              </p:cNvPr>
              <p:cNvSpPr/>
              <p:nvPr/>
            </p:nvSpPr>
            <p:spPr>
              <a:xfrm>
                <a:off x="2413694" y="2513732"/>
                <a:ext cx="196157" cy="1207236"/>
              </a:xfrm>
              <a:custGeom>
                <a:avLst/>
                <a:gdLst>
                  <a:gd name="connsiteX0" fmla="*/ 32693 w 196157"/>
                  <a:gd name="connsiteY0" fmla="*/ 0 h 1207236"/>
                  <a:gd name="connsiteX1" fmla="*/ 163464 w 196157"/>
                  <a:gd name="connsiteY1" fmla="*/ 0 h 1207236"/>
                  <a:gd name="connsiteX2" fmla="*/ 196157 w 196157"/>
                  <a:gd name="connsiteY2" fmla="*/ 32693 h 1207236"/>
                  <a:gd name="connsiteX3" fmla="*/ 196157 w 196157"/>
                  <a:gd name="connsiteY3" fmla="*/ 1075632 h 1207236"/>
                  <a:gd name="connsiteX4" fmla="*/ 135106 w 196157"/>
                  <a:gd name="connsiteY4" fmla="*/ 1086451 h 1207236"/>
                  <a:gd name="connsiteX5" fmla="*/ 24344 w 196157"/>
                  <a:gd name="connsiteY5" fmla="*/ 1131954 h 1207236"/>
                  <a:gd name="connsiteX6" fmla="*/ 11655 w 196157"/>
                  <a:gd name="connsiteY6" fmla="*/ 1149519 h 1207236"/>
                  <a:gd name="connsiteX7" fmla="*/ 12995 w 196157"/>
                  <a:gd name="connsiteY7" fmla="*/ 1179297 h 1207236"/>
                  <a:gd name="connsiteX8" fmla="*/ 0 w 196157"/>
                  <a:gd name="connsiteY8" fmla="*/ 1207236 h 1207236"/>
                  <a:gd name="connsiteX9" fmla="*/ 0 w 196157"/>
                  <a:gd name="connsiteY9" fmla="*/ 32693 h 1207236"/>
                  <a:gd name="connsiteX10" fmla="*/ 32693 w 196157"/>
                  <a:gd name="connsiteY10" fmla="*/ 0 h 1207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6157" h="1207236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1075632"/>
                    </a:lnTo>
                    <a:lnTo>
                      <a:pt x="135106" y="1086451"/>
                    </a:lnTo>
                    <a:cubicBezTo>
                      <a:pt x="87414" y="1096690"/>
                      <a:pt x="47067" y="1110289"/>
                      <a:pt x="24344" y="1131954"/>
                    </a:cubicBezTo>
                    <a:lnTo>
                      <a:pt x="11655" y="1149519"/>
                    </a:lnTo>
                    <a:lnTo>
                      <a:pt x="12995" y="1179297"/>
                    </a:lnTo>
                    <a:lnTo>
                      <a:pt x="0" y="1207236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2" name="フリーフォーム: 図形 1561">
                <a:extLst>
                  <a:ext uri="{FF2B5EF4-FFF2-40B4-BE49-F238E27FC236}">
                    <a16:creationId xmlns:a16="http://schemas.microsoft.com/office/drawing/2014/main" id="{0A852BA8-952C-489A-ABEB-A86BD8A6A622}"/>
                  </a:ext>
                </a:extLst>
              </p:cNvPr>
              <p:cNvSpPr/>
              <p:nvPr/>
            </p:nvSpPr>
            <p:spPr>
              <a:xfrm>
                <a:off x="2899469" y="2513733"/>
                <a:ext cx="196157" cy="954069"/>
              </a:xfrm>
              <a:custGeom>
                <a:avLst/>
                <a:gdLst>
                  <a:gd name="connsiteX0" fmla="*/ 32693 w 196157"/>
                  <a:gd name="connsiteY0" fmla="*/ 0 h 954069"/>
                  <a:gd name="connsiteX1" fmla="*/ 163464 w 196157"/>
                  <a:gd name="connsiteY1" fmla="*/ 0 h 954069"/>
                  <a:gd name="connsiteX2" fmla="*/ 196157 w 196157"/>
                  <a:gd name="connsiteY2" fmla="*/ 32693 h 954069"/>
                  <a:gd name="connsiteX3" fmla="*/ 196157 w 196157"/>
                  <a:gd name="connsiteY3" fmla="*/ 855054 h 954069"/>
                  <a:gd name="connsiteX4" fmla="*/ 150634 w 196157"/>
                  <a:gd name="connsiteY4" fmla="*/ 862390 h 954069"/>
                  <a:gd name="connsiteX5" fmla="*/ 4093 w 196157"/>
                  <a:gd name="connsiteY5" fmla="*/ 932744 h 954069"/>
                  <a:gd name="connsiteX6" fmla="*/ 0 w 196157"/>
                  <a:gd name="connsiteY6" fmla="*/ 954069 h 954069"/>
                  <a:gd name="connsiteX7" fmla="*/ 0 w 196157"/>
                  <a:gd name="connsiteY7" fmla="*/ 32693 h 954069"/>
                  <a:gd name="connsiteX8" fmla="*/ 32693 w 196157"/>
                  <a:gd name="connsiteY8" fmla="*/ 0 h 95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954069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855054"/>
                    </a:lnTo>
                    <a:lnTo>
                      <a:pt x="150634" y="862390"/>
                    </a:lnTo>
                    <a:cubicBezTo>
                      <a:pt x="79805" y="875782"/>
                      <a:pt x="20967" y="894661"/>
                      <a:pt x="4093" y="932744"/>
                    </a:cubicBezTo>
                    <a:lnTo>
                      <a:pt x="0" y="954069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3" name="フリーフォーム: 図形 1562">
                <a:extLst>
                  <a:ext uri="{FF2B5EF4-FFF2-40B4-BE49-F238E27FC236}">
                    <a16:creationId xmlns:a16="http://schemas.microsoft.com/office/drawing/2014/main" id="{949603BF-4B74-419C-A06C-4C5494A976A4}"/>
                  </a:ext>
                </a:extLst>
              </p:cNvPr>
              <p:cNvSpPr/>
              <p:nvPr/>
            </p:nvSpPr>
            <p:spPr>
              <a:xfrm>
                <a:off x="1236519" y="1659213"/>
                <a:ext cx="3611054" cy="1652527"/>
              </a:xfrm>
              <a:custGeom>
                <a:avLst/>
                <a:gdLst>
                  <a:gd name="connsiteX0" fmla="*/ 2636178 w 3611054"/>
                  <a:gd name="connsiteY0" fmla="*/ 1897 h 3611054"/>
                  <a:gd name="connsiteX1" fmla="*/ 3290637 w 3611054"/>
                  <a:gd name="connsiteY1" fmla="*/ 320417 h 3611054"/>
                  <a:gd name="connsiteX2" fmla="*/ 3543598 w 3611054"/>
                  <a:gd name="connsiteY2" fmla="*/ 1123419 h 3611054"/>
                  <a:gd name="connsiteX3" fmla="*/ 3525700 w 3611054"/>
                  <a:gd name="connsiteY3" fmla="*/ 1138152 h 3611054"/>
                  <a:gd name="connsiteX4" fmla="*/ 3486476 w 3611054"/>
                  <a:gd name="connsiteY4" fmla="*/ 1171183 h 3611054"/>
                  <a:gd name="connsiteX5" fmla="*/ 3102333 w 3611054"/>
                  <a:gd name="connsiteY5" fmla="*/ 1470170 h 3611054"/>
                  <a:gd name="connsiteX6" fmla="*/ 2621889 w 3611054"/>
                  <a:gd name="connsiteY6" fmla="*/ 1950614 h 3611054"/>
                  <a:gd name="connsiteX7" fmla="*/ 2578566 w 3611054"/>
                  <a:gd name="connsiteY7" fmla="*/ 2087458 h 3611054"/>
                  <a:gd name="connsiteX8" fmla="*/ 2141445 w 3611054"/>
                  <a:gd name="connsiteY8" fmla="*/ 2431058 h 3611054"/>
                  <a:gd name="connsiteX9" fmla="*/ 1661002 w 3611054"/>
                  <a:gd name="connsiteY9" fmla="*/ 2911502 h 3611054"/>
                  <a:gd name="connsiteX10" fmla="*/ 1200327 w 3611054"/>
                  <a:gd name="connsiteY10" fmla="*/ 3291604 h 3611054"/>
                  <a:gd name="connsiteX11" fmla="*/ 1187638 w 3611054"/>
                  <a:gd name="connsiteY11" fmla="*/ 3329986 h 3611054"/>
                  <a:gd name="connsiteX12" fmla="*/ 1188978 w 3611054"/>
                  <a:gd name="connsiteY12" fmla="*/ 3395057 h 3611054"/>
                  <a:gd name="connsiteX13" fmla="*/ 1148811 w 3611054"/>
                  <a:gd name="connsiteY13" fmla="*/ 3512753 h 3611054"/>
                  <a:gd name="connsiteX14" fmla="*/ 1140615 w 3611054"/>
                  <a:gd name="connsiteY14" fmla="*/ 3522710 h 3611054"/>
                  <a:gd name="connsiteX15" fmla="*/ 1137235 w 3611054"/>
                  <a:gd name="connsiteY15" fmla="*/ 3528789 h 3611054"/>
                  <a:gd name="connsiteX16" fmla="*/ 1132925 w 3611054"/>
                  <a:gd name="connsiteY16" fmla="*/ 3532898 h 3611054"/>
                  <a:gd name="connsiteX17" fmla="*/ 1132542 w 3611054"/>
                  <a:gd name="connsiteY17" fmla="*/ 3532515 h 3611054"/>
                  <a:gd name="connsiteX18" fmla="*/ 1123418 w 3611054"/>
                  <a:gd name="connsiteY18" fmla="*/ 3543598 h 3611054"/>
                  <a:gd name="connsiteX19" fmla="*/ 320417 w 3611054"/>
                  <a:gd name="connsiteY19" fmla="*/ 3290637 h 3611054"/>
                  <a:gd name="connsiteX20" fmla="*/ 67456 w 3611054"/>
                  <a:gd name="connsiteY20" fmla="*/ 2487636 h 3611054"/>
                  <a:gd name="connsiteX21" fmla="*/ 78539 w 3611054"/>
                  <a:gd name="connsiteY21" fmla="*/ 2478512 h 3611054"/>
                  <a:gd name="connsiteX22" fmla="*/ 78157 w 3611054"/>
                  <a:gd name="connsiteY22" fmla="*/ 2478130 h 3611054"/>
                  <a:gd name="connsiteX23" fmla="*/ 82266 w 3611054"/>
                  <a:gd name="connsiteY23" fmla="*/ 2473820 h 3611054"/>
                  <a:gd name="connsiteX24" fmla="*/ 88337 w 3611054"/>
                  <a:gd name="connsiteY24" fmla="*/ 2470447 h 3611054"/>
                  <a:gd name="connsiteX25" fmla="*/ 98301 w 3611054"/>
                  <a:gd name="connsiteY25" fmla="*/ 2462243 h 3611054"/>
                  <a:gd name="connsiteX26" fmla="*/ 215998 w 3611054"/>
                  <a:gd name="connsiteY26" fmla="*/ 2422077 h 3611054"/>
                  <a:gd name="connsiteX27" fmla="*/ 281071 w 3611054"/>
                  <a:gd name="connsiteY27" fmla="*/ 2423416 h 3611054"/>
                  <a:gd name="connsiteX28" fmla="*/ 319452 w 3611054"/>
                  <a:gd name="connsiteY28" fmla="*/ 2410729 h 3611054"/>
                  <a:gd name="connsiteX29" fmla="*/ 699553 w 3611054"/>
                  <a:gd name="connsiteY29" fmla="*/ 1950053 h 3611054"/>
                  <a:gd name="connsiteX30" fmla="*/ 1179997 w 3611054"/>
                  <a:gd name="connsiteY30" fmla="*/ 1469610 h 3611054"/>
                  <a:gd name="connsiteX31" fmla="*/ 1523597 w 3611054"/>
                  <a:gd name="connsiteY31" fmla="*/ 1032489 h 3611054"/>
                  <a:gd name="connsiteX32" fmla="*/ 1660441 w 3611054"/>
                  <a:gd name="connsiteY32" fmla="*/ 989166 h 3611054"/>
                  <a:gd name="connsiteX33" fmla="*/ 2140885 w 3611054"/>
                  <a:gd name="connsiteY33" fmla="*/ 508722 h 3611054"/>
                  <a:gd name="connsiteX34" fmla="*/ 2455176 w 3611054"/>
                  <a:gd name="connsiteY34" fmla="*/ 102349 h 3611054"/>
                  <a:gd name="connsiteX35" fmla="*/ 2482570 w 3611054"/>
                  <a:gd name="connsiteY35" fmla="*/ 73610 h 3611054"/>
                  <a:gd name="connsiteX36" fmla="*/ 2487636 w 3611054"/>
                  <a:gd name="connsiteY36" fmla="*/ 67456 h 3611054"/>
                  <a:gd name="connsiteX37" fmla="*/ 2636178 w 3611054"/>
                  <a:gd name="connsiteY37" fmla="*/ 1897 h 3611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611054" h="3611054">
                    <a:moveTo>
                      <a:pt x="2636178" y="1897"/>
                    </a:moveTo>
                    <a:cubicBezTo>
                      <a:pt x="2815038" y="-16660"/>
                      <a:pt x="3071940" y="101720"/>
                      <a:pt x="3290637" y="320417"/>
                    </a:cubicBezTo>
                    <a:cubicBezTo>
                      <a:pt x="3582233" y="612013"/>
                      <a:pt x="3695488" y="971528"/>
                      <a:pt x="3543598" y="1123419"/>
                    </a:cubicBezTo>
                    <a:lnTo>
                      <a:pt x="3525700" y="1138152"/>
                    </a:lnTo>
                    <a:lnTo>
                      <a:pt x="3486476" y="1171183"/>
                    </a:lnTo>
                    <a:cubicBezTo>
                      <a:pt x="3345499" y="1257917"/>
                      <a:pt x="3099805" y="1239933"/>
                      <a:pt x="3102333" y="1470170"/>
                    </a:cubicBezTo>
                    <a:cubicBezTo>
                      <a:pt x="3105887" y="1794020"/>
                      <a:pt x="2618334" y="1626764"/>
                      <a:pt x="2621889" y="1950614"/>
                    </a:cubicBezTo>
                    <a:cubicBezTo>
                      <a:pt x="2622556" y="2011336"/>
                      <a:pt x="2605956" y="2054792"/>
                      <a:pt x="2578566" y="2087458"/>
                    </a:cubicBezTo>
                    <a:cubicBezTo>
                      <a:pt x="2459877" y="2229008"/>
                      <a:pt x="2138557" y="2167929"/>
                      <a:pt x="2141445" y="2431058"/>
                    </a:cubicBezTo>
                    <a:cubicBezTo>
                      <a:pt x="2145000" y="2754908"/>
                      <a:pt x="1657446" y="2587651"/>
                      <a:pt x="1661002" y="2911502"/>
                    </a:cubicBezTo>
                    <a:cubicBezTo>
                      <a:pt x="1664111" y="3194870"/>
                      <a:pt x="1291217" y="3102235"/>
                      <a:pt x="1200327" y="3291604"/>
                    </a:cubicBezTo>
                    <a:lnTo>
                      <a:pt x="1187638" y="3329986"/>
                    </a:lnTo>
                    <a:lnTo>
                      <a:pt x="1188978" y="3395057"/>
                    </a:lnTo>
                    <a:cubicBezTo>
                      <a:pt x="1184339" y="3439772"/>
                      <a:pt x="1171140" y="3479610"/>
                      <a:pt x="1148811" y="3512753"/>
                    </a:cubicBezTo>
                    <a:lnTo>
                      <a:pt x="1140615" y="3522710"/>
                    </a:lnTo>
                    <a:lnTo>
                      <a:pt x="1137235" y="3528789"/>
                    </a:lnTo>
                    <a:lnTo>
                      <a:pt x="1132925" y="3532898"/>
                    </a:lnTo>
                    <a:lnTo>
                      <a:pt x="1132542" y="3532515"/>
                    </a:lnTo>
                    <a:lnTo>
                      <a:pt x="1123418" y="3543598"/>
                    </a:lnTo>
                    <a:cubicBezTo>
                      <a:pt x="971528" y="3695488"/>
                      <a:pt x="612013" y="3582233"/>
                      <a:pt x="320417" y="3290637"/>
                    </a:cubicBezTo>
                    <a:cubicBezTo>
                      <a:pt x="28821" y="2999041"/>
                      <a:pt x="-84434" y="2639526"/>
                      <a:pt x="67456" y="2487636"/>
                    </a:cubicBezTo>
                    <a:lnTo>
                      <a:pt x="78539" y="2478512"/>
                    </a:lnTo>
                    <a:lnTo>
                      <a:pt x="78157" y="2478130"/>
                    </a:lnTo>
                    <a:lnTo>
                      <a:pt x="82266" y="2473820"/>
                    </a:lnTo>
                    <a:lnTo>
                      <a:pt x="88337" y="2470447"/>
                    </a:lnTo>
                    <a:lnTo>
                      <a:pt x="98301" y="2462243"/>
                    </a:lnTo>
                    <a:cubicBezTo>
                      <a:pt x="131445" y="2439914"/>
                      <a:pt x="171283" y="2426716"/>
                      <a:pt x="215998" y="2422077"/>
                    </a:cubicBezTo>
                    <a:lnTo>
                      <a:pt x="281071" y="2423416"/>
                    </a:lnTo>
                    <a:lnTo>
                      <a:pt x="319452" y="2410729"/>
                    </a:lnTo>
                    <a:cubicBezTo>
                      <a:pt x="508820" y="2319838"/>
                      <a:pt x="416184" y="1946943"/>
                      <a:pt x="699553" y="1950053"/>
                    </a:cubicBezTo>
                    <a:cubicBezTo>
                      <a:pt x="1023404" y="1953609"/>
                      <a:pt x="856147" y="1466055"/>
                      <a:pt x="1179997" y="1469610"/>
                    </a:cubicBezTo>
                    <a:cubicBezTo>
                      <a:pt x="1443126" y="1472498"/>
                      <a:pt x="1382047" y="1151178"/>
                      <a:pt x="1523597" y="1032489"/>
                    </a:cubicBezTo>
                    <a:cubicBezTo>
                      <a:pt x="1556263" y="1005098"/>
                      <a:pt x="1599719" y="988499"/>
                      <a:pt x="1660441" y="989166"/>
                    </a:cubicBezTo>
                    <a:cubicBezTo>
                      <a:pt x="1984291" y="992721"/>
                      <a:pt x="1817035" y="505168"/>
                      <a:pt x="2140885" y="508722"/>
                    </a:cubicBezTo>
                    <a:cubicBezTo>
                      <a:pt x="2383772" y="511389"/>
                      <a:pt x="2350412" y="237806"/>
                      <a:pt x="2455176" y="102349"/>
                    </a:cubicBezTo>
                    <a:lnTo>
                      <a:pt x="2482570" y="73610"/>
                    </a:lnTo>
                    <a:lnTo>
                      <a:pt x="2487636" y="67456"/>
                    </a:lnTo>
                    <a:cubicBezTo>
                      <a:pt x="2525608" y="29484"/>
                      <a:pt x="2576557" y="8083"/>
                      <a:pt x="2636178" y="189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lumMod val="60000"/>
                      <a:lumOff val="40000"/>
                    </a:srgbClr>
                  </a:gs>
                  <a:gs pos="0">
                    <a:srgbClr val="FFC000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578" name="テキスト ボックス 1577">
            <a:extLst>
              <a:ext uri="{FF2B5EF4-FFF2-40B4-BE49-F238E27FC236}">
                <a16:creationId xmlns:a16="http://schemas.microsoft.com/office/drawing/2014/main" id="{CB5B2500-26E8-49AE-8725-BFD30BFA422C}"/>
              </a:ext>
            </a:extLst>
          </p:cNvPr>
          <p:cNvSpPr txBox="1"/>
          <p:nvPr/>
        </p:nvSpPr>
        <p:spPr>
          <a:xfrm>
            <a:off x="7776422" y="6385726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1200" dirty="0"/>
              <a:t>ちんすこう</a:t>
            </a:r>
          </a:p>
        </p:txBody>
      </p:sp>
      <p:grpSp>
        <p:nvGrpSpPr>
          <p:cNvPr id="1579" name="グループ化 1578">
            <a:extLst>
              <a:ext uri="{FF2B5EF4-FFF2-40B4-BE49-F238E27FC236}">
                <a16:creationId xmlns:a16="http://schemas.microsoft.com/office/drawing/2014/main" id="{AADD94EC-96DD-4514-8995-334E0BC666C0}"/>
              </a:ext>
            </a:extLst>
          </p:cNvPr>
          <p:cNvGrpSpPr/>
          <p:nvPr/>
        </p:nvGrpSpPr>
        <p:grpSpPr>
          <a:xfrm>
            <a:off x="1633861" y="2959411"/>
            <a:ext cx="1409298" cy="858166"/>
            <a:chOff x="897195" y="3002280"/>
            <a:chExt cx="2562286" cy="1560257"/>
          </a:xfrm>
        </p:grpSpPr>
        <p:grpSp>
          <p:nvGrpSpPr>
            <p:cNvPr id="1580" name="グループ化 1579">
              <a:extLst>
                <a:ext uri="{FF2B5EF4-FFF2-40B4-BE49-F238E27FC236}">
                  <a16:creationId xmlns:a16="http://schemas.microsoft.com/office/drawing/2014/main" id="{8653CBFC-D26A-4178-BAFA-AFB790A7C585}"/>
                </a:ext>
              </a:extLst>
            </p:cNvPr>
            <p:cNvGrpSpPr/>
            <p:nvPr/>
          </p:nvGrpSpPr>
          <p:grpSpPr>
            <a:xfrm>
              <a:off x="897195" y="3025838"/>
              <a:ext cx="2562286" cy="1536699"/>
              <a:chOff x="746064" y="1894185"/>
              <a:chExt cx="2562286" cy="1536699"/>
            </a:xfrm>
          </p:grpSpPr>
          <p:grpSp>
            <p:nvGrpSpPr>
              <p:cNvPr id="1595" name="グループ化 1594">
                <a:extLst>
                  <a:ext uri="{FF2B5EF4-FFF2-40B4-BE49-F238E27FC236}">
                    <a16:creationId xmlns:a16="http://schemas.microsoft.com/office/drawing/2014/main" id="{187F930B-A865-48FF-871F-17C6D404105A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598" name="フリーフォーム: 図形 1597">
                  <a:extLst>
                    <a:ext uri="{FF2B5EF4-FFF2-40B4-BE49-F238E27FC236}">
                      <a16:creationId xmlns:a16="http://schemas.microsoft.com/office/drawing/2014/main" id="{CBA7E288-7A4F-4FEA-A52A-D2BE2E366BF3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9" name="楕円 1598">
                  <a:extLst>
                    <a:ext uri="{FF2B5EF4-FFF2-40B4-BE49-F238E27FC236}">
                      <a16:creationId xmlns:a16="http://schemas.microsoft.com/office/drawing/2014/main" id="{78A7FFEF-DB88-4267-989C-0353CA524549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96" name="楕円 1595">
                <a:extLst>
                  <a:ext uri="{FF2B5EF4-FFF2-40B4-BE49-F238E27FC236}">
                    <a16:creationId xmlns:a16="http://schemas.microsoft.com/office/drawing/2014/main" id="{F5D1E9F0-6069-4867-AE51-713346BE592A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7" name="フリーフォーム: 図形 1596">
                <a:extLst>
                  <a:ext uri="{FF2B5EF4-FFF2-40B4-BE49-F238E27FC236}">
                    <a16:creationId xmlns:a16="http://schemas.microsoft.com/office/drawing/2014/main" id="{EA6AEB84-7003-4372-9B4A-3BAA5792E672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81" name="グループ化 1580">
              <a:extLst>
                <a:ext uri="{FF2B5EF4-FFF2-40B4-BE49-F238E27FC236}">
                  <a16:creationId xmlns:a16="http://schemas.microsoft.com/office/drawing/2014/main" id="{97D89BA8-545C-4D97-9D6A-120C97396995}"/>
                </a:ext>
              </a:extLst>
            </p:cNvPr>
            <p:cNvGrpSpPr/>
            <p:nvPr/>
          </p:nvGrpSpPr>
          <p:grpSpPr>
            <a:xfrm>
              <a:off x="1684020" y="3002280"/>
              <a:ext cx="1425985" cy="958301"/>
              <a:chOff x="1404619" y="2758559"/>
              <a:chExt cx="1942923" cy="1345434"/>
            </a:xfrm>
          </p:grpSpPr>
          <p:sp>
            <p:nvSpPr>
              <p:cNvPr id="1589" name="楕円 121">
                <a:extLst>
                  <a:ext uri="{FF2B5EF4-FFF2-40B4-BE49-F238E27FC236}">
                    <a16:creationId xmlns:a16="http://schemas.microsoft.com/office/drawing/2014/main" id="{99330DA9-9299-4B3E-9A6D-44CF0F1D8D0E}"/>
                  </a:ext>
                </a:extLst>
              </p:cNvPr>
              <p:cNvSpPr/>
              <p:nvPr/>
            </p:nvSpPr>
            <p:spPr>
              <a:xfrm>
                <a:off x="1404619" y="2759063"/>
                <a:ext cx="1942923" cy="1344930"/>
              </a:xfrm>
              <a:custGeom>
                <a:avLst/>
                <a:gdLst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38655"/>
                  <a:gd name="connsiteY0" fmla="*/ 730885 h 1455420"/>
                  <a:gd name="connsiteX1" fmla="*/ 1002665 w 1938655"/>
                  <a:gd name="connsiteY1" fmla="*/ 0 h 1455420"/>
                  <a:gd name="connsiteX2" fmla="*/ 1938655 w 1938655"/>
                  <a:gd name="connsiteY2" fmla="*/ 727710 h 1455420"/>
                  <a:gd name="connsiteX3" fmla="*/ 1002665 w 1938655"/>
                  <a:gd name="connsiteY3" fmla="*/ 1455420 h 1455420"/>
                  <a:gd name="connsiteX4" fmla="*/ 0 w 1938655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2923" h="1455420">
                    <a:moveTo>
                      <a:pt x="0" y="730885"/>
                    </a:moveTo>
                    <a:cubicBezTo>
                      <a:pt x="0" y="389307"/>
                      <a:pt x="478718" y="0"/>
                      <a:pt x="1002665" y="0"/>
                    </a:cubicBezTo>
                    <a:cubicBezTo>
                      <a:pt x="1526612" y="0"/>
                      <a:pt x="1992630" y="338507"/>
                      <a:pt x="1938655" y="727710"/>
                    </a:cubicBezTo>
                    <a:cubicBezTo>
                      <a:pt x="1973580" y="1126438"/>
                      <a:pt x="1526612" y="1455420"/>
                      <a:pt x="1002665" y="1455420"/>
                    </a:cubicBezTo>
                    <a:cubicBezTo>
                      <a:pt x="478718" y="1455420"/>
                      <a:pt x="0" y="1072463"/>
                      <a:pt x="0" y="730885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0" name="楕円 121">
                <a:extLst>
                  <a:ext uri="{FF2B5EF4-FFF2-40B4-BE49-F238E27FC236}">
                    <a16:creationId xmlns:a16="http://schemas.microsoft.com/office/drawing/2014/main" id="{61584697-0FE6-4065-BB42-088F1BBD7A23}"/>
                  </a:ext>
                </a:extLst>
              </p:cNvPr>
              <p:cNvSpPr/>
              <p:nvPr/>
            </p:nvSpPr>
            <p:spPr>
              <a:xfrm>
                <a:off x="1404619" y="2758559"/>
                <a:ext cx="1942923" cy="1344930"/>
              </a:xfrm>
              <a:custGeom>
                <a:avLst/>
                <a:gdLst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38655"/>
                  <a:gd name="connsiteY0" fmla="*/ 730885 h 1455420"/>
                  <a:gd name="connsiteX1" fmla="*/ 1002665 w 1938655"/>
                  <a:gd name="connsiteY1" fmla="*/ 0 h 1455420"/>
                  <a:gd name="connsiteX2" fmla="*/ 1938655 w 1938655"/>
                  <a:gd name="connsiteY2" fmla="*/ 727710 h 1455420"/>
                  <a:gd name="connsiteX3" fmla="*/ 1002665 w 1938655"/>
                  <a:gd name="connsiteY3" fmla="*/ 1455420 h 1455420"/>
                  <a:gd name="connsiteX4" fmla="*/ 0 w 1938655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2923" h="1455420">
                    <a:moveTo>
                      <a:pt x="0" y="730885"/>
                    </a:moveTo>
                    <a:cubicBezTo>
                      <a:pt x="0" y="389307"/>
                      <a:pt x="478718" y="0"/>
                      <a:pt x="1002665" y="0"/>
                    </a:cubicBezTo>
                    <a:cubicBezTo>
                      <a:pt x="1526612" y="0"/>
                      <a:pt x="1992630" y="338507"/>
                      <a:pt x="1938655" y="727710"/>
                    </a:cubicBezTo>
                    <a:cubicBezTo>
                      <a:pt x="1973580" y="1126438"/>
                      <a:pt x="1526612" y="1455420"/>
                      <a:pt x="1002665" y="1455420"/>
                    </a:cubicBezTo>
                    <a:cubicBezTo>
                      <a:pt x="478718" y="1455420"/>
                      <a:pt x="0" y="1072463"/>
                      <a:pt x="0" y="73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35000">
                    <a:srgbClr val="FF0000">
                      <a:alpha val="40000"/>
                    </a:srgbClr>
                  </a:gs>
                  <a:gs pos="100000">
                    <a:srgbClr val="C00000"/>
                  </a:gs>
                  <a:gs pos="80000">
                    <a:srgbClr val="FF0000">
                      <a:alpha val="80000"/>
                    </a:srgb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91" name="グループ化 1590">
                <a:extLst>
                  <a:ext uri="{FF2B5EF4-FFF2-40B4-BE49-F238E27FC236}">
                    <a16:creationId xmlns:a16="http://schemas.microsoft.com/office/drawing/2014/main" id="{1E3F22CC-DFE2-4FF2-8215-3E2CF7B2045B}"/>
                  </a:ext>
                </a:extLst>
              </p:cNvPr>
              <p:cNvGrpSpPr/>
              <p:nvPr/>
            </p:nvGrpSpPr>
            <p:grpSpPr>
              <a:xfrm>
                <a:off x="3263838" y="3357131"/>
                <a:ext cx="62153" cy="143738"/>
                <a:chOff x="3269216" y="3351937"/>
                <a:chExt cx="75958" cy="150019"/>
              </a:xfrm>
            </p:grpSpPr>
            <p:sp>
              <p:nvSpPr>
                <p:cNvPr id="1593" name="フリーフォーム: 図形 1592">
                  <a:extLst>
                    <a:ext uri="{FF2B5EF4-FFF2-40B4-BE49-F238E27FC236}">
                      <a16:creationId xmlns:a16="http://schemas.microsoft.com/office/drawing/2014/main" id="{36F054C0-7E19-48D8-9AF0-2C396970F70A}"/>
                    </a:ext>
                  </a:extLst>
                </p:cNvPr>
                <p:cNvSpPr/>
                <p:nvPr/>
              </p:nvSpPr>
              <p:spPr>
                <a:xfrm rot="16200000">
                  <a:off x="3278689" y="3397548"/>
                  <a:ext cx="70066" cy="62904"/>
                </a:xfrm>
                <a:custGeom>
                  <a:avLst/>
                  <a:gdLst>
                    <a:gd name="connsiteX0" fmla="*/ 132227 w 264453"/>
                    <a:gd name="connsiteY0" fmla="*/ 0 h 340084"/>
                    <a:gd name="connsiteX1" fmla="*/ 229276 w 264453"/>
                    <a:gd name="connsiteY1" fmla="*/ 3053 h 340084"/>
                    <a:gd name="connsiteX2" fmla="*/ 264453 w 264453"/>
                    <a:gd name="connsiteY2" fmla="*/ 279411 h 340084"/>
                    <a:gd name="connsiteX3" fmla="*/ 262512 w 264453"/>
                    <a:gd name="connsiteY3" fmla="*/ 279411 h 340084"/>
                    <a:gd name="connsiteX4" fmla="*/ 264453 w 264453"/>
                    <a:gd name="connsiteY4" fmla="*/ 283523 h 340084"/>
                    <a:gd name="connsiteX5" fmla="*/ 132227 w 264453"/>
                    <a:gd name="connsiteY5" fmla="*/ 340084 h 340084"/>
                    <a:gd name="connsiteX6" fmla="*/ 1 w 264453"/>
                    <a:gd name="connsiteY6" fmla="*/ 283523 h 340084"/>
                    <a:gd name="connsiteX7" fmla="*/ 1942 w 264453"/>
                    <a:gd name="connsiteY7" fmla="*/ 279411 h 340084"/>
                    <a:gd name="connsiteX8" fmla="*/ 0 w 264453"/>
                    <a:gd name="connsiteY8" fmla="*/ 279411 h 340084"/>
                    <a:gd name="connsiteX9" fmla="*/ 35177 w 264453"/>
                    <a:gd name="connsiteY9" fmla="*/ 3053 h 340084"/>
                    <a:gd name="connsiteX0" fmla="*/ 138577 w 264453"/>
                    <a:gd name="connsiteY0" fmla="*/ 0 h 375009"/>
                    <a:gd name="connsiteX1" fmla="*/ 229276 w 264453"/>
                    <a:gd name="connsiteY1" fmla="*/ 37978 h 375009"/>
                    <a:gd name="connsiteX2" fmla="*/ 264453 w 264453"/>
                    <a:gd name="connsiteY2" fmla="*/ 314336 h 375009"/>
                    <a:gd name="connsiteX3" fmla="*/ 262512 w 264453"/>
                    <a:gd name="connsiteY3" fmla="*/ 314336 h 375009"/>
                    <a:gd name="connsiteX4" fmla="*/ 264453 w 264453"/>
                    <a:gd name="connsiteY4" fmla="*/ 318448 h 375009"/>
                    <a:gd name="connsiteX5" fmla="*/ 132227 w 264453"/>
                    <a:gd name="connsiteY5" fmla="*/ 375009 h 375009"/>
                    <a:gd name="connsiteX6" fmla="*/ 1 w 264453"/>
                    <a:gd name="connsiteY6" fmla="*/ 318448 h 375009"/>
                    <a:gd name="connsiteX7" fmla="*/ 1942 w 264453"/>
                    <a:gd name="connsiteY7" fmla="*/ 314336 h 375009"/>
                    <a:gd name="connsiteX8" fmla="*/ 0 w 264453"/>
                    <a:gd name="connsiteY8" fmla="*/ 314336 h 375009"/>
                    <a:gd name="connsiteX9" fmla="*/ 35177 w 264453"/>
                    <a:gd name="connsiteY9" fmla="*/ 37978 h 375009"/>
                    <a:gd name="connsiteX10" fmla="*/ 138577 w 264453"/>
                    <a:gd name="connsiteY10" fmla="*/ 0 h 375009"/>
                    <a:gd name="connsiteX0" fmla="*/ 138577 w 264453"/>
                    <a:gd name="connsiteY0" fmla="*/ 0 h 375009"/>
                    <a:gd name="connsiteX1" fmla="*/ 229276 w 264453"/>
                    <a:gd name="connsiteY1" fmla="*/ 37978 h 375009"/>
                    <a:gd name="connsiteX2" fmla="*/ 264453 w 264453"/>
                    <a:gd name="connsiteY2" fmla="*/ 314336 h 375009"/>
                    <a:gd name="connsiteX3" fmla="*/ 262512 w 264453"/>
                    <a:gd name="connsiteY3" fmla="*/ 314336 h 375009"/>
                    <a:gd name="connsiteX4" fmla="*/ 264453 w 264453"/>
                    <a:gd name="connsiteY4" fmla="*/ 318448 h 375009"/>
                    <a:gd name="connsiteX5" fmla="*/ 132227 w 264453"/>
                    <a:gd name="connsiteY5" fmla="*/ 375009 h 375009"/>
                    <a:gd name="connsiteX6" fmla="*/ 1 w 264453"/>
                    <a:gd name="connsiteY6" fmla="*/ 318448 h 375009"/>
                    <a:gd name="connsiteX7" fmla="*/ 1942 w 264453"/>
                    <a:gd name="connsiteY7" fmla="*/ 314336 h 375009"/>
                    <a:gd name="connsiteX8" fmla="*/ 0 w 264453"/>
                    <a:gd name="connsiteY8" fmla="*/ 314336 h 375009"/>
                    <a:gd name="connsiteX9" fmla="*/ 35177 w 264453"/>
                    <a:gd name="connsiteY9" fmla="*/ 37978 h 375009"/>
                    <a:gd name="connsiteX10" fmla="*/ 138577 w 264453"/>
                    <a:gd name="connsiteY10" fmla="*/ 0 h 3750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4453" h="375009">
                      <a:moveTo>
                        <a:pt x="138577" y="0"/>
                      </a:moveTo>
                      <a:cubicBezTo>
                        <a:pt x="219610" y="-41"/>
                        <a:pt x="199043" y="25319"/>
                        <a:pt x="229276" y="37978"/>
                      </a:cubicBezTo>
                      <a:lnTo>
                        <a:pt x="264453" y="314336"/>
                      </a:lnTo>
                      <a:lnTo>
                        <a:pt x="262512" y="314336"/>
                      </a:lnTo>
                      <a:lnTo>
                        <a:pt x="264453" y="318448"/>
                      </a:lnTo>
                      <a:cubicBezTo>
                        <a:pt x="264453" y="349686"/>
                        <a:pt x="205253" y="375009"/>
                        <a:pt x="132227" y="375009"/>
                      </a:cubicBezTo>
                      <a:cubicBezTo>
                        <a:pt x="59201" y="375009"/>
                        <a:pt x="1" y="349686"/>
                        <a:pt x="1" y="318448"/>
                      </a:cubicBezTo>
                      <a:lnTo>
                        <a:pt x="1942" y="314336"/>
                      </a:lnTo>
                      <a:lnTo>
                        <a:pt x="0" y="314336"/>
                      </a:lnTo>
                      <a:lnTo>
                        <a:pt x="35177" y="37978"/>
                      </a:lnTo>
                      <a:cubicBezTo>
                        <a:pt x="67527" y="36960"/>
                        <a:pt x="57544" y="41"/>
                        <a:pt x="138577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4" name="月 1593">
                  <a:extLst>
                    <a:ext uri="{FF2B5EF4-FFF2-40B4-BE49-F238E27FC236}">
                      <a16:creationId xmlns:a16="http://schemas.microsoft.com/office/drawing/2014/main" id="{30CFF35F-ABA6-48CB-8F7C-E639E4840232}"/>
                    </a:ext>
                  </a:extLst>
                </p:cNvPr>
                <p:cNvSpPr/>
                <p:nvPr/>
              </p:nvSpPr>
              <p:spPr>
                <a:xfrm>
                  <a:off x="3269216" y="3351937"/>
                  <a:ext cx="52405" cy="150019"/>
                </a:xfrm>
                <a:prstGeom prst="moon">
                  <a:avLst/>
                </a:prstGeom>
                <a:solidFill>
                  <a:sysClr val="windowText" lastClr="000000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92" name="フリーフォーム: 図形 1591">
                <a:extLst>
                  <a:ext uri="{FF2B5EF4-FFF2-40B4-BE49-F238E27FC236}">
                    <a16:creationId xmlns:a16="http://schemas.microsoft.com/office/drawing/2014/main" id="{4FB6A99C-A9F6-40CD-A1C1-D1B1424C6E2B}"/>
                  </a:ext>
                </a:extLst>
              </p:cNvPr>
              <p:cNvSpPr/>
              <p:nvPr/>
            </p:nvSpPr>
            <p:spPr>
              <a:xfrm>
                <a:off x="2621757" y="2832737"/>
                <a:ext cx="352861" cy="161954"/>
              </a:xfrm>
              <a:custGeom>
                <a:avLst/>
                <a:gdLst>
                  <a:gd name="connsiteX0" fmla="*/ 158515 w 338730"/>
                  <a:gd name="connsiteY0" fmla="*/ 29570 h 155469"/>
                  <a:gd name="connsiteX1" fmla="*/ 237817 w 338730"/>
                  <a:gd name="connsiteY1" fmla="*/ 50668 h 155469"/>
                  <a:gd name="connsiteX2" fmla="*/ 335408 w 338730"/>
                  <a:gd name="connsiteY2" fmla="*/ 140909 h 155469"/>
                  <a:gd name="connsiteX3" fmla="*/ 215774 w 338730"/>
                  <a:gd name="connsiteY3" fmla="*/ 109577 h 155469"/>
                  <a:gd name="connsiteX4" fmla="*/ 99455 w 338730"/>
                  <a:gd name="connsiteY4" fmla="*/ 52621 h 155469"/>
                  <a:gd name="connsiteX5" fmla="*/ 158515 w 338730"/>
                  <a:gd name="connsiteY5" fmla="*/ 29570 h 155469"/>
                  <a:gd name="connsiteX6" fmla="*/ 36194 w 338730"/>
                  <a:gd name="connsiteY6" fmla="*/ 0 h 155469"/>
                  <a:gd name="connsiteX7" fmla="*/ 72388 w 338730"/>
                  <a:gd name="connsiteY7" fmla="*/ 36194 h 155469"/>
                  <a:gd name="connsiteX8" fmla="*/ 36194 w 338730"/>
                  <a:gd name="connsiteY8" fmla="*/ 72388 h 155469"/>
                  <a:gd name="connsiteX9" fmla="*/ 0 w 338730"/>
                  <a:gd name="connsiteY9" fmla="*/ 36194 h 155469"/>
                  <a:gd name="connsiteX10" fmla="*/ 36194 w 338730"/>
                  <a:gd name="connsiteY10" fmla="*/ 0 h 155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8730" h="155469">
                    <a:moveTo>
                      <a:pt x="158515" y="29570"/>
                    </a:moveTo>
                    <a:cubicBezTo>
                      <a:pt x="186648" y="32761"/>
                      <a:pt x="218154" y="43311"/>
                      <a:pt x="237817" y="50668"/>
                    </a:cubicBezTo>
                    <a:cubicBezTo>
                      <a:pt x="277142" y="65382"/>
                      <a:pt x="355816" y="103137"/>
                      <a:pt x="335408" y="140909"/>
                    </a:cubicBezTo>
                    <a:cubicBezTo>
                      <a:pt x="314999" y="178680"/>
                      <a:pt x="264624" y="133816"/>
                      <a:pt x="215774" y="109577"/>
                    </a:cubicBezTo>
                    <a:cubicBezTo>
                      <a:pt x="166925" y="85339"/>
                      <a:pt x="87118" y="96772"/>
                      <a:pt x="99455" y="52621"/>
                    </a:cubicBezTo>
                    <a:cubicBezTo>
                      <a:pt x="105623" y="30546"/>
                      <a:pt x="130383" y="26379"/>
                      <a:pt x="158515" y="29570"/>
                    </a:cubicBezTo>
                    <a:close/>
                    <a:moveTo>
                      <a:pt x="36194" y="0"/>
                    </a:moveTo>
                    <a:cubicBezTo>
                      <a:pt x="56183" y="0"/>
                      <a:pt x="72388" y="16205"/>
                      <a:pt x="72388" y="36194"/>
                    </a:cubicBezTo>
                    <a:cubicBezTo>
                      <a:pt x="72388" y="56183"/>
                      <a:pt x="56183" y="72388"/>
                      <a:pt x="36194" y="72388"/>
                    </a:cubicBezTo>
                    <a:cubicBezTo>
                      <a:pt x="16205" y="72388"/>
                      <a:pt x="0" y="56183"/>
                      <a:pt x="0" y="36194"/>
                    </a:cubicBezTo>
                    <a:cubicBezTo>
                      <a:pt x="0" y="16205"/>
                      <a:pt x="16205" y="0"/>
                      <a:pt x="36194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82" name="グループ化 1581">
              <a:extLst>
                <a:ext uri="{FF2B5EF4-FFF2-40B4-BE49-F238E27FC236}">
                  <a16:creationId xmlns:a16="http://schemas.microsoft.com/office/drawing/2014/main" id="{6A1803C6-60D3-4472-8691-99173300E42F}"/>
                </a:ext>
              </a:extLst>
            </p:cNvPr>
            <p:cNvGrpSpPr/>
            <p:nvPr/>
          </p:nvGrpSpPr>
          <p:grpSpPr>
            <a:xfrm rot="242482">
              <a:off x="1284818" y="3317317"/>
              <a:ext cx="1290143" cy="913722"/>
              <a:chOff x="1404619" y="2758559"/>
              <a:chExt cx="1942923" cy="1345434"/>
            </a:xfrm>
          </p:grpSpPr>
          <p:sp>
            <p:nvSpPr>
              <p:cNvPr id="1583" name="楕円 121">
                <a:extLst>
                  <a:ext uri="{FF2B5EF4-FFF2-40B4-BE49-F238E27FC236}">
                    <a16:creationId xmlns:a16="http://schemas.microsoft.com/office/drawing/2014/main" id="{BFC35F56-B460-459A-A86D-9A193C4424DB}"/>
                  </a:ext>
                </a:extLst>
              </p:cNvPr>
              <p:cNvSpPr/>
              <p:nvPr/>
            </p:nvSpPr>
            <p:spPr>
              <a:xfrm>
                <a:off x="1404619" y="2759063"/>
                <a:ext cx="1942923" cy="1344930"/>
              </a:xfrm>
              <a:custGeom>
                <a:avLst/>
                <a:gdLst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38655"/>
                  <a:gd name="connsiteY0" fmla="*/ 730885 h 1455420"/>
                  <a:gd name="connsiteX1" fmla="*/ 1002665 w 1938655"/>
                  <a:gd name="connsiteY1" fmla="*/ 0 h 1455420"/>
                  <a:gd name="connsiteX2" fmla="*/ 1938655 w 1938655"/>
                  <a:gd name="connsiteY2" fmla="*/ 727710 h 1455420"/>
                  <a:gd name="connsiteX3" fmla="*/ 1002665 w 1938655"/>
                  <a:gd name="connsiteY3" fmla="*/ 1455420 h 1455420"/>
                  <a:gd name="connsiteX4" fmla="*/ 0 w 1938655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2923" h="1455420">
                    <a:moveTo>
                      <a:pt x="0" y="730885"/>
                    </a:moveTo>
                    <a:cubicBezTo>
                      <a:pt x="0" y="389307"/>
                      <a:pt x="478718" y="0"/>
                      <a:pt x="1002665" y="0"/>
                    </a:cubicBezTo>
                    <a:cubicBezTo>
                      <a:pt x="1526612" y="0"/>
                      <a:pt x="1992630" y="338507"/>
                      <a:pt x="1938655" y="727710"/>
                    </a:cubicBezTo>
                    <a:cubicBezTo>
                      <a:pt x="1973580" y="1126438"/>
                      <a:pt x="1526612" y="1455420"/>
                      <a:pt x="1002665" y="1455420"/>
                    </a:cubicBezTo>
                    <a:cubicBezTo>
                      <a:pt x="478718" y="1455420"/>
                      <a:pt x="0" y="1072463"/>
                      <a:pt x="0" y="730885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4" name="楕円 121">
                <a:extLst>
                  <a:ext uri="{FF2B5EF4-FFF2-40B4-BE49-F238E27FC236}">
                    <a16:creationId xmlns:a16="http://schemas.microsoft.com/office/drawing/2014/main" id="{223D2019-BD0A-4CCA-9454-BED0ABA6F35C}"/>
                  </a:ext>
                </a:extLst>
              </p:cNvPr>
              <p:cNvSpPr/>
              <p:nvPr/>
            </p:nvSpPr>
            <p:spPr>
              <a:xfrm>
                <a:off x="1404619" y="2758559"/>
                <a:ext cx="1942923" cy="1344930"/>
              </a:xfrm>
              <a:custGeom>
                <a:avLst/>
                <a:gdLst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38655"/>
                  <a:gd name="connsiteY0" fmla="*/ 730885 h 1455420"/>
                  <a:gd name="connsiteX1" fmla="*/ 1002665 w 1938655"/>
                  <a:gd name="connsiteY1" fmla="*/ 0 h 1455420"/>
                  <a:gd name="connsiteX2" fmla="*/ 1938655 w 1938655"/>
                  <a:gd name="connsiteY2" fmla="*/ 727710 h 1455420"/>
                  <a:gd name="connsiteX3" fmla="*/ 1002665 w 1938655"/>
                  <a:gd name="connsiteY3" fmla="*/ 1455420 h 1455420"/>
                  <a:gd name="connsiteX4" fmla="*/ 0 w 1938655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2923" h="1455420">
                    <a:moveTo>
                      <a:pt x="0" y="730885"/>
                    </a:moveTo>
                    <a:cubicBezTo>
                      <a:pt x="0" y="389307"/>
                      <a:pt x="478718" y="0"/>
                      <a:pt x="1002665" y="0"/>
                    </a:cubicBezTo>
                    <a:cubicBezTo>
                      <a:pt x="1526612" y="0"/>
                      <a:pt x="1992630" y="338507"/>
                      <a:pt x="1938655" y="727710"/>
                    </a:cubicBezTo>
                    <a:cubicBezTo>
                      <a:pt x="1973580" y="1126438"/>
                      <a:pt x="1526612" y="1455420"/>
                      <a:pt x="1002665" y="1455420"/>
                    </a:cubicBezTo>
                    <a:cubicBezTo>
                      <a:pt x="478718" y="1455420"/>
                      <a:pt x="0" y="1072463"/>
                      <a:pt x="0" y="73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35000">
                    <a:srgbClr val="FF0000">
                      <a:alpha val="40000"/>
                    </a:srgbClr>
                  </a:gs>
                  <a:gs pos="100000">
                    <a:srgbClr val="C00000"/>
                  </a:gs>
                  <a:gs pos="80000">
                    <a:srgbClr val="FF0000">
                      <a:alpha val="80000"/>
                    </a:srgb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85" name="グループ化 1584">
                <a:extLst>
                  <a:ext uri="{FF2B5EF4-FFF2-40B4-BE49-F238E27FC236}">
                    <a16:creationId xmlns:a16="http://schemas.microsoft.com/office/drawing/2014/main" id="{BF0523ED-A55A-42F9-BA3F-509A989AD414}"/>
                  </a:ext>
                </a:extLst>
              </p:cNvPr>
              <p:cNvGrpSpPr/>
              <p:nvPr/>
            </p:nvGrpSpPr>
            <p:grpSpPr>
              <a:xfrm>
                <a:off x="3263838" y="3357131"/>
                <a:ext cx="62153" cy="143738"/>
                <a:chOff x="3269216" y="3351937"/>
                <a:chExt cx="75958" cy="150019"/>
              </a:xfrm>
            </p:grpSpPr>
            <p:sp>
              <p:nvSpPr>
                <p:cNvPr id="1587" name="フリーフォーム: 図形 1586">
                  <a:extLst>
                    <a:ext uri="{FF2B5EF4-FFF2-40B4-BE49-F238E27FC236}">
                      <a16:creationId xmlns:a16="http://schemas.microsoft.com/office/drawing/2014/main" id="{0808A1EE-813A-4C05-BC58-8A8BA848D871}"/>
                    </a:ext>
                  </a:extLst>
                </p:cNvPr>
                <p:cNvSpPr/>
                <p:nvPr/>
              </p:nvSpPr>
              <p:spPr>
                <a:xfrm rot="16200000">
                  <a:off x="3278689" y="3397548"/>
                  <a:ext cx="70066" cy="62904"/>
                </a:xfrm>
                <a:custGeom>
                  <a:avLst/>
                  <a:gdLst>
                    <a:gd name="connsiteX0" fmla="*/ 132227 w 264453"/>
                    <a:gd name="connsiteY0" fmla="*/ 0 h 340084"/>
                    <a:gd name="connsiteX1" fmla="*/ 229276 w 264453"/>
                    <a:gd name="connsiteY1" fmla="*/ 3053 h 340084"/>
                    <a:gd name="connsiteX2" fmla="*/ 264453 w 264453"/>
                    <a:gd name="connsiteY2" fmla="*/ 279411 h 340084"/>
                    <a:gd name="connsiteX3" fmla="*/ 262512 w 264453"/>
                    <a:gd name="connsiteY3" fmla="*/ 279411 h 340084"/>
                    <a:gd name="connsiteX4" fmla="*/ 264453 w 264453"/>
                    <a:gd name="connsiteY4" fmla="*/ 283523 h 340084"/>
                    <a:gd name="connsiteX5" fmla="*/ 132227 w 264453"/>
                    <a:gd name="connsiteY5" fmla="*/ 340084 h 340084"/>
                    <a:gd name="connsiteX6" fmla="*/ 1 w 264453"/>
                    <a:gd name="connsiteY6" fmla="*/ 283523 h 340084"/>
                    <a:gd name="connsiteX7" fmla="*/ 1942 w 264453"/>
                    <a:gd name="connsiteY7" fmla="*/ 279411 h 340084"/>
                    <a:gd name="connsiteX8" fmla="*/ 0 w 264453"/>
                    <a:gd name="connsiteY8" fmla="*/ 279411 h 340084"/>
                    <a:gd name="connsiteX9" fmla="*/ 35177 w 264453"/>
                    <a:gd name="connsiteY9" fmla="*/ 3053 h 340084"/>
                    <a:gd name="connsiteX0" fmla="*/ 138577 w 264453"/>
                    <a:gd name="connsiteY0" fmla="*/ 0 h 375009"/>
                    <a:gd name="connsiteX1" fmla="*/ 229276 w 264453"/>
                    <a:gd name="connsiteY1" fmla="*/ 37978 h 375009"/>
                    <a:gd name="connsiteX2" fmla="*/ 264453 w 264453"/>
                    <a:gd name="connsiteY2" fmla="*/ 314336 h 375009"/>
                    <a:gd name="connsiteX3" fmla="*/ 262512 w 264453"/>
                    <a:gd name="connsiteY3" fmla="*/ 314336 h 375009"/>
                    <a:gd name="connsiteX4" fmla="*/ 264453 w 264453"/>
                    <a:gd name="connsiteY4" fmla="*/ 318448 h 375009"/>
                    <a:gd name="connsiteX5" fmla="*/ 132227 w 264453"/>
                    <a:gd name="connsiteY5" fmla="*/ 375009 h 375009"/>
                    <a:gd name="connsiteX6" fmla="*/ 1 w 264453"/>
                    <a:gd name="connsiteY6" fmla="*/ 318448 h 375009"/>
                    <a:gd name="connsiteX7" fmla="*/ 1942 w 264453"/>
                    <a:gd name="connsiteY7" fmla="*/ 314336 h 375009"/>
                    <a:gd name="connsiteX8" fmla="*/ 0 w 264453"/>
                    <a:gd name="connsiteY8" fmla="*/ 314336 h 375009"/>
                    <a:gd name="connsiteX9" fmla="*/ 35177 w 264453"/>
                    <a:gd name="connsiteY9" fmla="*/ 37978 h 375009"/>
                    <a:gd name="connsiteX10" fmla="*/ 138577 w 264453"/>
                    <a:gd name="connsiteY10" fmla="*/ 0 h 375009"/>
                    <a:gd name="connsiteX0" fmla="*/ 138577 w 264453"/>
                    <a:gd name="connsiteY0" fmla="*/ 0 h 375009"/>
                    <a:gd name="connsiteX1" fmla="*/ 229276 w 264453"/>
                    <a:gd name="connsiteY1" fmla="*/ 37978 h 375009"/>
                    <a:gd name="connsiteX2" fmla="*/ 264453 w 264453"/>
                    <a:gd name="connsiteY2" fmla="*/ 314336 h 375009"/>
                    <a:gd name="connsiteX3" fmla="*/ 262512 w 264453"/>
                    <a:gd name="connsiteY3" fmla="*/ 314336 h 375009"/>
                    <a:gd name="connsiteX4" fmla="*/ 264453 w 264453"/>
                    <a:gd name="connsiteY4" fmla="*/ 318448 h 375009"/>
                    <a:gd name="connsiteX5" fmla="*/ 132227 w 264453"/>
                    <a:gd name="connsiteY5" fmla="*/ 375009 h 375009"/>
                    <a:gd name="connsiteX6" fmla="*/ 1 w 264453"/>
                    <a:gd name="connsiteY6" fmla="*/ 318448 h 375009"/>
                    <a:gd name="connsiteX7" fmla="*/ 1942 w 264453"/>
                    <a:gd name="connsiteY7" fmla="*/ 314336 h 375009"/>
                    <a:gd name="connsiteX8" fmla="*/ 0 w 264453"/>
                    <a:gd name="connsiteY8" fmla="*/ 314336 h 375009"/>
                    <a:gd name="connsiteX9" fmla="*/ 35177 w 264453"/>
                    <a:gd name="connsiteY9" fmla="*/ 37978 h 375009"/>
                    <a:gd name="connsiteX10" fmla="*/ 138577 w 264453"/>
                    <a:gd name="connsiteY10" fmla="*/ 0 h 3750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4453" h="375009">
                      <a:moveTo>
                        <a:pt x="138577" y="0"/>
                      </a:moveTo>
                      <a:cubicBezTo>
                        <a:pt x="219610" y="-41"/>
                        <a:pt x="199043" y="25319"/>
                        <a:pt x="229276" y="37978"/>
                      </a:cubicBezTo>
                      <a:lnTo>
                        <a:pt x="264453" y="314336"/>
                      </a:lnTo>
                      <a:lnTo>
                        <a:pt x="262512" y="314336"/>
                      </a:lnTo>
                      <a:lnTo>
                        <a:pt x="264453" y="318448"/>
                      </a:lnTo>
                      <a:cubicBezTo>
                        <a:pt x="264453" y="349686"/>
                        <a:pt x="205253" y="375009"/>
                        <a:pt x="132227" y="375009"/>
                      </a:cubicBezTo>
                      <a:cubicBezTo>
                        <a:pt x="59201" y="375009"/>
                        <a:pt x="1" y="349686"/>
                        <a:pt x="1" y="318448"/>
                      </a:cubicBezTo>
                      <a:lnTo>
                        <a:pt x="1942" y="314336"/>
                      </a:lnTo>
                      <a:lnTo>
                        <a:pt x="0" y="314336"/>
                      </a:lnTo>
                      <a:lnTo>
                        <a:pt x="35177" y="37978"/>
                      </a:lnTo>
                      <a:cubicBezTo>
                        <a:pt x="67527" y="36960"/>
                        <a:pt x="57544" y="41"/>
                        <a:pt x="138577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88" name="月 1587">
                  <a:extLst>
                    <a:ext uri="{FF2B5EF4-FFF2-40B4-BE49-F238E27FC236}">
                      <a16:creationId xmlns:a16="http://schemas.microsoft.com/office/drawing/2014/main" id="{A0CDE168-D219-4D9B-AAAD-AB098493379D}"/>
                    </a:ext>
                  </a:extLst>
                </p:cNvPr>
                <p:cNvSpPr/>
                <p:nvPr/>
              </p:nvSpPr>
              <p:spPr>
                <a:xfrm>
                  <a:off x="3269216" y="3351937"/>
                  <a:ext cx="52405" cy="150019"/>
                </a:xfrm>
                <a:prstGeom prst="moon">
                  <a:avLst/>
                </a:prstGeom>
                <a:solidFill>
                  <a:sysClr val="windowText" lastClr="000000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86" name="フリーフォーム: 図形 1585">
                <a:extLst>
                  <a:ext uri="{FF2B5EF4-FFF2-40B4-BE49-F238E27FC236}">
                    <a16:creationId xmlns:a16="http://schemas.microsoft.com/office/drawing/2014/main" id="{83146698-8E52-4C34-9489-19F7AB9E1B9C}"/>
                  </a:ext>
                </a:extLst>
              </p:cNvPr>
              <p:cNvSpPr/>
              <p:nvPr/>
            </p:nvSpPr>
            <p:spPr>
              <a:xfrm>
                <a:off x="2621757" y="2832737"/>
                <a:ext cx="352861" cy="161954"/>
              </a:xfrm>
              <a:custGeom>
                <a:avLst/>
                <a:gdLst>
                  <a:gd name="connsiteX0" fmla="*/ 158515 w 338730"/>
                  <a:gd name="connsiteY0" fmla="*/ 29570 h 155469"/>
                  <a:gd name="connsiteX1" fmla="*/ 237817 w 338730"/>
                  <a:gd name="connsiteY1" fmla="*/ 50668 h 155469"/>
                  <a:gd name="connsiteX2" fmla="*/ 335408 w 338730"/>
                  <a:gd name="connsiteY2" fmla="*/ 140909 h 155469"/>
                  <a:gd name="connsiteX3" fmla="*/ 215774 w 338730"/>
                  <a:gd name="connsiteY3" fmla="*/ 109577 h 155469"/>
                  <a:gd name="connsiteX4" fmla="*/ 99455 w 338730"/>
                  <a:gd name="connsiteY4" fmla="*/ 52621 h 155469"/>
                  <a:gd name="connsiteX5" fmla="*/ 158515 w 338730"/>
                  <a:gd name="connsiteY5" fmla="*/ 29570 h 155469"/>
                  <a:gd name="connsiteX6" fmla="*/ 36194 w 338730"/>
                  <a:gd name="connsiteY6" fmla="*/ 0 h 155469"/>
                  <a:gd name="connsiteX7" fmla="*/ 72388 w 338730"/>
                  <a:gd name="connsiteY7" fmla="*/ 36194 h 155469"/>
                  <a:gd name="connsiteX8" fmla="*/ 36194 w 338730"/>
                  <a:gd name="connsiteY8" fmla="*/ 72388 h 155469"/>
                  <a:gd name="connsiteX9" fmla="*/ 0 w 338730"/>
                  <a:gd name="connsiteY9" fmla="*/ 36194 h 155469"/>
                  <a:gd name="connsiteX10" fmla="*/ 36194 w 338730"/>
                  <a:gd name="connsiteY10" fmla="*/ 0 h 155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8730" h="155469">
                    <a:moveTo>
                      <a:pt x="158515" y="29570"/>
                    </a:moveTo>
                    <a:cubicBezTo>
                      <a:pt x="186648" y="32761"/>
                      <a:pt x="218154" y="43311"/>
                      <a:pt x="237817" y="50668"/>
                    </a:cubicBezTo>
                    <a:cubicBezTo>
                      <a:pt x="277142" y="65382"/>
                      <a:pt x="355816" y="103137"/>
                      <a:pt x="335408" y="140909"/>
                    </a:cubicBezTo>
                    <a:cubicBezTo>
                      <a:pt x="314999" y="178680"/>
                      <a:pt x="264624" y="133816"/>
                      <a:pt x="215774" y="109577"/>
                    </a:cubicBezTo>
                    <a:cubicBezTo>
                      <a:pt x="166925" y="85339"/>
                      <a:pt x="87118" y="96772"/>
                      <a:pt x="99455" y="52621"/>
                    </a:cubicBezTo>
                    <a:cubicBezTo>
                      <a:pt x="105623" y="30546"/>
                      <a:pt x="130383" y="26379"/>
                      <a:pt x="158515" y="29570"/>
                    </a:cubicBezTo>
                    <a:close/>
                    <a:moveTo>
                      <a:pt x="36194" y="0"/>
                    </a:moveTo>
                    <a:cubicBezTo>
                      <a:pt x="56183" y="0"/>
                      <a:pt x="72388" y="16205"/>
                      <a:pt x="72388" y="36194"/>
                    </a:cubicBezTo>
                    <a:cubicBezTo>
                      <a:pt x="72388" y="56183"/>
                      <a:pt x="56183" y="72388"/>
                      <a:pt x="36194" y="72388"/>
                    </a:cubicBezTo>
                    <a:cubicBezTo>
                      <a:pt x="16205" y="72388"/>
                      <a:pt x="0" y="56183"/>
                      <a:pt x="0" y="36194"/>
                    </a:cubicBezTo>
                    <a:cubicBezTo>
                      <a:pt x="0" y="16205"/>
                      <a:pt x="16205" y="0"/>
                      <a:pt x="36194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600" name="グループ化 1599">
            <a:extLst>
              <a:ext uri="{FF2B5EF4-FFF2-40B4-BE49-F238E27FC236}">
                <a16:creationId xmlns:a16="http://schemas.microsoft.com/office/drawing/2014/main" id="{6C694FF2-BE7E-44A1-85F4-65094307E7C6}"/>
              </a:ext>
            </a:extLst>
          </p:cNvPr>
          <p:cNvGrpSpPr/>
          <p:nvPr/>
        </p:nvGrpSpPr>
        <p:grpSpPr>
          <a:xfrm>
            <a:off x="1349240" y="4227402"/>
            <a:ext cx="1341890" cy="988354"/>
            <a:chOff x="1324655" y="1338263"/>
            <a:chExt cx="2935395" cy="2162032"/>
          </a:xfrm>
        </p:grpSpPr>
        <p:grpSp>
          <p:nvGrpSpPr>
            <p:cNvPr id="1601" name="グループ化 1600">
              <a:extLst>
                <a:ext uri="{FF2B5EF4-FFF2-40B4-BE49-F238E27FC236}">
                  <a16:creationId xmlns:a16="http://schemas.microsoft.com/office/drawing/2014/main" id="{E62D380A-2032-42FD-A1E9-8DB968D6BD24}"/>
                </a:ext>
              </a:extLst>
            </p:cNvPr>
            <p:cNvGrpSpPr/>
            <p:nvPr/>
          </p:nvGrpSpPr>
          <p:grpSpPr>
            <a:xfrm>
              <a:off x="1324655" y="1338263"/>
              <a:ext cx="2251982" cy="1460380"/>
              <a:chOff x="1167493" y="2073466"/>
              <a:chExt cx="2222324" cy="1549089"/>
            </a:xfrm>
          </p:grpSpPr>
          <p:sp>
            <p:nvSpPr>
              <p:cNvPr id="1613" name="月 1612">
                <a:extLst>
                  <a:ext uri="{FF2B5EF4-FFF2-40B4-BE49-F238E27FC236}">
                    <a16:creationId xmlns:a16="http://schemas.microsoft.com/office/drawing/2014/main" id="{8A9CE8FC-054D-48CF-83AB-B2009EF1AA7F}"/>
                  </a:ext>
                </a:extLst>
              </p:cNvPr>
              <p:cNvSpPr/>
              <p:nvPr/>
            </p:nvSpPr>
            <p:spPr>
              <a:xfrm rot="16200000" flipV="1">
                <a:off x="3003447" y="2808243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4" name="月 1613">
                <a:extLst>
                  <a:ext uri="{FF2B5EF4-FFF2-40B4-BE49-F238E27FC236}">
                    <a16:creationId xmlns:a16="http://schemas.microsoft.com/office/drawing/2014/main" id="{8D74EE00-5891-408B-AF62-501FF88818A5}"/>
                  </a:ext>
                </a:extLst>
              </p:cNvPr>
              <p:cNvSpPr/>
              <p:nvPr/>
            </p:nvSpPr>
            <p:spPr>
              <a:xfrm rot="5400000">
                <a:off x="3003447" y="2336754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5" name="フリーフォーム: 図形 1614">
                <a:extLst>
                  <a:ext uri="{FF2B5EF4-FFF2-40B4-BE49-F238E27FC236}">
                    <a16:creationId xmlns:a16="http://schemas.microsoft.com/office/drawing/2014/main" id="{D9304964-4C8E-4055-B86A-70AAF2FEE069}"/>
                  </a:ext>
                </a:extLst>
              </p:cNvPr>
              <p:cNvSpPr/>
              <p:nvPr/>
            </p:nvSpPr>
            <p:spPr>
              <a:xfrm>
                <a:off x="1167493" y="2738439"/>
                <a:ext cx="228059" cy="20852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  <a:gd name="connsiteX0" fmla="*/ 83344 w 128885"/>
                  <a:gd name="connsiteY0" fmla="*/ 0 h 312924"/>
                  <a:gd name="connsiteX1" fmla="*/ 104775 w 128885"/>
                  <a:gd name="connsiteY1" fmla="*/ 8123 h 312924"/>
                  <a:gd name="connsiteX2" fmla="*/ 126206 w 128885"/>
                  <a:gd name="connsiteY2" fmla="*/ 0 h 312924"/>
                  <a:gd name="connsiteX3" fmla="*/ 126206 w 128885"/>
                  <a:gd name="connsiteY3" fmla="*/ 312924 h 312924"/>
                  <a:gd name="connsiteX4" fmla="*/ 104775 w 128885"/>
                  <a:gd name="connsiteY4" fmla="*/ 304802 h 312924"/>
                  <a:gd name="connsiteX5" fmla="*/ 83344 w 128885"/>
                  <a:gd name="connsiteY5" fmla="*/ 312924 h 312924"/>
                  <a:gd name="connsiteX6" fmla="*/ 0 w 128885"/>
                  <a:gd name="connsiteY6" fmla="*/ 156462 h 312924"/>
                  <a:gd name="connsiteX7" fmla="*/ 83344 w 128885"/>
                  <a:gd name="connsiteY7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885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29778" y="50800"/>
                      <a:pt x="129778" y="2621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6" name="フリーフォーム: 図形 1615">
                <a:extLst>
                  <a:ext uri="{FF2B5EF4-FFF2-40B4-BE49-F238E27FC236}">
                    <a16:creationId xmlns:a16="http://schemas.microsoft.com/office/drawing/2014/main" id="{D35603A8-B873-4E23-88C1-2DBEA91C5B82}"/>
                  </a:ext>
                </a:extLst>
              </p:cNvPr>
              <p:cNvSpPr/>
              <p:nvPr/>
            </p:nvSpPr>
            <p:spPr>
              <a:xfrm>
                <a:off x="1277612" y="2703184"/>
                <a:ext cx="202598" cy="27903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550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72236" y="0"/>
                      <a:pt x="209550" y="70050"/>
                      <a:pt x="209550" y="156462"/>
                    </a:cubicBezTo>
                    <a:cubicBezTo>
                      <a:pt x="209550" y="242874"/>
                      <a:pt x="172236" y="3129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7" name="楕円 121">
                <a:extLst>
                  <a:ext uri="{FF2B5EF4-FFF2-40B4-BE49-F238E27FC236}">
                    <a16:creationId xmlns:a16="http://schemas.microsoft.com/office/drawing/2014/main" id="{F6F20BD5-C68B-493E-A88A-36A0ED4A8EEC}"/>
                  </a:ext>
                </a:extLst>
              </p:cNvPr>
              <p:cNvSpPr/>
              <p:nvPr/>
            </p:nvSpPr>
            <p:spPr>
              <a:xfrm>
                <a:off x="1347746" y="2078427"/>
                <a:ext cx="1722988" cy="1544128"/>
              </a:xfrm>
              <a:custGeom>
                <a:avLst/>
                <a:gdLst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38655"/>
                  <a:gd name="connsiteY0" fmla="*/ 730885 h 1455420"/>
                  <a:gd name="connsiteX1" fmla="*/ 1002665 w 1938655"/>
                  <a:gd name="connsiteY1" fmla="*/ 0 h 1455420"/>
                  <a:gd name="connsiteX2" fmla="*/ 1938655 w 1938655"/>
                  <a:gd name="connsiteY2" fmla="*/ 727710 h 1455420"/>
                  <a:gd name="connsiteX3" fmla="*/ 1002665 w 1938655"/>
                  <a:gd name="connsiteY3" fmla="*/ 1455420 h 1455420"/>
                  <a:gd name="connsiteX4" fmla="*/ 0 w 1938655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2923" h="1455420">
                    <a:moveTo>
                      <a:pt x="0" y="730885"/>
                    </a:moveTo>
                    <a:cubicBezTo>
                      <a:pt x="0" y="389307"/>
                      <a:pt x="478718" y="0"/>
                      <a:pt x="1002665" y="0"/>
                    </a:cubicBezTo>
                    <a:cubicBezTo>
                      <a:pt x="1526612" y="0"/>
                      <a:pt x="1992630" y="338507"/>
                      <a:pt x="1938655" y="727710"/>
                    </a:cubicBezTo>
                    <a:cubicBezTo>
                      <a:pt x="1973580" y="1126438"/>
                      <a:pt x="1526612" y="1455420"/>
                      <a:pt x="1002665" y="1455420"/>
                    </a:cubicBezTo>
                    <a:cubicBezTo>
                      <a:pt x="478718" y="1455420"/>
                      <a:pt x="0" y="1072463"/>
                      <a:pt x="0" y="73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8" name="フリーフォーム: 図形 1617">
                <a:extLst>
                  <a:ext uri="{FF2B5EF4-FFF2-40B4-BE49-F238E27FC236}">
                    <a16:creationId xmlns:a16="http://schemas.microsoft.com/office/drawing/2014/main" id="{8CD65139-C11C-4095-8FE5-35A1F44CEFE9}"/>
                  </a:ext>
                </a:extLst>
              </p:cNvPr>
              <p:cNvSpPr/>
              <p:nvPr/>
            </p:nvSpPr>
            <p:spPr>
              <a:xfrm rot="1271552">
                <a:off x="1652302" y="2073466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9" name="フリーフォーム: 図形 1618">
                <a:extLst>
                  <a:ext uri="{FF2B5EF4-FFF2-40B4-BE49-F238E27FC236}">
                    <a16:creationId xmlns:a16="http://schemas.microsoft.com/office/drawing/2014/main" id="{D68A035E-4059-482A-8E68-DF8391F28B36}"/>
                  </a:ext>
                </a:extLst>
              </p:cNvPr>
              <p:cNvSpPr/>
              <p:nvPr/>
            </p:nvSpPr>
            <p:spPr>
              <a:xfrm>
                <a:off x="1652301" y="2641079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0" name="フリーフォーム: 図形 1619">
                <a:extLst>
                  <a:ext uri="{FF2B5EF4-FFF2-40B4-BE49-F238E27FC236}">
                    <a16:creationId xmlns:a16="http://schemas.microsoft.com/office/drawing/2014/main" id="{AFBB970F-5F7D-4E9C-BE26-A2D6D319C461}"/>
                  </a:ext>
                </a:extLst>
              </p:cNvPr>
              <p:cNvSpPr/>
              <p:nvPr/>
            </p:nvSpPr>
            <p:spPr>
              <a:xfrm rot="20700000">
                <a:off x="1652301" y="3195824"/>
                <a:ext cx="379226" cy="39350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1" name="フリーフォーム: 図形 1620">
                <a:extLst>
                  <a:ext uri="{FF2B5EF4-FFF2-40B4-BE49-F238E27FC236}">
                    <a16:creationId xmlns:a16="http://schemas.microsoft.com/office/drawing/2014/main" id="{87E223E5-5026-49A3-BD9B-EB04A11C3584}"/>
                  </a:ext>
                </a:extLst>
              </p:cNvPr>
              <p:cNvSpPr/>
              <p:nvPr/>
            </p:nvSpPr>
            <p:spPr>
              <a:xfrm rot="20700000">
                <a:off x="2127261" y="307911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2" name="フリーフォーム: 図形 1621">
                <a:extLst>
                  <a:ext uri="{FF2B5EF4-FFF2-40B4-BE49-F238E27FC236}">
                    <a16:creationId xmlns:a16="http://schemas.microsoft.com/office/drawing/2014/main" id="{1DA1602B-C413-45E6-885D-AA0CCB4B4A06}"/>
                  </a:ext>
                </a:extLst>
              </p:cNvPr>
              <p:cNvSpPr/>
              <p:nvPr/>
            </p:nvSpPr>
            <p:spPr>
              <a:xfrm rot="900000" flipV="1">
                <a:off x="2127261" y="235652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3" name="フリーフォーム: 図形 1622">
                <a:extLst>
                  <a:ext uri="{FF2B5EF4-FFF2-40B4-BE49-F238E27FC236}">
                    <a16:creationId xmlns:a16="http://schemas.microsoft.com/office/drawing/2014/main" id="{767317D4-B8B3-4EB5-8E36-17D167E5B790}"/>
                  </a:ext>
                </a:extLst>
              </p:cNvPr>
              <p:cNvSpPr/>
              <p:nvPr/>
            </p:nvSpPr>
            <p:spPr>
              <a:xfrm rot="1271552">
                <a:off x="2433672" y="2149876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4" name="フリーフォーム: 図形 1623">
                <a:extLst>
                  <a:ext uri="{FF2B5EF4-FFF2-40B4-BE49-F238E27FC236}">
                    <a16:creationId xmlns:a16="http://schemas.microsoft.com/office/drawing/2014/main" id="{69E4DFD0-CBA6-489C-BE61-BF414C2DB8EF}"/>
                  </a:ext>
                </a:extLst>
              </p:cNvPr>
              <p:cNvSpPr/>
              <p:nvPr/>
            </p:nvSpPr>
            <p:spPr>
              <a:xfrm>
                <a:off x="2433672" y="2745189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5" name="フリーフォーム: 図形 1624">
                <a:extLst>
                  <a:ext uri="{FF2B5EF4-FFF2-40B4-BE49-F238E27FC236}">
                    <a16:creationId xmlns:a16="http://schemas.microsoft.com/office/drawing/2014/main" id="{4D2C18FF-4144-42AC-96E4-9895E8BC186B}"/>
                  </a:ext>
                </a:extLst>
              </p:cNvPr>
              <p:cNvSpPr/>
              <p:nvPr/>
            </p:nvSpPr>
            <p:spPr>
              <a:xfrm rot="20700000">
                <a:off x="2433672" y="3345264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6" name="フリーフォーム: 図形 1625">
                <a:extLst>
                  <a:ext uri="{FF2B5EF4-FFF2-40B4-BE49-F238E27FC236}">
                    <a16:creationId xmlns:a16="http://schemas.microsoft.com/office/drawing/2014/main" id="{4319AF65-82B6-4558-9D71-9AD6E0E65A29}"/>
                  </a:ext>
                </a:extLst>
              </p:cNvPr>
              <p:cNvSpPr/>
              <p:nvPr/>
            </p:nvSpPr>
            <p:spPr>
              <a:xfrm rot="20700000">
                <a:off x="2719022" y="313541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7" name="フリーフォーム: 図形 1626">
                <a:extLst>
                  <a:ext uri="{FF2B5EF4-FFF2-40B4-BE49-F238E27FC236}">
                    <a16:creationId xmlns:a16="http://schemas.microsoft.com/office/drawing/2014/main" id="{81C9A159-45B0-4F04-ACD6-45999514A347}"/>
                  </a:ext>
                </a:extLst>
              </p:cNvPr>
              <p:cNvSpPr/>
              <p:nvPr/>
            </p:nvSpPr>
            <p:spPr>
              <a:xfrm rot="900000" flipV="1">
                <a:off x="2719022" y="241282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8" name="フリーフォーム: 図形 1627">
                <a:extLst>
                  <a:ext uri="{FF2B5EF4-FFF2-40B4-BE49-F238E27FC236}">
                    <a16:creationId xmlns:a16="http://schemas.microsoft.com/office/drawing/2014/main" id="{AEFFDB5F-8883-4B43-AB89-F5561A04F8EA}"/>
                  </a:ext>
                </a:extLst>
              </p:cNvPr>
              <p:cNvSpPr/>
              <p:nvPr/>
            </p:nvSpPr>
            <p:spPr>
              <a:xfrm>
                <a:off x="1329634" y="2476500"/>
                <a:ext cx="298270" cy="746464"/>
              </a:xfrm>
              <a:custGeom>
                <a:avLst/>
                <a:gdLst>
                  <a:gd name="connsiteX0" fmla="*/ 515020 w 829708"/>
                  <a:gd name="connsiteY0" fmla="*/ 0 h 1362878"/>
                  <a:gd name="connsiteX1" fmla="*/ 432931 w 829708"/>
                  <a:gd name="connsiteY1" fmla="*/ 76442 h 1362878"/>
                  <a:gd name="connsiteX2" fmla="*/ 199937 w 829708"/>
                  <a:gd name="connsiteY2" fmla="*/ 448349 h 1362878"/>
                  <a:gd name="connsiteX3" fmla="*/ 198852 w 829708"/>
                  <a:gd name="connsiteY3" fmla="*/ 452031 h 1362878"/>
                  <a:gd name="connsiteX4" fmla="*/ 282042 w 829708"/>
                  <a:gd name="connsiteY4" fmla="*/ 395806 h 1362878"/>
                  <a:gd name="connsiteX5" fmla="*/ 593845 w 829708"/>
                  <a:gd name="connsiteY5" fmla="*/ 330545 h 1362878"/>
                  <a:gd name="connsiteX6" fmla="*/ 475301 w 829708"/>
                  <a:gd name="connsiteY6" fmla="*/ 502515 h 1362878"/>
                  <a:gd name="connsiteX7" fmla="*/ 424555 w 829708"/>
                  <a:gd name="connsiteY7" fmla="*/ 537320 h 1362878"/>
                  <a:gd name="connsiteX8" fmla="*/ 431043 w 829708"/>
                  <a:gd name="connsiteY8" fmla="*/ 536807 h 1362878"/>
                  <a:gd name="connsiteX9" fmla="*/ 829708 w 829708"/>
                  <a:gd name="connsiteY9" fmla="*/ 682832 h 1362878"/>
                  <a:gd name="connsiteX10" fmla="*/ 581221 w 829708"/>
                  <a:gd name="connsiteY10" fmla="*/ 814568 h 1362878"/>
                  <a:gd name="connsiteX11" fmla="*/ 436921 w 829708"/>
                  <a:gd name="connsiteY11" fmla="*/ 827079 h 1362878"/>
                  <a:gd name="connsiteX12" fmla="*/ 475301 w 829708"/>
                  <a:gd name="connsiteY12" fmla="*/ 853403 h 1362878"/>
                  <a:gd name="connsiteX13" fmla="*/ 593845 w 829708"/>
                  <a:gd name="connsiteY13" fmla="*/ 1025373 h 1362878"/>
                  <a:gd name="connsiteX14" fmla="*/ 282042 w 829708"/>
                  <a:gd name="connsiteY14" fmla="*/ 960113 h 1362878"/>
                  <a:gd name="connsiteX15" fmla="*/ 192851 w 829708"/>
                  <a:gd name="connsiteY15" fmla="*/ 899831 h 1362878"/>
                  <a:gd name="connsiteX16" fmla="*/ 199937 w 829708"/>
                  <a:gd name="connsiteY16" fmla="*/ 923782 h 1362878"/>
                  <a:gd name="connsiteX17" fmla="*/ 432931 w 829708"/>
                  <a:gd name="connsiteY17" fmla="*/ 1292607 h 1362878"/>
                  <a:gd name="connsiteX18" fmla="*/ 509273 w 829708"/>
                  <a:gd name="connsiteY18" fmla="*/ 1362878 h 1362878"/>
                  <a:gd name="connsiteX19" fmla="*/ 439842 w 829708"/>
                  <a:gd name="connsiteY19" fmla="*/ 1328521 h 1362878"/>
                  <a:gd name="connsiteX20" fmla="*/ 0 w 829708"/>
                  <a:gd name="connsiteY20" fmla="*/ 685568 h 1362878"/>
                  <a:gd name="connsiteX21" fmla="*/ 439842 w 829708"/>
                  <a:gd name="connsiteY21" fmla="*/ 37719 h 1362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29708" h="1362878">
                    <a:moveTo>
                      <a:pt x="515020" y="0"/>
                    </a:moveTo>
                    <a:lnTo>
                      <a:pt x="432931" y="76442"/>
                    </a:lnTo>
                    <a:cubicBezTo>
                      <a:pt x="327496" y="187575"/>
                      <a:pt x="246132" y="316330"/>
                      <a:pt x="199937" y="448349"/>
                    </a:cubicBezTo>
                    <a:lnTo>
                      <a:pt x="198852" y="452031"/>
                    </a:lnTo>
                    <a:lnTo>
                      <a:pt x="282042" y="395806"/>
                    </a:lnTo>
                    <a:cubicBezTo>
                      <a:pt x="419009" y="316728"/>
                      <a:pt x="570622" y="290321"/>
                      <a:pt x="593845" y="330545"/>
                    </a:cubicBezTo>
                    <a:cubicBezTo>
                      <a:pt x="611263" y="360714"/>
                      <a:pt x="559870" y="434264"/>
                      <a:pt x="475301" y="502515"/>
                    </a:cubicBezTo>
                    <a:lnTo>
                      <a:pt x="424555" y="537320"/>
                    </a:lnTo>
                    <a:lnTo>
                      <a:pt x="431043" y="536807"/>
                    </a:lnTo>
                    <a:cubicBezTo>
                      <a:pt x="639367" y="536807"/>
                      <a:pt x="829708" y="614588"/>
                      <a:pt x="829708" y="682832"/>
                    </a:cubicBezTo>
                    <a:cubicBezTo>
                      <a:pt x="829708" y="734016"/>
                      <a:pt x="722642" y="789850"/>
                      <a:pt x="581221" y="814568"/>
                    </a:cubicBezTo>
                    <a:lnTo>
                      <a:pt x="436921" y="827079"/>
                    </a:lnTo>
                    <a:lnTo>
                      <a:pt x="475301" y="853403"/>
                    </a:lnTo>
                    <a:cubicBezTo>
                      <a:pt x="559870" y="921654"/>
                      <a:pt x="611263" y="995205"/>
                      <a:pt x="593845" y="1025373"/>
                    </a:cubicBezTo>
                    <a:cubicBezTo>
                      <a:pt x="570622" y="1065597"/>
                      <a:pt x="419009" y="1039191"/>
                      <a:pt x="282042" y="960113"/>
                    </a:cubicBezTo>
                    <a:lnTo>
                      <a:pt x="192851" y="899831"/>
                    </a:lnTo>
                    <a:lnTo>
                      <a:pt x="199937" y="923782"/>
                    </a:lnTo>
                    <a:cubicBezTo>
                      <a:pt x="246132" y="1055096"/>
                      <a:pt x="327496" y="1182685"/>
                      <a:pt x="432931" y="1292607"/>
                    </a:cubicBezTo>
                    <a:lnTo>
                      <a:pt x="509273" y="1362878"/>
                    </a:lnTo>
                    <a:lnTo>
                      <a:pt x="439842" y="1328521"/>
                    </a:lnTo>
                    <a:cubicBezTo>
                      <a:pt x="182829" y="1180121"/>
                      <a:pt x="0" y="923391"/>
                      <a:pt x="0" y="685568"/>
                    </a:cubicBezTo>
                    <a:cubicBezTo>
                      <a:pt x="0" y="447745"/>
                      <a:pt x="182829" y="188114"/>
                      <a:pt x="439842" y="3771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9" name="フリーフォーム: 図形 1628">
                <a:extLst>
                  <a:ext uri="{FF2B5EF4-FFF2-40B4-BE49-F238E27FC236}">
                    <a16:creationId xmlns:a16="http://schemas.microsoft.com/office/drawing/2014/main" id="{79460E4B-06AE-4BFC-8C6B-B5F6CE889C0A}"/>
                  </a:ext>
                </a:extLst>
              </p:cNvPr>
              <p:cNvSpPr/>
              <p:nvPr/>
            </p:nvSpPr>
            <p:spPr>
              <a:xfrm rot="20700000">
                <a:off x="1431936" y="307911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0" name="フリーフォーム: 図形 1629">
                <a:extLst>
                  <a:ext uri="{FF2B5EF4-FFF2-40B4-BE49-F238E27FC236}">
                    <a16:creationId xmlns:a16="http://schemas.microsoft.com/office/drawing/2014/main" id="{F004CD65-6F84-4B7C-9FB7-1699D082ECA3}"/>
                  </a:ext>
                </a:extLst>
              </p:cNvPr>
              <p:cNvSpPr/>
              <p:nvPr/>
            </p:nvSpPr>
            <p:spPr>
              <a:xfrm rot="900000" flipV="1">
                <a:off x="1431936" y="235652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1" name="フリーフォーム: 図形 1630">
                <a:extLst>
                  <a:ext uri="{FF2B5EF4-FFF2-40B4-BE49-F238E27FC236}">
                    <a16:creationId xmlns:a16="http://schemas.microsoft.com/office/drawing/2014/main" id="{BF69D73C-02E5-4345-9F97-DBEA9BE312AA}"/>
                  </a:ext>
                </a:extLst>
              </p:cNvPr>
              <p:cNvSpPr/>
              <p:nvPr/>
            </p:nvSpPr>
            <p:spPr>
              <a:xfrm rot="10800000" flipV="1">
                <a:off x="3024672" y="2599359"/>
                <a:ext cx="211711" cy="47694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  <a:gd name="connsiteX0" fmla="*/ 1042112 w 1042112"/>
                  <a:gd name="connsiteY0" fmla="*/ 1079093 h 1079093"/>
                  <a:gd name="connsiteX1" fmla="*/ 661529 w 1042112"/>
                  <a:gd name="connsiteY1" fmla="*/ 850895 h 1079093"/>
                  <a:gd name="connsiteX2" fmla="*/ 626928 w 1042112"/>
                  <a:gd name="connsiteY2" fmla="*/ 810989 h 1079093"/>
                  <a:gd name="connsiteX3" fmla="*/ 604708 w 1042112"/>
                  <a:gd name="connsiteY3" fmla="*/ 801300 h 1079093"/>
                  <a:gd name="connsiteX4" fmla="*/ 94 w 1042112"/>
                  <a:gd name="connsiteY4" fmla="*/ 540198 h 1079093"/>
                  <a:gd name="connsiteX5" fmla="*/ 610180 w 1042112"/>
                  <a:gd name="connsiteY5" fmla="*/ 272067 h 1079093"/>
                  <a:gd name="connsiteX6" fmla="*/ 634978 w 1042112"/>
                  <a:gd name="connsiteY6" fmla="*/ 261814 h 1079093"/>
                  <a:gd name="connsiteX7" fmla="*/ 661529 w 1042112"/>
                  <a:gd name="connsiteY7" fmla="*/ 230927 h 1079093"/>
                  <a:gd name="connsiteX8" fmla="*/ 1042112 w 1042112"/>
                  <a:gd name="connsiteY8" fmla="*/ 0 h 1079093"/>
                  <a:gd name="connsiteX0" fmla="*/ 1042027 w 1042027"/>
                  <a:gd name="connsiteY0" fmla="*/ 1079093 h 1079093"/>
                  <a:gd name="connsiteX1" fmla="*/ 661444 w 1042027"/>
                  <a:gd name="connsiteY1" fmla="*/ 850895 h 1079093"/>
                  <a:gd name="connsiteX2" fmla="*/ 626843 w 1042027"/>
                  <a:gd name="connsiteY2" fmla="*/ 810989 h 1079093"/>
                  <a:gd name="connsiteX3" fmla="*/ 604623 w 1042027"/>
                  <a:gd name="connsiteY3" fmla="*/ 801300 h 1079093"/>
                  <a:gd name="connsiteX4" fmla="*/ 9 w 1042027"/>
                  <a:gd name="connsiteY4" fmla="*/ 540198 h 1079093"/>
                  <a:gd name="connsiteX5" fmla="*/ 610095 w 1042027"/>
                  <a:gd name="connsiteY5" fmla="*/ 272067 h 1079093"/>
                  <a:gd name="connsiteX6" fmla="*/ 634893 w 1042027"/>
                  <a:gd name="connsiteY6" fmla="*/ 261814 h 1079093"/>
                  <a:gd name="connsiteX7" fmla="*/ 661444 w 1042027"/>
                  <a:gd name="connsiteY7" fmla="*/ 230927 h 1079093"/>
                  <a:gd name="connsiteX8" fmla="*/ 1042027 w 1042027"/>
                  <a:gd name="connsiteY8" fmla="*/ 0 h 1079093"/>
                  <a:gd name="connsiteX0" fmla="*/ 946241 w 946241"/>
                  <a:gd name="connsiteY0" fmla="*/ 1079093 h 1079093"/>
                  <a:gd name="connsiteX1" fmla="*/ 565658 w 946241"/>
                  <a:gd name="connsiteY1" fmla="*/ 850895 h 1079093"/>
                  <a:gd name="connsiteX2" fmla="*/ 531057 w 946241"/>
                  <a:gd name="connsiteY2" fmla="*/ 810989 h 1079093"/>
                  <a:gd name="connsiteX3" fmla="*/ 508837 w 946241"/>
                  <a:gd name="connsiteY3" fmla="*/ 801300 h 1079093"/>
                  <a:gd name="connsiteX4" fmla="*/ 9 w 946241"/>
                  <a:gd name="connsiteY4" fmla="*/ 540198 h 1079093"/>
                  <a:gd name="connsiteX5" fmla="*/ 514309 w 946241"/>
                  <a:gd name="connsiteY5" fmla="*/ 272067 h 1079093"/>
                  <a:gd name="connsiteX6" fmla="*/ 539107 w 946241"/>
                  <a:gd name="connsiteY6" fmla="*/ 261814 h 1079093"/>
                  <a:gd name="connsiteX7" fmla="*/ 565658 w 946241"/>
                  <a:gd name="connsiteY7" fmla="*/ 230927 h 1079093"/>
                  <a:gd name="connsiteX8" fmla="*/ 946241 w 946241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6241" h="1079093">
                    <a:moveTo>
                      <a:pt x="946241" y="1079093"/>
                    </a:moveTo>
                    <a:cubicBezTo>
                      <a:pt x="794438" y="1028680"/>
                      <a:pt x="661072" y="946535"/>
                      <a:pt x="565658" y="850895"/>
                    </a:cubicBezTo>
                    <a:lnTo>
                      <a:pt x="531057" y="810989"/>
                    </a:lnTo>
                    <a:lnTo>
                      <a:pt x="508837" y="801300"/>
                    </a:lnTo>
                    <a:cubicBezTo>
                      <a:pt x="313591" y="720561"/>
                      <a:pt x="2087" y="758606"/>
                      <a:pt x="9" y="540198"/>
                    </a:cubicBezTo>
                    <a:cubicBezTo>
                      <a:pt x="-2069" y="321790"/>
                      <a:pt x="328970" y="345681"/>
                      <a:pt x="514309" y="272067"/>
                    </a:cubicBezTo>
                    <a:lnTo>
                      <a:pt x="539107" y="261814"/>
                    </a:lnTo>
                    <a:lnTo>
                      <a:pt x="565658" y="230927"/>
                    </a:lnTo>
                    <a:cubicBezTo>
                      <a:pt x="661072" y="134378"/>
                      <a:pt x="794438" y="51141"/>
                      <a:pt x="946241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C00000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02" name="グループ化 1601">
              <a:extLst>
                <a:ext uri="{FF2B5EF4-FFF2-40B4-BE49-F238E27FC236}">
                  <a16:creationId xmlns:a16="http://schemas.microsoft.com/office/drawing/2014/main" id="{19BD139E-FF43-4485-A657-E5F9B3CE6722}"/>
                </a:ext>
              </a:extLst>
            </p:cNvPr>
            <p:cNvGrpSpPr/>
            <p:nvPr/>
          </p:nvGrpSpPr>
          <p:grpSpPr>
            <a:xfrm>
              <a:off x="2457149" y="2019964"/>
              <a:ext cx="1802901" cy="1480331"/>
              <a:chOff x="1450395" y="3090728"/>
              <a:chExt cx="1802901" cy="1480331"/>
            </a:xfrm>
          </p:grpSpPr>
          <p:grpSp>
            <p:nvGrpSpPr>
              <p:cNvPr id="1603" name="グループ化 1602">
                <a:extLst>
                  <a:ext uri="{FF2B5EF4-FFF2-40B4-BE49-F238E27FC236}">
                    <a16:creationId xmlns:a16="http://schemas.microsoft.com/office/drawing/2014/main" id="{1B8430CB-AC43-450F-B03E-F8B95DA718DC}"/>
                  </a:ext>
                </a:extLst>
              </p:cNvPr>
              <p:cNvGrpSpPr/>
              <p:nvPr/>
            </p:nvGrpSpPr>
            <p:grpSpPr>
              <a:xfrm>
                <a:off x="1450395" y="3090728"/>
                <a:ext cx="1802901" cy="1480331"/>
                <a:chOff x="1814745" y="2891888"/>
                <a:chExt cx="1802901" cy="1480331"/>
              </a:xfrm>
            </p:grpSpPr>
            <p:sp>
              <p:nvSpPr>
                <p:cNvPr id="1605" name="フリーフォーム: 図形 1604">
                  <a:extLst>
                    <a:ext uri="{FF2B5EF4-FFF2-40B4-BE49-F238E27FC236}">
                      <a16:creationId xmlns:a16="http://schemas.microsoft.com/office/drawing/2014/main" id="{25A1CF32-AB5F-4CC3-BB05-3546421E8C8C}"/>
                    </a:ext>
                  </a:extLst>
                </p:cNvPr>
                <p:cNvSpPr/>
                <p:nvPr/>
              </p:nvSpPr>
              <p:spPr>
                <a:xfrm rot="19800000" flipV="1">
                  <a:off x="2165277" y="4212173"/>
                  <a:ext cx="311975" cy="16004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100000">
                      <a:srgbClr val="FF0066"/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6" name="フリーフォーム: 図形 1605">
                  <a:extLst>
                    <a:ext uri="{FF2B5EF4-FFF2-40B4-BE49-F238E27FC236}">
                      <a16:creationId xmlns:a16="http://schemas.microsoft.com/office/drawing/2014/main" id="{70C65DAD-E5B5-4460-9182-C0392F96B4B9}"/>
                    </a:ext>
                  </a:extLst>
                </p:cNvPr>
                <p:cNvSpPr/>
                <p:nvPr/>
              </p:nvSpPr>
              <p:spPr>
                <a:xfrm rot="1800000">
                  <a:off x="2156400" y="2891888"/>
                  <a:ext cx="311975" cy="16004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100000">
                      <a:srgbClr val="FF0066"/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7" name="フリーフォーム: 図形 1606">
                  <a:extLst>
                    <a:ext uri="{FF2B5EF4-FFF2-40B4-BE49-F238E27FC236}">
                      <a16:creationId xmlns:a16="http://schemas.microsoft.com/office/drawing/2014/main" id="{8584C03D-191A-4C6E-BA1B-6A0179B16212}"/>
                    </a:ext>
                  </a:extLst>
                </p:cNvPr>
                <p:cNvSpPr/>
                <p:nvPr/>
              </p:nvSpPr>
              <p:spPr>
                <a:xfrm rot="12600000">
                  <a:off x="3268156" y="4128662"/>
                  <a:ext cx="311975" cy="16004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100000">
                      <a:srgbClr val="FF0066"/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8" name="フリーフォーム: 図形 1607">
                  <a:extLst>
                    <a:ext uri="{FF2B5EF4-FFF2-40B4-BE49-F238E27FC236}">
                      <a16:creationId xmlns:a16="http://schemas.microsoft.com/office/drawing/2014/main" id="{953B81DB-E1A3-4BF5-95D7-B4B44C14C789}"/>
                    </a:ext>
                  </a:extLst>
                </p:cNvPr>
                <p:cNvSpPr/>
                <p:nvPr/>
              </p:nvSpPr>
              <p:spPr>
                <a:xfrm rot="9000000" flipV="1">
                  <a:off x="3268156" y="2990423"/>
                  <a:ext cx="311975" cy="16004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100000">
                      <a:srgbClr val="FF0066"/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9" name="フリーフォーム: 図形 1608">
                  <a:extLst>
                    <a:ext uri="{FF2B5EF4-FFF2-40B4-BE49-F238E27FC236}">
                      <a16:creationId xmlns:a16="http://schemas.microsoft.com/office/drawing/2014/main" id="{C79AFC40-7EFE-4F67-B5C9-AB1F659AE948}"/>
                    </a:ext>
                  </a:extLst>
                </p:cNvPr>
                <p:cNvSpPr/>
                <p:nvPr/>
              </p:nvSpPr>
              <p:spPr>
                <a:xfrm rot="20700000">
                  <a:off x="1905926" y="3852363"/>
                  <a:ext cx="216885" cy="28836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0" name="フリーフォーム: 図形 1609">
                  <a:extLst>
                    <a:ext uri="{FF2B5EF4-FFF2-40B4-BE49-F238E27FC236}">
                      <a16:creationId xmlns:a16="http://schemas.microsoft.com/office/drawing/2014/main" id="{9AE85637-E97F-449D-9CEA-A40891A24D81}"/>
                    </a:ext>
                  </a:extLst>
                </p:cNvPr>
                <p:cNvSpPr/>
                <p:nvPr/>
              </p:nvSpPr>
              <p:spPr>
                <a:xfrm rot="900000" flipV="1">
                  <a:off x="1905925" y="3122399"/>
                  <a:ext cx="216885" cy="28836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1" name="フリーフォーム: 図形 1610">
                  <a:extLst>
                    <a:ext uri="{FF2B5EF4-FFF2-40B4-BE49-F238E27FC236}">
                      <a16:creationId xmlns:a16="http://schemas.microsoft.com/office/drawing/2014/main" id="{6F9D72DE-C1D0-42F1-9450-333EB523DE91}"/>
                    </a:ext>
                  </a:extLst>
                </p:cNvPr>
                <p:cNvSpPr/>
                <p:nvPr/>
              </p:nvSpPr>
              <p:spPr>
                <a:xfrm>
                  <a:off x="1814745" y="2900502"/>
                  <a:ext cx="1802901" cy="1455703"/>
                </a:xfrm>
                <a:custGeom>
                  <a:avLst/>
                  <a:gdLst>
                    <a:gd name="connsiteX0" fmla="*/ 957950 w 1802901"/>
                    <a:gd name="connsiteY0" fmla="*/ 0 h 1455703"/>
                    <a:gd name="connsiteX1" fmla="*/ 1799065 w 1802901"/>
                    <a:gd name="connsiteY1" fmla="*/ 727852 h 1455703"/>
                    <a:gd name="connsiteX2" fmla="*/ 957950 w 1802901"/>
                    <a:gd name="connsiteY2" fmla="*/ 1455703 h 1455703"/>
                    <a:gd name="connsiteX3" fmla="*/ 76323 w 1802901"/>
                    <a:gd name="connsiteY3" fmla="*/ 860255 h 1455703"/>
                    <a:gd name="connsiteX4" fmla="*/ 72812 w 1802901"/>
                    <a:gd name="connsiteY4" fmla="*/ 844525 h 1455703"/>
                    <a:gd name="connsiteX5" fmla="*/ 49871 w 1802901"/>
                    <a:gd name="connsiteY5" fmla="*/ 837064 h 1455703"/>
                    <a:gd name="connsiteX6" fmla="*/ 0 w 1802901"/>
                    <a:gd name="connsiteY6" fmla="*/ 715874 h 1455703"/>
                    <a:gd name="connsiteX7" fmla="*/ 81655 w 1802901"/>
                    <a:gd name="connsiteY7" fmla="*/ 584347 h 1455703"/>
                    <a:gd name="connsiteX8" fmla="*/ 83431 w 1802901"/>
                    <a:gd name="connsiteY8" fmla="*/ 584925 h 1455703"/>
                    <a:gd name="connsiteX9" fmla="*/ 131493 w 1802901"/>
                    <a:gd name="connsiteY9" fmla="*/ 472673 h 1455703"/>
                    <a:gd name="connsiteX10" fmla="*/ 957950 w 1802901"/>
                    <a:gd name="connsiteY10" fmla="*/ 0 h 1455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2901" h="1455703">
                      <a:moveTo>
                        <a:pt x="957950" y="0"/>
                      </a:moveTo>
                      <a:cubicBezTo>
                        <a:pt x="1428788" y="0"/>
                        <a:pt x="1847569" y="338573"/>
                        <a:pt x="1799065" y="727852"/>
                      </a:cubicBezTo>
                      <a:cubicBezTo>
                        <a:pt x="1830450" y="1126657"/>
                        <a:pt x="1428788" y="1455703"/>
                        <a:pt x="957950" y="1455703"/>
                      </a:cubicBezTo>
                      <a:cubicBezTo>
                        <a:pt x="545966" y="1455703"/>
                        <a:pt x="165102" y="1162445"/>
                        <a:pt x="76323" y="860255"/>
                      </a:cubicBezTo>
                      <a:lnTo>
                        <a:pt x="72812" y="844525"/>
                      </a:lnTo>
                      <a:lnTo>
                        <a:pt x="49871" y="837064"/>
                      </a:lnTo>
                      <a:cubicBezTo>
                        <a:pt x="20564" y="817097"/>
                        <a:pt x="0" y="770354"/>
                        <a:pt x="0" y="715874"/>
                      </a:cubicBezTo>
                      <a:cubicBezTo>
                        <a:pt x="0" y="643233"/>
                        <a:pt x="36558" y="584347"/>
                        <a:pt x="81655" y="584347"/>
                      </a:cubicBezTo>
                      <a:lnTo>
                        <a:pt x="83431" y="584925"/>
                      </a:lnTo>
                      <a:lnTo>
                        <a:pt x="131493" y="472673"/>
                      </a:lnTo>
                      <a:cubicBezTo>
                        <a:pt x="274555" y="219028"/>
                        <a:pt x="604821" y="0"/>
                        <a:pt x="95795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FF0066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2" name="楕円 121">
                  <a:extLst>
                    <a:ext uri="{FF2B5EF4-FFF2-40B4-BE49-F238E27FC236}">
                      <a16:creationId xmlns:a16="http://schemas.microsoft.com/office/drawing/2014/main" id="{C901F77B-9C33-44AC-8638-940D95F4EAEF}"/>
                    </a:ext>
                  </a:extLst>
                </p:cNvPr>
                <p:cNvSpPr/>
                <p:nvPr/>
              </p:nvSpPr>
              <p:spPr>
                <a:xfrm>
                  <a:off x="1940800" y="2964063"/>
                  <a:ext cx="1621550" cy="1328134"/>
                </a:xfrm>
                <a:custGeom>
                  <a:avLst/>
                  <a:gdLst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38655"/>
                    <a:gd name="connsiteY0" fmla="*/ 730885 h 1455420"/>
                    <a:gd name="connsiteX1" fmla="*/ 1002665 w 1938655"/>
                    <a:gd name="connsiteY1" fmla="*/ 0 h 1455420"/>
                    <a:gd name="connsiteX2" fmla="*/ 1938655 w 1938655"/>
                    <a:gd name="connsiteY2" fmla="*/ 727710 h 1455420"/>
                    <a:gd name="connsiteX3" fmla="*/ 1002665 w 1938655"/>
                    <a:gd name="connsiteY3" fmla="*/ 1455420 h 1455420"/>
                    <a:gd name="connsiteX4" fmla="*/ 0 w 1938655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2923" h="1455420">
                      <a:moveTo>
                        <a:pt x="0" y="730885"/>
                      </a:moveTo>
                      <a:cubicBezTo>
                        <a:pt x="0" y="389307"/>
                        <a:pt x="478718" y="0"/>
                        <a:pt x="1002665" y="0"/>
                      </a:cubicBezTo>
                      <a:cubicBezTo>
                        <a:pt x="1526612" y="0"/>
                        <a:pt x="1992630" y="338507"/>
                        <a:pt x="1938655" y="727710"/>
                      </a:cubicBezTo>
                      <a:cubicBezTo>
                        <a:pt x="1973580" y="1126438"/>
                        <a:pt x="1526612" y="1455420"/>
                        <a:pt x="1002665" y="1455420"/>
                      </a:cubicBezTo>
                      <a:cubicBezTo>
                        <a:pt x="478718" y="1455420"/>
                        <a:pt x="0" y="1072463"/>
                        <a:pt x="0" y="73088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  <a:gs pos="68000">
                      <a:sysClr val="window" lastClr="FFFFFF">
                        <a:lumMod val="9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04" name="フリーフォーム: 図形 1603">
                <a:extLst>
                  <a:ext uri="{FF2B5EF4-FFF2-40B4-BE49-F238E27FC236}">
                    <a16:creationId xmlns:a16="http://schemas.microsoft.com/office/drawing/2014/main" id="{BA768067-E1E7-4652-B562-2C8A4DC6B5B5}"/>
                  </a:ext>
                </a:extLst>
              </p:cNvPr>
              <p:cNvSpPr/>
              <p:nvPr/>
            </p:nvSpPr>
            <p:spPr>
              <a:xfrm>
                <a:off x="1576450" y="3172360"/>
                <a:ext cx="1618512" cy="1326524"/>
              </a:xfrm>
              <a:custGeom>
                <a:avLst/>
                <a:gdLst>
                  <a:gd name="connsiteX0" fmla="*/ 827481 w 1618512"/>
                  <a:gd name="connsiteY0" fmla="*/ 1314359 h 1326524"/>
                  <a:gd name="connsiteX1" fmla="*/ 838654 w 1618512"/>
                  <a:gd name="connsiteY1" fmla="*/ 1318535 h 1326524"/>
                  <a:gd name="connsiteX2" fmla="*/ 842308 w 1618512"/>
                  <a:gd name="connsiteY2" fmla="*/ 1325895 h 1326524"/>
                  <a:gd name="connsiteX3" fmla="*/ 834895 w 1618512"/>
                  <a:gd name="connsiteY3" fmla="*/ 1326524 h 1326524"/>
                  <a:gd name="connsiteX4" fmla="*/ 810964 w 1618512"/>
                  <a:gd name="connsiteY4" fmla="*/ 1325349 h 1326524"/>
                  <a:gd name="connsiteX5" fmla="*/ 810440 w 1618512"/>
                  <a:gd name="connsiteY5" fmla="*/ 1324292 h 1326524"/>
                  <a:gd name="connsiteX6" fmla="*/ 827481 w 1618512"/>
                  <a:gd name="connsiteY6" fmla="*/ 1314359 h 1326524"/>
                  <a:gd name="connsiteX7" fmla="*/ 909740 w 1618512"/>
                  <a:gd name="connsiteY7" fmla="*/ 1305301 h 1326524"/>
                  <a:gd name="connsiteX8" fmla="*/ 917288 w 1618512"/>
                  <a:gd name="connsiteY8" fmla="*/ 1310657 h 1326524"/>
                  <a:gd name="connsiteX9" fmla="*/ 919067 w 1618512"/>
                  <a:gd name="connsiteY9" fmla="*/ 1319378 h 1326524"/>
                  <a:gd name="connsiteX10" fmla="*/ 897404 w 1618512"/>
                  <a:gd name="connsiteY10" fmla="*/ 1321217 h 1326524"/>
                  <a:gd name="connsiteX11" fmla="*/ 897276 w 1618512"/>
                  <a:gd name="connsiteY11" fmla="*/ 1320589 h 1326524"/>
                  <a:gd name="connsiteX12" fmla="*/ 909740 w 1618512"/>
                  <a:gd name="connsiteY12" fmla="*/ 1305301 h 1326524"/>
                  <a:gd name="connsiteX13" fmla="*/ 736793 w 1618512"/>
                  <a:gd name="connsiteY13" fmla="*/ 1303982 h 1326524"/>
                  <a:gd name="connsiteX14" fmla="*/ 747227 w 1618512"/>
                  <a:gd name="connsiteY14" fmla="*/ 1309763 h 1326524"/>
                  <a:gd name="connsiteX15" fmla="*/ 749437 w 1618512"/>
                  <a:gd name="connsiteY15" fmla="*/ 1321943 h 1326524"/>
                  <a:gd name="connsiteX16" fmla="*/ 730160 w 1618512"/>
                  <a:gd name="connsiteY16" fmla="*/ 1319143 h 1326524"/>
                  <a:gd name="connsiteX17" fmla="*/ 727819 w 1618512"/>
                  <a:gd name="connsiteY17" fmla="*/ 1306241 h 1326524"/>
                  <a:gd name="connsiteX18" fmla="*/ 736793 w 1618512"/>
                  <a:gd name="connsiteY18" fmla="*/ 1303982 h 1326524"/>
                  <a:gd name="connsiteX19" fmla="*/ 810467 w 1618512"/>
                  <a:gd name="connsiteY19" fmla="*/ 1265183 h 1326524"/>
                  <a:gd name="connsiteX20" fmla="*/ 820399 w 1618512"/>
                  <a:gd name="connsiteY20" fmla="*/ 1282224 h 1326524"/>
                  <a:gd name="connsiteX21" fmla="*/ 807935 w 1618512"/>
                  <a:gd name="connsiteY21" fmla="*/ 1297512 h 1326524"/>
                  <a:gd name="connsiteX22" fmla="*/ 798002 w 1618512"/>
                  <a:gd name="connsiteY22" fmla="*/ 1280470 h 1326524"/>
                  <a:gd name="connsiteX23" fmla="*/ 810467 w 1618512"/>
                  <a:gd name="connsiteY23" fmla="*/ 1265183 h 1326524"/>
                  <a:gd name="connsiteX24" fmla="*/ 637520 w 1618512"/>
                  <a:gd name="connsiteY24" fmla="*/ 1263864 h 1326524"/>
                  <a:gd name="connsiteX25" fmla="*/ 647953 w 1618512"/>
                  <a:gd name="connsiteY25" fmla="*/ 1269644 h 1326524"/>
                  <a:gd name="connsiteX26" fmla="*/ 651475 w 1618512"/>
                  <a:gd name="connsiteY26" fmla="*/ 1289052 h 1326524"/>
                  <a:gd name="connsiteX27" fmla="*/ 632067 w 1618512"/>
                  <a:gd name="connsiteY27" fmla="*/ 1285530 h 1326524"/>
                  <a:gd name="connsiteX28" fmla="*/ 628545 w 1618512"/>
                  <a:gd name="connsiteY28" fmla="*/ 1266122 h 1326524"/>
                  <a:gd name="connsiteX29" fmla="*/ 637520 w 1618512"/>
                  <a:gd name="connsiteY29" fmla="*/ 1263864 h 1326524"/>
                  <a:gd name="connsiteX30" fmla="*/ 1165861 w 1618512"/>
                  <a:gd name="connsiteY30" fmla="*/ 1263133 h 1326524"/>
                  <a:gd name="connsiteX31" fmla="*/ 1167138 w 1618512"/>
                  <a:gd name="connsiteY31" fmla="*/ 1264174 h 1326524"/>
                  <a:gd name="connsiteX32" fmla="*/ 1149466 w 1618512"/>
                  <a:gd name="connsiteY32" fmla="*/ 1272154 h 1326524"/>
                  <a:gd name="connsiteX33" fmla="*/ 1154174 w 1618512"/>
                  <a:gd name="connsiteY33" fmla="*/ 1265518 h 1326524"/>
                  <a:gd name="connsiteX34" fmla="*/ 1165861 w 1618512"/>
                  <a:gd name="connsiteY34" fmla="*/ 1263133 h 1326524"/>
                  <a:gd name="connsiteX35" fmla="*/ 942676 w 1618512"/>
                  <a:gd name="connsiteY35" fmla="*/ 1256072 h 1326524"/>
                  <a:gd name="connsiteX36" fmla="*/ 944608 w 1618512"/>
                  <a:gd name="connsiteY36" fmla="*/ 1275701 h 1326524"/>
                  <a:gd name="connsiteX37" fmla="*/ 926908 w 1618512"/>
                  <a:gd name="connsiteY37" fmla="*/ 1284407 h 1326524"/>
                  <a:gd name="connsiteX38" fmla="*/ 924977 w 1618512"/>
                  <a:gd name="connsiteY38" fmla="*/ 1264777 h 1326524"/>
                  <a:gd name="connsiteX39" fmla="*/ 942676 w 1618512"/>
                  <a:gd name="connsiteY39" fmla="*/ 1256072 h 1326524"/>
                  <a:gd name="connsiteX40" fmla="*/ 1075173 w 1618512"/>
                  <a:gd name="connsiteY40" fmla="*/ 1252755 h 1326524"/>
                  <a:gd name="connsiteX41" fmla="*/ 1085607 w 1618512"/>
                  <a:gd name="connsiteY41" fmla="*/ 1258536 h 1326524"/>
                  <a:gd name="connsiteX42" fmla="*/ 1089129 w 1618512"/>
                  <a:gd name="connsiteY42" fmla="*/ 1277944 h 1326524"/>
                  <a:gd name="connsiteX43" fmla="*/ 1069721 w 1618512"/>
                  <a:gd name="connsiteY43" fmla="*/ 1274422 h 1326524"/>
                  <a:gd name="connsiteX44" fmla="*/ 1066199 w 1618512"/>
                  <a:gd name="connsiteY44" fmla="*/ 1255015 h 1326524"/>
                  <a:gd name="connsiteX45" fmla="*/ 1075173 w 1618512"/>
                  <a:gd name="connsiteY45" fmla="*/ 1252755 h 1326524"/>
                  <a:gd name="connsiteX46" fmla="*/ 996215 w 1618512"/>
                  <a:gd name="connsiteY46" fmla="*/ 1252664 h 1326524"/>
                  <a:gd name="connsiteX47" fmla="*/ 1006148 w 1618512"/>
                  <a:gd name="connsiteY47" fmla="*/ 1269706 h 1326524"/>
                  <a:gd name="connsiteX48" fmla="*/ 993683 w 1618512"/>
                  <a:gd name="connsiteY48" fmla="*/ 1284993 h 1326524"/>
                  <a:gd name="connsiteX49" fmla="*/ 983751 w 1618512"/>
                  <a:gd name="connsiteY49" fmla="*/ 1267952 h 1326524"/>
                  <a:gd name="connsiteX50" fmla="*/ 996215 w 1618512"/>
                  <a:gd name="connsiteY50" fmla="*/ 1252664 h 1326524"/>
                  <a:gd name="connsiteX51" fmla="*/ 858593 w 1618512"/>
                  <a:gd name="connsiteY51" fmla="*/ 1245509 h 1326524"/>
                  <a:gd name="connsiteX52" fmla="*/ 873880 w 1618512"/>
                  <a:gd name="connsiteY52" fmla="*/ 1257974 h 1326524"/>
                  <a:gd name="connsiteX53" fmla="*/ 856839 w 1618512"/>
                  <a:gd name="connsiteY53" fmla="*/ 1267907 h 1326524"/>
                  <a:gd name="connsiteX54" fmla="*/ 841551 w 1618512"/>
                  <a:gd name="connsiteY54" fmla="*/ 1255442 h 1326524"/>
                  <a:gd name="connsiteX55" fmla="*/ 858593 w 1618512"/>
                  <a:gd name="connsiteY55" fmla="*/ 1245509 h 1326524"/>
                  <a:gd name="connsiteX56" fmla="*/ 539498 w 1618512"/>
                  <a:gd name="connsiteY56" fmla="*/ 1244191 h 1326524"/>
                  <a:gd name="connsiteX57" fmla="*/ 551116 w 1618512"/>
                  <a:gd name="connsiteY57" fmla="*/ 1246892 h 1326524"/>
                  <a:gd name="connsiteX58" fmla="*/ 559822 w 1618512"/>
                  <a:gd name="connsiteY58" fmla="*/ 1264591 h 1326524"/>
                  <a:gd name="connsiteX59" fmla="*/ 559764 w 1618512"/>
                  <a:gd name="connsiteY59" fmla="*/ 1264625 h 1326524"/>
                  <a:gd name="connsiteX60" fmla="*/ 566110 w 1618512"/>
                  <a:gd name="connsiteY60" fmla="*/ 1269127 h 1326524"/>
                  <a:gd name="connsiteX61" fmla="*/ 568495 w 1618512"/>
                  <a:gd name="connsiteY61" fmla="*/ 1280814 h 1326524"/>
                  <a:gd name="connsiteX62" fmla="*/ 568439 w 1618512"/>
                  <a:gd name="connsiteY62" fmla="*/ 1280963 h 1326524"/>
                  <a:gd name="connsiteX63" fmla="*/ 547607 w 1618512"/>
                  <a:gd name="connsiteY63" fmla="*/ 1275020 h 1326524"/>
                  <a:gd name="connsiteX64" fmla="*/ 549936 w 1618512"/>
                  <a:gd name="connsiteY64" fmla="*/ 1268787 h 1326524"/>
                  <a:gd name="connsiteX65" fmla="*/ 540192 w 1618512"/>
                  <a:gd name="connsiteY65" fmla="*/ 1266523 h 1326524"/>
                  <a:gd name="connsiteX66" fmla="*/ 531486 w 1618512"/>
                  <a:gd name="connsiteY66" fmla="*/ 1248823 h 1326524"/>
                  <a:gd name="connsiteX67" fmla="*/ 539498 w 1618512"/>
                  <a:gd name="connsiteY67" fmla="*/ 1244191 h 1326524"/>
                  <a:gd name="connsiteX68" fmla="*/ 606688 w 1618512"/>
                  <a:gd name="connsiteY68" fmla="*/ 1244099 h 1326524"/>
                  <a:gd name="connsiteX69" fmla="*/ 621975 w 1618512"/>
                  <a:gd name="connsiteY69" fmla="*/ 1256565 h 1326524"/>
                  <a:gd name="connsiteX70" fmla="*/ 604934 w 1618512"/>
                  <a:gd name="connsiteY70" fmla="*/ 1266497 h 1326524"/>
                  <a:gd name="connsiteX71" fmla="*/ 589646 w 1618512"/>
                  <a:gd name="connsiteY71" fmla="*/ 1254032 h 1326524"/>
                  <a:gd name="connsiteX72" fmla="*/ 606688 w 1618512"/>
                  <a:gd name="connsiteY72" fmla="*/ 1244099 h 1326524"/>
                  <a:gd name="connsiteX73" fmla="*/ 691017 w 1618512"/>
                  <a:gd name="connsiteY73" fmla="*/ 1239224 h 1326524"/>
                  <a:gd name="connsiteX74" fmla="*/ 699991 w 1618512"/>
                  <a:gd name="connsiteY74" fmla="*/ 1241483 h 1326524"/>
                  <a:gd name="connsiteX75" fmla="*/ 696469 w 1618512"/>
                  <a:gd name="connsiteY75" fmla="*/ 1260891 h 1326524"/>
                  <a:gd name="connsiteX76" fmla="*/ 677061 w 1618512"/>
                  <a:gd name="connsiteY76" fmla="*/ 1264414 h 1326524"/>
                  <a:gd name="connsiteX77" fmla="*/ 680583 w 1618512"/>
                  <a:gd name="connsiteY77" fmla="*/ 1245005 h 1326524"/>
                  <a:gd name="connsiteX78" fmla="*/ 691017 w 1618512"/>
                  <a:gd name="connsiteY78" fmla="*/ 1239224 h 1326524"/>
                  <a:gd name="connsiteX79" fmla="*/ 795067 w 1618512"/>
                  <a:gd name="connsiteY79" fmla="*/ 1231986 h 1326524"/>
                  <a:gd name="connsiteX80" fmla="*/ 804999 w 1618512"/>
                  <a:gd name="connsiteY80" fmla="*/ 1249028 h 1326524"/>
                  <a:gd name="connsiteX81" fmla="*/ 792535 w 1618512"/>
                  <a:gd name="connsiteY81" fmla="*/ 1264315 h 1326524"/>
                  <a:gd name="connsiteX82" fmla="*/ 782603 w 1618512"/>
                  <a:gd name="connsiteY82" fmla="*/ 1247274 h 1326524"/>
                  <a:gd name="connsiteX83" fmla="*/ 795067 w 1618512"/>
                  <a:gd name="connsiteY83" fmla="*/ 1231986 h 1326524"/>
                  <a:gd name="connsiteX84" fmla="*/ 1048796 w 1618512"/>
                  <a:gd name="connsiteY84" fmla="*/ 1226696 h 1326524"/>
                  <a:gd name="connsiteX85" fmla="*/ 1050727 w 1618512"/>
                  <a:gd name="connsiteY85" fmla="*/ 1246326 h 1326524"/>
                  <a:gd name="connsiteX86" fmla="*/ 1033028 w 1618512"/>
                  <a:gd name="connsiteY86" fmla="*/ 1255032 h 1326524"/>
                  <a:gd name="connsiteX87" fmla="*/ 1031096 w 1618512"/>
                  <a:gd name="connsiteY87" fmla="*/ 1235402 h 1326524"/>
                  <a:gd name="connsiteX88" fmla="*/ 1048796 w 1618512"/>
                  <a:gd name="connsiteY88" fmla="*/ 1226696 h 1326524"/>
                  <a:gd name="connsiteX89" fmla="*/ 1181293 w 1618512"/>
                  <a:gd name="connsiteY89" fmla="*/ 1223381 h 1326524"/>
                  <a:gd name="connsiteX90" fmla="*/ 1191727 w 1618512"/>
                  <a:gd name="connsiteY90" fmla="*/ 1229163 h 1326524"/>
                  <a:gd name="connsiteX91" fmla="*/ 1195249 w 1618512"/>
                  <a:gd name="connsiteY91" fmla="*/ 1248570 h 1326524"/>
                  <a:gd name="connsiteX92" fmla="*/ 1175841 w 1618512"/>
                  <a:gd name="connsiteY92" fmla="*/ 1245048 h 1326524"/>
                  <a:gd name="connsiteX93" fmla="*/ 1172319 w 1618512"/>
                  <a:gd name="connsiteY93" fmla="*/ 1225641 h 1326524"/>
                  <a:gd name="connsiteX94" fmla="*/ 1181293 w 1618512"/>
                  <a:gd name="connsiteY94" fmla="*/ 1223381 h 1326524"/>
                  <a:gd name="connsiteX95" fmla="*/ 1102335 w 1618512"/>
                  <a:gd name="connsiteY95" fmla="*/ 1223291 h 1326524"/>
                  <a:gd name="connsiteX96" fmla="*/ 1112267 w 1618512"/>
                  <a:gd name="connsiteY96" fmla="*/ 1240332 h 1326524"/>
                  <a:gd name="connsiteX97" fmla="*/ 1099803 w 1618512"/>
                  <a:gd name="connsiteY97" fmla="*/ 1255620 h 1326524"/>
                  <a:gd name="connsiteX98" fmla="*/ 1089871 w 1618512"/>
                  <a:gd name="connsiteY98" fmla="*/ 1238579 h 1326524"/>
                  <a:gd name="connsiteX99" fmla="*/ 1102335 w 1618512"/>
                  <a:gd name="connsiteY99" fmla="*/ 1223291 h 1326524"/>
                  <a:gd name="connsiteX100" fmla="*/ 901187 w 1618512"/>
                  <a:gd name="connsiteY100" fmla="*/ 1202612 h 1326524"/>
                  <a:gd name="connsiteX101" fmla="*/ 911120 w 1618512"/>
                  <a:gd name="connsiteY101" fmla="*/ 1219654 h 1326524"/>
                  <a:gd name="connsiteX102" fmla="*/ 898655 w 1618512"/>
                  <a:gd name="connsiteY102" fmla="*/ 1234941 h 1326524"/>
                  <a:gd name="connsiteX103" fmla="*/ 888722 w 1618512"/>
                  <a:gd name="connsiteY103" fmla="*/ 1217899 h 1326524"/>
                  <a:gd name="connsiteX104" fmla="*/ 901187 w 1618512"/>
                  <a:gd name="connsiteY104" fmla="*/ 1202612 h 1326524"/>
                  <a:gd name="connsiteX105" fmla="*/ 736762 w 1618512"/>
                  <a:gd name="connsiteY105" fmla="*/ 1178131 h 1326524"/>
                  <a:gd name="connsiteX106" fmla="*/ 752050 w 1618512"/>
                  <a:gd name="connsiteY106" fmla="*/ 1190596 h 1326524"/>
                  <a:gd name="connsiteX107" fmla="*/ 735008 w 1618512"/>
                  <a:gd name="connsiteY107" fmla="*/ 1200529 h 1326524"/>
                  <a:gd name="connsiteX108" fmla="*/ 719721 w 1618512"/>
                  <a:gd name="connsiteY108" fmla="*/ 1188064 h 1326524"/>
                  <a:gd name="connsiteX109" fmla="*/ 736762 w 1618512"/>
                  <a:gd name="connsiteY109" fmla="*/ 1178131 h 1326524"/>
                  <a:gd name="connsiteX110" fmla="*/ 417666 w 1618512"/>
                  <a:gd name="connsiteY110" fmla="*/ 1176814 h 1326524"/>
                  <a:gd name="connsiteX111" fmla="*/ 429284 w 1618512"/>
                  <a:gd name="connsiteY111" fmla="*/ 1179515 h 1326524"/>
                  <a:gd name="connsiteX112" fmla="*/ 437990 w 1618512"/>
                  <a:gd name="connsiteY112" fmla="*/ 1197214 h 1326524"/>
                  <a:gd name="connsiteX113" fmla="*/ 418360 w 1618512"/>
                  <a:gd name="connsiteY113" fmla="*/ 1199146 h 1326524"/>
                  <a:gd name="connsiteX114" fmla="*/ 409654 w 1618512"/>
                  <a:gd name="connsiteY114" fmla="*/ 1181446 h 1326524"/>
                  <a:gd name="connsiteX115" fmla="*/ 417666 w 1618512"/>
                  <a:gd name="connsiteY115" fmla="*/ 1176814 h 1326524"/>
                  <a:gd name="connsiteX116" fmla="*/ 569185 w 1618512"/>
                  <a:gd name="connsiteY116" fmla="*/ 1171846 h 1326524"/>
                  <a:gd name="connsiteX117" fmla="*/ 578159 w 1618512"/>
                  <a:gd name="connsiteY117" fmla="*/ 1174105 h 1326524"/>
                  <a:gd name="connsiteX118" fmla="*/ 574637 w 1618512"/>
                  <a:gd name="connsiteY118" fmla="*/ 1193513 h 1326524"/>
                  <a:gd name="connsiteX119" fmla="*/ 555229 w 1618512"/>
                  <a:gd name="connsiteY119" fmla="*/ 1197036 h 1326524"/>
                  <a:gd name="connsiteX120" fmla="*/ 558751 w 1618512"/>
                  <a:gd name="connsiteY120" fmla="*/ 1177627 h 1326524"/>
                  <a:gd name="connsiteX121" fmla="*/ 569185 w 1618512"/>
                  <a:gd name="connsiteY121" fmla="*/ 1171846 h 1326524"/>
                  <a:gd name="connsiteX122" fmla="*/ 1174415 w 1618512"/>
                  <a:gd name="connsiteY122" fmla="*/ 1167023 h 1326524"/>
                  <a:gd name="connsiteX123" fmla="*/ 1189702 w 1618512"/>
                  <a:gd name="connsiteY123" fmla="*/ 1179488 h 1326524"/>
                  <a:gd name="connsiteX124" fmla="*/ 1172661 w 1618512"/>
                  <a:gd name="connsiteY124" fmla="*/ 1189421 h 1326524"/>
                  <a:gd name="connsiteX125" fmla="*/ 1157373 w 1618512"/>
                  <a:gd name="connsiteY125" fmla="*/ 1176956 h 1326524"/>
                  <a:gd name="connsiteX126" fmla="*/ 1174415 w 1618512"/>
                  <a:gd name="connsiteY126" fmla="*/ 1167023 h 1326524"/>
                  <a:gd name="connsiteX127" fmla="*/ 1051188 w 1618512"/>
                  <a:gd name="connsiteY127" fmla="*/ 1163498 h 1326524"/>
                  <a:gd name="connsiteX128" fmla="*/ 1066475 w 1618512"/>
                  <a:gd name="connsiteY128" fmla="*/ 1175963 h 1326524"/>
                  <a:gd name="connsiteX129" fmla="*/ 1049434 w 1618512"/>
                  <a:gd name="connsiteY129" fmla="*/ 1185896 h 1326524"/>
                  <a:gd name="connsiteX130" fmla="*/ 1034146 w 1618512"/>
                  <a:gd name="connsiteY130" fmla="*/ 1173431 h 1326524"/>
                  <a:gd name="connsiteX131" fmla="*/ 1051188 w 1618512"/>
                  <a:gd name="connsiteY131" fmla="*/ 1163498 h 1326524"/>
                  <a:gd name="connsiteX132" fmla="*/ 488615 w 1618512"/>
                  <a:gd name="connsiteY132" fmla="*/ 1162622 h 1326524"/>
                  <a:gd name="connsiteX133" fmla="*/ 503902 w 1618512"/>
                  <a:gd name="connsiteY133" fmla="*/ 1175087 h 1326524"/>
                  <a:gd name="connsiteX134" fmla="*/ 486861 w 1618512"/>
                  <a:gd name="connsiteY134" fmla="*/ 1185020 h 1326524"/>
                  <a:gd name="connsiteX135" fmla="*/ 471573 w 1618512"/>
                  <a:gd name="connsiteY135" fmla="*/ 1172555 h 1326524"/>
                  <a:gd name="connsiteX136" fmla="*/ 488615 w 1618512"/>
                  <a:gd name="connsiteY136" fmla="*/ 1162622 h 1326524"/>
                  <a:gd name="connsiteX137" fmla="*/ 1006839 w 1618512"/>
                  <a:gd name="connsiteY137" fmla="*/ 1160738 h 1326524"/>
                  <a:gd name="connsiteX138" fmla="*/ 1015813 w 1618512"/>
                  <a:gd name="connsiteY138" fmla="*/ 1162997 h 1326524"/>
                  <a:gd name="connsiteX139" fmla="*/ 1012291 w 1618512"/>
                  <a:gd name="connsiteY139" fmla="*/ 1182405 h 1326524"/>
                  <a:gd name="connsiteX140" fmla="*/ 992883 w 1618512"/>
                  <a:gd name="connsiteY140" fmla="*/ 1185927 h 1326524"/>
                  <a:gd name="connsiteX141" fmla="*/ 996405 w 1618512"/>
                  <a:gd name="connsiteY141" fmla="*/ 1166519 h 1326524"/>
                  <a:gd name="connsiteX142" fmla="*/ 1006839 w 1618512"/>
                  <a:gd name="connsiteY142" fmla="*/ 1160738 h 1326524"/>
                  <a:gd name="connsiteX143" fmla="*/ 321039 w 1618512"/>
                  <a:gd name="connsiteY143" fmla="*/ 1156337 h 1326524"/>
                  <a:gd name="connsiteX144" fmla="*/ 330013 w 1618512"/>
                  <a:gd name="connsiteY144" fmla="*/ 1158596 h 1326524"/>
                  <a:gd name="connsiteX145" fmla="*/ 328757 w 1618512"/>
                  <a:gd name="connsiteY145" fmla="*/ 1165518 h 1326524"/>
                  <a:gd name="connsiteX146" fmla="*/ 317949 w 1618512"/>
                  <a:gd name="connsiteY146" fmla="*/ 1158049 h 1326524"/>
                  <a:gd name="connsiteX147" fmla="*/ 872767 w 1618512"/>
                  <a:gd name="connsiteY147" fmla="*/ 1154091 h 1326524"/>
                  <a:gd name="connsiteX148" fmla="*/ 882699 w 1618512"/>
                  <a:gd name="connsiteY148" fmla="*/ 1171132 h 1326524"/>
                  <a:gd name="connsiteX149" fmla="*/ 878524 w 1618512"/>
                  <a:gd name="connsiteY149" fmla="*/ 1182306 h 1326524"/>
                  <a:gd name="connsiteX150" fmla="*/ 874707 w 1618512"/>
                  <a:gd name="connsiteY150" fmla="*/ 1184200 h 1326524"/>
                  <a:gd name="connsiteX151" fmla="*/ 875644 w 1618512"/>
                  <a:gd name="connsiteY151" fmla="*/ 1186106 h 1326524"/>
                  <a:gd name="connsiteX152" fmla="*/ 856014 w 1618512"/>
                  <a:gd name="connsiteY152" fmla="*/ 1188038 h 1326524"/>
                  <a:gd name="connsiteX153" fmla="*/ 847308 w 1618512"/>
                  <a:gd name="connsiteY153" fmla="*/ 1170338 h 1326524"/>
                  <a:gd name="connsiteX154" fmla="*/ 855320 w 1618512"/>
                  <a:gd name="connsiteY154" fmla="*/ 1165706 h 1326524"/>
                  <a:gd name="connsiteX155" fmla="*/ 861167 w 1618512"/>
                  <a:gd name="connsiteY155" fmla="*/ 1167066 h 1326524"/>
                  <a:gd name="connsiteX156" fmla="*/ 864477 w 1618512"/>
                  <a:gd name="connsiteY156" fmla="*/ 1158205 h 1326524"/>
                  <a:gd name="connsiteX157" fmla="*/ 872767 w 1618512"/>
                  <a:gd name="connsiteY157" fmla="*/ 1154091 h 1326524"/>
                  <a:gd name="connsiteX158" fmla="*/ 1239567 w 1618512"/>
                  <a:gd name="connsiteY158" fmla="*/ 1151384 h 1326524"/>
                  <a:gd name="connsiteX159" fmla="*/ 1249499 w 1618512"/>
                  <a:gd name="connsiteY159" fmla="*/ 1168426 h 1326524"/>
                  <a:gd name="connsiteX160" fmla="*/ 1237035 w 1618512"/>
                  <a:gd name="connsiteY160" fmla="*/ 1183713 h 1326524"/>
                  <a:gd name="connsiteX161" fmla="*/ 1227103 w 1618512"/>
                  <a:gd name="connsiteY161" fmla="*/ 1166672 h 1326524"/>
                  <a:gd name="connsiteX162" fmla="*/ 1239567 w 1618512"/>
                  <a:gd name="connsiteY162" fmla="*/ 1151384 h 1326524"/>
                  <a:gd name="connsiteX163" fmla="*/ 850040 w 1618512"/>
                  <a:gd name="connsiteY163" fmla="*/ 1142818 h 1326524"/>
                  <a:gd name="connsiteX164" fmla="*/ 865328 w 1618512"/>
                  <a:gd name="connsiteY164" fmla="*/ 1155283 h 1326524"/>
                  <a:gd name="connsiteX165" fmla="*/ 848286 w 1618512"/>
                  <a:gd name="connsiteY165" fmla="*/ 1165216 h 1326524"/>
                  <a:gd name="connsiteX166" fmla="*/ 832999 w 1618512"/>
                  <a:gd name="connsiteY166" fmla="*/ 1152751 h 1326524"/>
                  <a:gd name="connsiteX167" fmla="*/ 850040 w 1618512"/>
                  <a:gd name="connsiteY167" fmla="*/ 1142818 h 1326524"/>
                  <a:gd name="connsiteX168" fmla="*/ 1280535 w 1618512"/>
                  <a:gd name="connsiteY168" fmla="*/ 1137649 h 1326524"/>
                  <a:gd name="connsiteX169" fmla="*/ 1295823 w 1618512"/>
                  <a:gd name="connsiteY169" fmla="*/ 1150114 h 1326524"/>
                  <a:gd name="connsiteX170" fmla="*/ 1278781 w 1618512"/>
                  <a:gd name="connsiteY170" fmla="*/ 1160047 h 1326524"/>
                  <a:gd name="connsiteX171" fmla="*/ 1263494 w 1618512"/>
                  <a:gd name="connsiteY171" fmla="*/ 1147582 h 1326524"/>
                  <a:gd name="connsiteX172" fmla="*/ 1280535 w 1618512"/>
                  <a:gd name="connsiteY172" fmla="*/ 1137649 h 1326524"/>
                  <a:gd name="connsiteX173" fmla="*/ 961440 w 1618512"/>
                  <a:gd name="connsiteY173" fmla="*/ 1136332 h 1326524"/>
                  <a:gd name="connsiteX174" fmla="*/ 973059 w 1618512"/>
                  <a:gd name="connsiteY174" fmla="*/ 1139032 h 1326524"/>
                  <a:gd name="connsiteX175" fmla="*/ 981764 w 1618512"/>
                  <a:gd name="connsiteY175" fmla="*/ 1156732 h 1326524"/>
                  <a:gd name="connsiteX176" fmla="*/ 962134 w 1618512"/>
                  <a:gd name="connsiteY176" fmla="*/ 1158663 h 1326524"/>
                  <a:gd name="connsiteX177" fmla="*/ 953428 w 1618512"/>
                  <a:gd name="connsiteY177" fmla="*/ 1140965 h 1326524"/>
                  <a:gd name="connsiteX178" fmla="*/ 961440 w 1618512"/>
                  <a:gd name="connsiteY178" fmla="*/ 1136332 h 1326524"/>
                  <a:gd name="connsiteX179" fmla="*/ 626855 w 1618512"/>
                  <a:gd name="connsiteY179" fmla="*/ 1135757 h 1326524"/>
                  <a:gd name="connsiteX180" fmla="*/ 628787 w 1618512"/>
                  <a:gd name="connsiteY180" fmla="*/ 1155388 h 1326524"/>
                  <a:gd name="connsiteX181" fmla="*/ 611087 w 1618512"/>
                  <a:gd name="connsiteY181" fmla="*/ 1164093 h 1326524"/>
                  <a:gd name="connsiteX182" fmla="*/ 609156 w 1618512"/>
                  <a:gd name="connsiteY182" fmla="*/ 1144464 h 1326524"/>
                  <a:gd name="connsiteX183" fmla="*/ 626855 w 1618512"/>
                  <a:gd name="connsiteY183" fmla="*/ 1135757 h 1326524"/>
                  <a:gd name="connsiteX184" fmla="*/ 932299 w 1618512"/>
                  <a:gd name="connsiteY184" fmla="*/ 1133762 h 1326524"/>
                  <a:gd name="connsiteX185" fmla="*/ 942231 w 1618512"/>
                  <a:gd name="connsiteY185" fmla="*/ 1150804 h 1326524"/>
                  <a:gd name="connsiteX186" fmla="*/ 929767 w 1618512"/>
                  <a:gd name="connsiteY186" fmla="*/ 1166091 h 1326524"/>
                  <a:gd name="connsiteX187" fmla="*/ 919835 w 1618512"/>
                  <a:gd name="connsiteY187" fmla="*/ 1149050 h 1326524"/>
                  <a:gd name="connsiteX188" fmla="*/ 932299 w 1618512"/>
                  <a:gd name="connsiteY188" fmla="*/ 1133762 h 1326524"/>
                  <a:gd name="connsiteX189" fmla="*/ 759352 w 1618512"/>
                  <a:gd name="connsiteY189" fmla="*/ 1132443 h 1326524"/>
                  <a:gd name="connsiteX190" fmla="*/ 769785 w 1618512"/>
                  <a:gd name="connsiteY190" fmla="*/ 1138223 h 1326524"/>
                  <a:gd name="connsiteX191" fmla="*/ 773307 w 1618512"/>
                  <a:gd name="connsiteY191" fmla="*/ 1157631 h 1326524"/>
                  <a:gd name="connsiteX192" fmla="*/ 753899 w 1618512"/>
                  <a:gd name="connsiteY192" fmla="*/ 1154109 h 1326524"/>
                  <a:gd name="connsiteX193" fmla="*/ 750377 w 1618512"/>
                  <a:gd name="connsiteY193" fmla="*/ 1134701 h 1326524"/>
                  <a:gd name="connsiteX194" fmla="*/ 759352 w 1618512"/>
                  <a:gd name="connsiteY194" fmla="*/ 1132443 h 1326524"/>
                  <a:gd name="connsiteX195" fmla="*/ 1112958 w 1618512"/>
                  <a:gd name="connsiteY195" fmla="*/ 1131364 h 1326524"/>
                  <a:gd name="connsiteX196" fmla="*/ 1121933 w 1618512"/>
                  <a:gd name="connsiteY196" fmla="*/ 1133624 h 1326524"/>
                  <a:gd name="connsiteX197" fmla="*/ 1118411 w 1618512"/>
                  <a:gd name="connsiteY197" fmla="*/ 1153031 h 1326524"/>
                  <a:gd name="connsiteX198" fmla="*/ 1099003 w 1618512"/>
                  <a:gd name="connsiteY198" fmla="*/ 1156553 h 1326524"/>
                  <a:gd name="connsiteX199" fmla="*/ 1102525 w 1618512"/>
                  <a:gd name="connsiteY199" fmla="*/ 1137145 h 1326524"/>
                  <a:gd name="connsiteX200" fmla="*/ 1112958 w 1618512"/>
                  <a:gd name="connsiteY200" fmla="*/ 1131364 h 1326524"/>
                  <a:gd name="connsiteX201" fmla="*/ 665589 w 1618512"/>
                  <a:gd name="connsiteY201" fmla="*/ 1124847 h 1326524"/>
                  <a:gd name="connsiteX202" fmla="*/ 676913 w 1618512"/>
                  <a:gd name="connsiteY202" fmla="*/ 1134079 h 1326524"/>
                  <a:gd name="connsiteX203" fmla="*/ 680394 w 1618512"/>
                  <a:gd name="connsiteY203" fmla="*/ 1132352 h 1326524"/>
                  <a:gd name="connsiteX204" fmla="*/ 690326 w 1618512"/>
                  <a:gd name="connsiteY204" fmla="*/ 1149393 h 1326524"/>
                  <a:gd name="connsiteX205" fmla="*/ 677862 w 1618512"/>
                  <a:gd name="connsiteY205" fmla="*/ 1164681 h 1326524"/>
                  <a:gd name="connsiteX206" fmla="*/ 667929 w 1618512"/>
                  <a:gd name="connsiteY206" fmla="*/ 1147639 h 1326524"/>
                  <a:gd name="connsiteX207" fmla="*/ 668428 w 1618512"/>
                  <a:gd name="connsiteY207" fmla="*/ 1146307 h 1326524"/>
                  <a:gd name="connsiteX208" fmla="*/ 663835 w 1618512"/>
                  <a:gd name="connsiteY208" fmla="*/ 1147244 h 1326524"/>
                  <a:gd name="connsiteX209" fmla="*/ 648548 w 1618512"/>
                  <a:gd name="connsiteY209" fmla="*/ 1134780 h 1326524"/>
                  <a:gd name="connsiteX210" fmla="*/ 665589 w 1618512"/>
                  <a:gd name="connsiteY210" fmla="*/ 1124847 h 1326524"/>
                  <a:gd name="connsiteX211" fmla="*/ 479245 w 1618512"/>
                  <a:gd name="connsiteY211" fmla="*/ 1111672 h 1326524"/>
                  <a:gd name="connsiteX212" fmla="*/ 486793 w 1618512"/>
                  <a:gd name="connsiteY212" fmla="*/ 1117027 h 1326524"/>
                  <a:gd name="connsiteX213" fmla="*/ 487672 w 1618512"/>
                  <a:gd name="connsiteY213" fmla="*/ 1121334 h 1326524"/>
                  <a:gd name="connsiteX214" fmla="*/ 488879 w 1618512"/>
                  <a:gd name="connsiteY214" fmla="*/ 1121087 h 1326524"/>
                  <a:gd name="connsiteX215" fmla="*/ 504167 w 1618512"/>
                  <a:gd name="connsiteY215" fmla="*/ 1133552 h 1326524"/>
                  <a:gd name="connsiteX216" fmla="*/ 487125 w 1618512"/>
                  <a:gd name="connsiteY216" fmla="*/ 1143485 h 1326524"/>
                  <a:gd name="connsiteX217" fmla="*/ 483579 w 1618512"/>
                  <a:gd name="connsiteY217" fmla="*/ 1140594 h 1326524"/>
                  <a:gd name="connsiteX218" fmla="*/ 476713 w 1618512"/>
                  <a:gd name="connsiteY218" fmla="*/ 1144001 h 1326524"/>
                  <a:gd name="connsiteX219" fmla="*/ 466781 w 1618512"/>
                  <a:gd name="connsiteY219" fmla="*/ 1126960 h 1326524"/>
                  <a:gd name="connsiteX220" fmla="*/ 479245 w 1618512"/>
                  <a:gd name="connsiteY220" fmla="*/ 1111672 h 1326524"/>
                  <a:gd name="connsiteX221" fmla="*/ 287731 w 1618512"/>
                  <a:gd name="connsiteY221" fmla="*/ 1100407 h 1326524"/>
                  <a:gd name="connsiteX222" fmla="*/ 303019 w 1618512"/>
                  <a:gd name="connsiteY222" fmla="*/ 1112872 h 1326524"/>
                  <a:gd name="connsiteX223" fmla="*/ 285977 w 1618512"/>
                  <a:gd name="connsiteY223" fmla="*/ 1122805 h 1326524"/>
                  <a:gd name="connsiteX224" fmla="*/ 270690 w 1618512"/>
                  <a:gd name="connsiteY224" fmla="*/ 1110340 h 1326524"/>
                  <a:gd name="connsiteX225" fmla="*/ 287731 w 1618512"/>
                  <a:gd name="connsiteY225" fmla="*/ 1100407 h 1326524"/>
                  <a:gd name="connsiteX226" fmla="*/ 933021 w 1618512"/>
                  <a:gd name="connsiteY226" fmla="*/ 1087811 h 1326524"/>
                  <a:gd name="connsiteX227" fmla="*/ 944638 w 1618512"/>
                  <a:gd name="connsiteY227" fmla="*/ 1090511 h 1326524"/>
                  <a:gd name="connsiteX228" fmla="*/ 953344 w 1618512"/>
                  <a:gd name="connsiteY228" fmla="*/ 1108211 h 1326524"/>
                  <a:gd name="connsiteX229" fmla="*/ 933714 w 1618512"/>
                  <a:gd name="connsiteY229" fmla="*/ 1110142 h 1326524"/>
                  <a:gd name="connsiteX230" fmla="*/ 925008 w 1618512"/>
                  <a:gd name="connsiteY230" fmla="*/ 1092444 h 1326524"/>
                  <a:gd name="connsiteX231" fmla="*/ 933021 w 1618512"/>
                  <a:gd name="connsiteY231" fmla="*/ 1087811 h 1326524"/>
                  <a:gd name="connsiteX232" fmla="*/ 1000210 w 1618512"/>
                  <a:gd name="connsiteY232" fmla="*/ 1087720 h 1326524"/>
                  <a:gd name="connsiteX233" fmla="*/ 1015497 w 1618512"/>
                  <a:gd name="connsiteY233" fmla="*/ 1100184 h 1326524"/>
                  <a:gd name="connsiteX234" fmla="*/ 998456 w 1618512"/>
                  <a:gd name="connsiteY234" fmla="*/ 1110117 h 1326524"/>
                  <a:gd name="connsiteX235" fmla="*/ 983168 w 1618512"/>
                  <a:gd name="connsiteY235" fmla="*/ 1097652 h 1326524"/>
                  <a:gd name="connsiteX236" fmla="*/ 1000210 w 1618512"/>
                  <a:gd name="connsiteY236" fmla="*/ 1087720 h 1326524"/>
                  <a:gd name="connsiteX237" fmla="*/ 1075406 w 1618512"/>
                  <a:gd name="connsiteY237" fmla="*/ 1085370 h 1326524"/>
                  <a:gd name="connsiteX238" fmla="*/ 1090693 w 1618512"/>
                  <a:gd name="connsiteY238" fmla="*/ 1097834 h 1326524"/>
                  <a:gd name="connsiteX239" fmla="*/ 1073652 w 1618512"/>
                  <a:gd name="connsiteY239" fmla="*/ 1107767 h 1326524"/>
                  <a:gd name="connsiteX240" fmla="*/ 1058364 w 1618512"/>
                  <a:gd name="connsiteY240" fmla="*/ 1095302 h 1326524"/>
                  <a:gd name="connsiteX241" fmla="*/ 1075406 w 1618512"/>
                  <a:gd name="connsiteY241" fmla="*/ 1085370 h 1326524"/>
                  <a:gd name="connsiteX242" fmla="*/ 1299820 w 1618512"/>
                  <a:gd name="connsiteY242" fmla="*/ 1085105 h 1326524"/>
                  <a:gd name="connsiteX243" fmla="*/ 1311438 w 1618512"/>
                  <a:gd name="connsiteY243" fmla="*/ 1087806 h 1326524"/>
                  <a:gd name="connsiteX244" fmla="*/ 1320144 w 1618512"/>
                  <a:gd name="connsiteY244" fmla="*/ 1105506 h 1326524"/>
                  <a:gd name="connsiteX245" fmla="*/ 1300514 w 1618512"/>
                  <a:gd name="connsiteY245" fmla="*/ 1107437 h 1326524"/>
                  <a:gd name="connsiteX246" fmla="*/ 1291808 w 1618512"/>
                  <a:gd name="connsiteY246" fmla="*/ 1089737 h 1326524"/>
                  <a:gd name="connsiteX247" fmla="*/ 1299820 w 1618512"/>
                  <a:gd name="connsiteY247" fmla="*/ 1085105 h 1326524"/>
                  <a:gd name="connsiteX248" fmla="*/ 1367010 w 1618512"/>
                  <a:gd name="connsiteY248" fmla="*/ 1085012 h 1326524"/>
                  <a:gd name="connsiteX249" fmla="*/ 1382297 w 1618512"/>
                  <a:gd name="connsiteY249" fmla="*/ 1097477 h 1326524"/>
                  <a:gd name="connsiteX250" fmla="*/ 1365256 w 1618512"/>
                  <a:gd name="connsiteY250" fmla="*/ 1107410 h 1326524"/>
                  <a:gd name="connsiteX251" fmla="*/ 1349968 w 1618512"/>
                  <a:gd name="connsiteY251" fmla="*/ 1094945 h 1326524"/>
                  <a:gd name="connsiteX252" fmla="*/ 1367010 w 1618512"/>
                  <a:gd name="connsiteY252" fmla="*/ 1085012 h 1326524"/>
                  <a:gd name="connsiteX253" fmla="*/ 1448923 w 1618512"/>
                  <a:gd name="connsiteY253" fmla="*/ 1081476 h 1326524"/>
                  <a:gd name="connsiteX254" fmla="*/ 1440074 w 1618512"/>
                  <a:gd name="connsiteY254" fmla="*/ 1090494 h 1326524"/>
                  <a:gd name="connsiteX255" fmla="*/ 1440905 w 1618512"/>
                  <a:gd name="connsiteY255" fmla="*/ 1085918 h 1326524"/>
                  <a:gd name="connsiteX256" fmla="*/ 752064 w 1618512"/>
                  <a:gd name="connsiteY256" fmla="*/ 1072210 h 1326524"/>
                  <a:gd name="connsiteX257" fmla="*/ 767352 w 1618512"/>
                  <a:gd name="connsiteY257" fmla="*/ 1084675 h 1326524"/>
                  <a:gd name="connsiteX258" fmla="*/ 750310 w 1618512"/>
                  <a:gd name="connsiteY258" fmla="*/ 1094607 h 1326524"/>
                  <a:gd name="connsiteX259" fmla="*/ 735023 w 1618512"/>
                  <a:gd name="connsiteY259" fmla="*/ 1082143 h 1326524"/>
                  <a:gd name="connsiteX260" fmla="*/ 752064 w 1618512"/>
                  <a:gd name="connsiteY260" fmla="*/ 1072210 h 1326524"/>
                  <a:gd name="connsiteX261" fmla="*/ 505023 w 1618512"/>
                  <a:gd name="connsiteY261" fmla="*/ 1068380 h 1326524"/>
                  <a:gd name="connsiteX262" fmla="*/ 506954 w 1618512"/>
                  <a:gd name="connsiteY262" fmla="*/ 1088011 h 1326524"/>
                  <a:gd name="connsiteX263" fmla="*/ 489255 w 1618512"/>
                  <a:gd name="connsiteY263" fmla="*/ 1096716 h 1326524"/>
                  <a:gd name="connsiteX264" fmla="*/ 487323 w 1618512"/>
                  <a:gd name="connsiteY264" fmla="*/ 1077087 h 1326524"/>
                  <a:gd name="connsiteX265" fmla="*/ 505023 w 1618512"/>
                  <a:gd name="connsiteY265" fmla="*/ 1068380 h 1326524"/>
                  <a:gd name="connsiteX266" fmla="*/ 810467 w 1618512"/>
                  <a:gd name="connsiteY266" fmla="*/ 1066384 h 1326524"/>
                  <a:gd name="connsiteX267" fmla="*/ 820399 w 1618512"/>
                  <a:gd name="connsiteY267" fmla="*/ 1083426 h 1326524"/>
                  <a:gd name="connsiteX268" fmla="*/ 807935 w 1618512"/>
                  <a:gd name="connsiteY268" fmla="*/ 1098713 h 1326524"/>
                  <a:gd name="connsiteX269" fmla="*/ 800388 w 1618512"/>
                  <a:gd name="connsiteY269" fmla="*/ 1093358 h 1326524"/>
                  <a:gd name="connsiteX270" fmla="*/ 799496 w 1618512"/>
                  <a:gd name="connsiteY270" fmla="*/ 1088990 h 1326524"/>
                  <a:gd name="connsiteX271" fmla="*/ 797308 w 1618512"/>
                  <a:gd name="connsiteY271" fmla="*/ 1089437 h 1326524"/>
                  <a:gd name="connsiteX272" fmla="*/ 782021 w 1618512"/>
                  <a:gd name="connsiteY272" fmla="*/ 1076972 h 1326524"/>
                  <a:gd name="connsiteX273" fmla="*/ 799062 w 1618512"/>
                  <a:gd name="connsiteY273" fmla="*/ 1067040 h 1326524"/>
                  <a:gd name="connsiteX274" fmla="*/ 804814 w 1618512"/>
                  <a:gd name="connsiteY274" fmla="*/ 1069189 h 1326524"/>
                  <a:gd name="connsiteX275" fmla="*/ 637520 w 1618512"/>
                  <a:gd name="connsiteY275" fmla="*/ 1065065 h 1326524"/>
                  <a:gd name="connsiteX276" fmla="*/ 647954 w 1618512"/>
                  <a:gd name="connsiteY276" fmla="*/ 1070845 h 1326524"/>
                  <a:gd name="connsiteX277" fmla="*/ 651476 w 1618512"/>
                  <a:gd name="connsiteY277" fmla="*/ 1090253 h 1326524"/>
                  <a:gd name="connsiteX278" fmla="*/ 632068 w 1618512"/>
                  <a:gd name="connsiteY278" fmla="*/ 1086731 h 1326524"/>
                  <a:gd name="connsiteX279" fmla="*/ 628546 w 1618512"/>
                  <a:gd name="connsiteY279" fmla="*/ 1067323 h 1326524"/>
                  <a:gd name="connsiteX280" fmla="*/ 637520 w 1618512"/>
                  <a:gd name="connsiteY280" fmla="*/ 1065065 h 1326524"/>
                  <a:gd name="connsiteX281" fmla="*/ 1165862 w 1618512"/>
                  <a:gd name="connsiteY281" fmla="*/ 1064333 h 1326524"/>
                  <a:gd name="connsiteX282" fmla="*/ 1181150 w 1618512"/>
                  <a:gd name="connsiteY282" fmla="*/ 1076799 h 1326524"/>
                  <a:gd name="connsiteX283" fmla="*/ 1164108 w 1618512"/>
                  <a:gd name="connsiteY283" fmla="*/ 1086731 h 1326524"/>
                  <a:gd name="connsiteX284" fmla="*/ 1148821 w 1618512"/>
                  <a:gd name="connsiteY284" fmla="*/ 1074266 h 1326524"/>
                  <a:gd name="connsiteX285" fmla="*/ 1165862 w 1618512"/>
                  <a:gd name="connsiteY285" fmla="*/ 1064333 h 1326524"/>
                  <a:gd name="connsiteX286" fmla="*/ 942677 w 1618512"/>
                  <a:gd name="connsiteY286" fmla="*/ 1057272 h 1326524"/>
                  <a:gd name="connsiteX287" fmla="*/ 944609 w 1618512"/>
                  <a:gd name="connsiteY287" fmla="*/ 1076903 h 1326524"/>
                  <a:gd name="connsiteX288" fmla="*/ 926909 w 1618512"/>
                  <a:gd name="connsiteY288" fmla="*/ 1085608 h 1326524"/>
                  <a:gd name="connsiteX289" fmla="*/ 924978 w 1618512"/>
                  <a:gd name="connsiteY289" fmla="*/ 1065978 h 1326524"/>
                  <a:gd name="connsiteX290" fmla="*/ 942677 w 1618512"/>
                  <a:gd name="connsiteY290" fmla="*/ 1057272 h 1326524"/>
                  <a:gd name="connsiteX291" fmla="*/ 1248121 w 1618512"/>
                  <a:gd name="connsiteY291" fmla="*/ 1055276 h 1326524"/>
                  <a:gd name="connsiteX292" fmla="*/ 1258053 w 1618512"/>
                  <a:gd name="connsiteY292" fmla="*/ 1072317 h 1326524"/>
                  <a:gd name="connsiteX293" fmla="*/ 1245589 w 1618512"/>
                  <a:gd name="connsiteY293" fmla="*/ 1087605 h 1326524"/>
                  <a:gd name="connsiteX294" fmla="*/ 1235657 w 1618512"/>
                  <a:gd name="connsiteY294" fmla="*/ 1070563 h 1326524"/>
                  <a:gd name="connsiteX295" fmla="*/ 1248121 w 1618512"/>
                  <a:gd name="connsiteY295" fmla="*/ 1055276 h 1326524"/>
                  <a:gd name="connsiteX296" fmla="*/ 1075174 w 1618512"/>
                  <a:gd name="connsiteY296" fmla="*/ 1053957 h 1326524"/>
                  <a:gd name="connsiteX297" fmla="*/ 1085607 w 1618512"/>
                  <a:gd name="connsiteY297" fmla="*/ 1059737 h 1326524"/>
                  <a:gd name="connsiteX298" fmla="*/ 1089129 w 1618512"/>
                  <a:gd name="connsiteY298" fmla="*/ 1079145 h 1326524"/>
                  <a:gd name="connsiteX299" fmla="*/ 1069721 w 1618512"/>
                  <a:gd name="connsiteY299" fmla="*/ 1075623 h 1326524"/>
                  <a:gd name="connsiteX300" fmla="*/ 1066199 w 1618512"/>
                  <a:gd name="connsiteY300" fmla="*/ 1056215 h 1326524"/>
                  <a:gd name="connsiteX301" fmla="*/ 1075174 w 1618512"/>
                  <a:gd name="connsiteY301" fmla="*/ 1053957 h 1326524"/>
                  <a:gd name="connsiteX302" fmla="*/ 1124893 w 1618512"/>
                  <a:gd name="connsiteY302" fmla="*/ 1051750 h 1326524"/>
                  <a:gd name="connsiteX303" fmla="*/ 1134826 w 1618512"/>
                  <a:gd name="connsiteY303" fmla="*/ 1068791 h 1326524"/>
                  <a:gd name="connsiteX304" fmla="*/ 1122361 w 1618512"/>
                  <a:gd name="connsiteY304" fmla="*/ 1084079 h 1326524"/>
                  <a:gd name="connsiteX305" fmla="*/ 1112428 w 1618512"/>
                  <a:gd name="connsiteY305" fmla="*/ 1067037 h 1326524"/>
                  <a:gd name="connsiteX306" fmla="*/ 1124893 w 1618512"/>
                  <a:gd name="connsiteY306" fmla="*/ 1051750 h 1326524"/>
                  <a:gd name="connsiteX307" fmla="*/ 389374 w 1618512"/>
                  <a:gd name="connsiteY307" fmla="*/ 1049556 h 1326524"/>
                  <a:gd name="connsiteX308" fmla="*/ 399807 w 1618512"/>
                  <a:gd name="connsiteY308" fmla="*/ 1055336 h 1326524"/>
                  <a:gd name="connsiteX309" fmla="*/ 403329 w 1618512"/>
                  <a:gd name="connsiteY309" fmla="*/ 1074744 h 1326524"/>
                  <a:gd name="connsiteX310" fmla="*/ 383921 w 1618512"/>
                  <a:gd name="connsiteY310" fmla="*/ 1071222 h 1326524"/>
                  <a:gd name="connsiteX311" fmla="*/ 380399 w 1618512"/>
                  <a:gd name="connsiteY311" fmla="*/ 1051814 h 1326524"/>
                  <a:gd name="connsiteX312" fmla="*/ 389374 w 1618512"/>
                  <a:gd name="connsiteY312" fmla="*/ 1049556 h 1326524"/>
                  <a:gd name="connsiteX313" fmla="*/ 310415 w 1618512"/>
                  <a:gd name="connsiteY313" fmla="*/ 1049465 h 1326524"/>
                  <a:gd name="connsiteX314" fmla="*/ 320348 w 1618512"/>
                  <a:gd name="connsiteY314" fmla="*/ 1066506 h 1326524"/>
                  <a:gd name="connsiteX315" fmla="*/ 307883 w 1618512"/>
                  <a:gd name="connsiteY315" fmla="*/ 1081794 h 1326524"/>
                  <a:gd name="connsiteX316" fmla="*/ 297950 w 1618512"/>
                  <a:gd name="connsiteY316" fmla="*/ 1064752 h 1326524"/>
                  <a:gd name="connsiteX317" fmla="*/ 310415 w 1618512"/>
                  <a:gd name="connsiteY317" fmla="*/ 1049465 h 1326524"/>
                  <a:gd name="connsiteX318" fmla="*/ 237206 w 1618512"/>
                  <a:gd name="connsiteY318" fmla="*/ 1047269 h 1326524"/>
                  <a:gd name="connsiteX319" fmla="*/ 248380 w 1618512"/>
                  <a:gd name="connsiteY319" fmla="*/ 1051445 h 1326524"/>
                  <a:gd name="connsiteX320" fmla="*/ 249205 w 1618512"/>
                  <a:gd name="connsiteY320" fmla="*/ 1053110 h 1326524"/>
                  <a:gd name="connsiteX321" fmla="*/ 256876 w 1618512"/>
                  <a:gd name="connsiteY321" fmla="*/ 1052871 h 1326524"/>
                  <a:gd name="connsiteX322" fmla="*/ 258808 w 1618512"/>
                  <a:gd name="connsiteY322" fmla="*/ 1072502 h 1326524"/>
                  <a:gd name="connsiteX323" fmla="*/ 241108 w 1618512"/>
                  <a:gd name="connsiteY323" fmla="*/ 1081207 h 1326524"/>
                  <a:gd name="connsiteX324" fmla="*/ 236476 w 1618512"/>
                  <a:gd name="connsiteY324" fmla="*/ 1073195 h 1326524"/>
                  <a:gd name="connsiteX325" fmla="*/ 237388 w 1618512"/>
                  <a:gd name="connsiteY325" fmla="*/ 1069272 h 1326524"/>
                  <a:gd name="connsiteX326" fmla="*/ 235452 w 1618512"/>
                  <a:gd name="connsiteY326" fmla="*/ 1069666 h 1326524"/>
                  <a:gd name="connsiteX327" fmla="*/ 220164 w 1618512"/>
                  <a:gd name="connsiteY327" fmla="*/ 1057202 h 1326524"/>
                  <a:gd name="connsiteX328" fmla="*/ 237206 w 1618512"/>
                  <a:gd name="connsiteY328" fmla="*/ 1047269 h 1326524"/>
                  <a:gd name="connsiteX329" fmla="*/ 858594 w 1618512"/>
                  <a:gd name="connsiteY329" fmla="*/ 1046711 h 1326524"/>
                  <a:gd name="connsiteX330" fmla="*/ 873882 w 1618512"/>
                  <a:gd name="connsiteY330" fmla="*/ 1059175 h 1326524"/>
                  <a:gd name="connsiteX331" fmla="*/ 869244 w 1618512"/>
                  <a:gd name="connsiteY331" fmla="*/ 1065713 h 1326524"/>
                  <a:gd name="connsiteX332" fmla="*/ 874258 w 1618512"/>
                  <a:gd name="connsiteY332" fmla="*/ 1064689 h 1326524"/>
                  <a:gd name="connsiteX333" fmla="*/ 889546 w 1618512"/>
                  <a:gd name="connsiteY333" fmla="*/ 1077154 h 1326524"/>
                  <a:gd name="connsiteX334" fmla="*/ 872504 w 1618512"/>
                  <a:gd name="connsiteY334" fmla="*/ 1087087 h 1326524"/>
                  <a:gd name="connsiteX335" fmla="*/ 857217 w 1618512"/>
                  <a:gd name="connsiteY335" fmla="*/ 1074622 h 1326524"/>
                  <a:gd name="connsiteX336" fmla="*/ 861854 w 1618512"/>
                  <a:gd name="connsiteY336" fmla="*/ 1068084 h 1326524"/>
                  <a:gd name="connsiteX337" fmla="*/ 856840 w 1618512"/>
                  <a:gd name="connsiteY337" fmla="*/ 1069108 h 1326524"/>
                  <a:gd name="connsiteX338" fmla="*/ 841553 w 1618512"/>
                  <a:gd name="connsiteY338" fmla="*/ 1056643 h 1326524"/>
                  <a:gd name="connsiteX339" fmla="*/ 858594 w 1618512"/>
                  <a:gd name="connsiteY339" fmla="*/ 1046711 h 1326524"/>
                  <a:gd name="connsiteX340" fmla="*/ 183642 w 1618512"/>
                  <a:gd name="connsiteY340" fmla="*/ 1046364 h 1326524"/>
                  <a:gd name="connsiteX341" fmla="*/ 183966 w 1618512"/>
                  <a:gd name="connsiteY341" fmla="*/ 1046485 h 1326524"/>
                  <a:gd name="connsiteX342" fmla="*/ 184149 w 1618512"/>
                  <a:gd name="connsiteY342" fmla="*/ 1046853 h 1326524"/>
                  <a:gd name="connsiteX343" fmla="*/ 539498 w 1618512"/>
                  <a:gd name="connsiteY343" fmla="*/ 1045393 h 1326524"/>
                  <a:gd name="connsiteX344" fmla="*/ 551116 w 1618512"/>
                  <a:gd name="connsiteY344" fmla="*/ 1048094 h 1326524"/>
                  <a:gd name="connsiteX345" fmla="*/ 554414 w 1618512"/>
                  <a:gd name="connsiteY345" fmla="*/ 1054799 h 1326524"/>
                  <a:gd name="connsiteX346" fmla="*/ 562320 w 1618512"/>
                  <a:gd name="connsiteY346" fmla="*/ 1050875 h 1326524"/>
                  <a:gd name="connsiteX347" fmla="*/ 572253 w 1618512"/>
                  <a:gd name="connsiteY347" fmla="*/ 1067917 h 1326524"/>
                  <a:gd name="connsiteX348" fmla="*/ 559788 w 1618512"/>
                  <a:gd name="connsiteY348" fmla="*/ 1083204 h 1326524"/>
                  <a:gd name="connsiteX349" fmla="*/ 552240 w 1618512"/>
                  <a:gd name="connsiteY349" fmla="*/ 1077849 h 1326524"/>
                  <a:gd name="connsiteX350" fmla="*/ 550671 w 1618512"/>
                  <a:gd name="connsiteY350" fmla="*/ 1070160 h 1326524"/>
                  <a:gd name="connsiteX351" fmla="*/ 540192 w 1618512"/>
                  <a:gd name="connsiteY351" fmla="*/ 1067725 h 1326524"/>
                  <a:gd name="connsiteX352" fmla="*/ 531486 w 1618512"/>
                  <a:gd name="connsiteY352" fmla="*/ 1050025 h 1326524"/>
                  <a:gd name="connsiteX353" fmla="*/ 539498 w 1618512"/>
                  <a:gd name="connsiteY353" fmla="*/ 1045393 h 1326524"/>
                  <a:gd name="connsiteX354" fmla="*/ 691016 w 1618512"/>
                  <a:gd name="connsiteY354" fmla="*/ 1040425 h 1326524"/>
                  <a:gd name="connsiteX355" fmla="*/ 699992 w 1618512"/>
                  <a:gd name="connsiteY355" fmla="*/ 1042684 h 1326524"/>
                  <a:gd name="connsiteX356" fmla="*/ 696469 w 1618512"/>
                  <a:gd name="connsiteY356" fmla="*/ 1062092 h 1326524"/>
                  <a:gd name="connsiteX357" fmla="*/ 677061 w 1618512"/>
                  <a:gd name="connsiteY357" fmla="*/ 1065615 h 1326524"/>
                  <a:gd name="connsiteX358" fmla="*/ 680583 w 1618512"/>
                  <a:gd name="connsiteY358" fmla="*/ 1046206 h 1326524"/>
                  <a:gd name="connsiteX359" fmla="*/ 691016 w 1618512"/>
                  <a:gd name="connsiteY359" fmla="*/ 1040425 h 1326524"/>
                  <a:gd name="connsiteX360" fmla="*/ 923745 w 1618512"/>
                  <a:gd name="connsiteY360" fmla="*/ 1031071 h 1326524"/>
                  <a:gd name="connsiteX361" fmla="*/ 933677 w 1618512"/>
                  <a:gd name="connsiteY361" fmla="*/ 1048112 h 1326524"/>
                  <a:gd name="connsiteX362" fmla="*/ 921213 w 1618512"/>
                  <a:gd name="connsiteY362" fmla="*/ 1063400 h 1326524"/>
                  <a:gd name="connsiteX363" fmla="*/ 911281 w 1618512"/>
                  <a:gd name="connsiteY363" fmla="*/ 1046358 h 1326524"/>
                  <a:gd name="connsiteX364" fmla="*/ 923745 w 1618512"/>
                  <a:gd name="connsiteY364" fmla="*/ 1031071 h 1326524"/>
                  <a:gd name="connsiteX365" fmla="*/ 1048796 w 1618512"/>
                  <a:gd name="connsiteY365" fmla="*/ 1027899 h 1326524"/>
                  <a:gd name="connsiteX366" fmla="*/ 1050728 w 1618512"/>
                  <a:gd name="connsiteY366" fmla="*/ 1047528 h 1326524"/>
                  <a:gd name="connsiteX367" fmla="*/ 1033028 w 1618512"/>
                  <a:gd name="connsiteY367" fmla="*/ 1056234 h 1326524"/>
                  <a:gd name="connsiteX368" fmla="*/ 1031097 w 1618512"/>
                  <a:gd name="connsiteY368" fmla="*/ 1036604 h 1326524"/>
                  <a:gd name="connsiteX369" fmla="*/ 1048796 w 1618512"/>
                  <a:gd name="connsiteY369" fmla="*/ 1027899 h 1326524"/>
                  <a:gd name="connsiteX370" fmla="*/ 1354240 w 1618512"/>
                  <a:gd name="connsiteY370" fmla="*/ 1025902 h 1326524"/>
                  <a:gd name="connsiteX371" fmla="*/ 1364173 w 1618512"/>
                  <a:gd name="connsiteY371" fmla="*/ 1042943 h 1326524"/>
                  <a:gd name="connsiteX372" fmla="*/ 1351708 w 1618512"/>
                  <a:gd name="connsiteY372" fmla="*/ 1058231 h 1326524"/>
                  <a:gd name="connsiteX373" fmla="*/ 1341775 w 1618512"/>
                  <a:gd name="connsiteY373" fmla="*/ 1041189 h 1326524"/>
                  <a:gd name="connsiteX374" fmla="*/ 1354240 w 1618512"/>
                  <a:gd name="connsiteY374" fmla="*/ 1025902 h 1326524"/>
                  <a:gd name="connsiteX375" fmla="*/ 1181293 w 1618512"/>
                  <a:gd name="connsiteY375" fmla="*/ 1024582 h 1326524"/>
                  <a:gd name="connsiteX376" fmla="*/ 1191727 w 1618512"/>
                  <a:gd name="connsiteY376" fmla="*/ 1030363 h 1326524"/>
                  <a:gd name="connsiteX377" fmla="*/ 1195249 w 1618512"/>
                  <a:gd name="connsiteY377" fmla="*/ 1049771 h 1326524"/>
                  <a:gd name="connsiteX378" fmla="*/ 1175841 w 1618512"/>
                  <a:gd name="connsiteY378" fmla="*/ 1046249 h 1326524"/>
                  <a:gd name="connsiteX379" fmla="*/ 1172319 w 1618512"/>
                  <a:gd name="connsiteY379" fmla="*/ 1026842 h 1326524"/>
                  <a:gd name="connsiteX380" fmla="*/ 1181293 w 1618512"/>
                  <a:gd name="connsiteY380" fmla="*/ 1024582 h 1326524"/>
                  <a:gd name="connsiteX381" fmla="*/ 739294 w 1618512"/>
                  <a:gd name="connsiteY381" fmla="*/ 1013098 h 1326524"/>
                  <a:gd name="connsiteX382" fmla="*/ 749226 w 1618512"/>
                  <a:gd name="connsiteY382" fmla="*/ 1030140 h 1326524"/>
                  <a:gd name="connsiteX383" fmla="*/ 736762 w 1618512"/>
                  <a:gd name="connsiteY383" fmla="*/ 1045427 h 1326524"/>
                  <a:gd name="connsiteX384" fmla="*/ 726830 w 1618512"/>
                  <a:gd name="connsiteY384" fmla="*/ 1028386 h 1326524"/>
                  <a:gd name="connsiteX385" fmla="*/ 739294 w 1618512"/>
                  <a:gd name="connsiteY385" fmla="*/ 1013098 h 1326524"/>
                  <a:gd name="connsiteX386" fmla="*/ 562585 w 1618512"/>
                  <a:gd name="connsiteY386" fmla="*/ 1009339 h 1326524"/>
                  <a:gd name="connsiteX387" fmla="*/ 572517 w 1618512"/>
                  <a:gd name="connsiteY387" fmla="*/ 1026380 h 1326524"/>
                  <a:gd name="connsiteX388" fmla="*/ 560053 w 1618512"/>
                  <a:gd name="connsiteY388" fmla="*/ 1041668 h 1326524"/>
                  <a:gd name="connsiteX389" fmla="*/ 550121 w 1618512"/>
                  <a:gd name="connsiteY389" fmla="*/ 1024626 h 1326524"/>
                  <a:gd name="connsiteX390" fmla="*/ 562585 w 1618512"/>
                  <a:gd name="connsiteY390" fmla="*/ 1009339 h 1326524"/>
                  <a:gd name="connsiteX391" fmla="*/ 361436 w 1618512"/>
                  <a:gd name="connsiteY391" fmla="*/ 988660 h 1326524"/>
                  <a:gd name="connsiteX392" fmla="*/ 371369 w 1618512"/>
                  <a:gd name="connsiteY392" fmla="*/ 1005701 h 1326524"/>
                  <a:gd name="connsiteX393" fmla="*/ 358904 w 1618512"/>
                  <a:gd name="connsiteY393" fmla="*/ 1020989 h 1326524"/>
                  <a:gd name="connsiteX394" fmla="*/ 348971 w 1618512"/>
                  <a:gd name="connsiteY394" fmla="*/ 1003947 h 1326524"/>
                  <a:gd name="connsiteX395" fmla="*/ 361436 w 1618512"/>
                  <a:gd name="connsiteY395" fmla="*/ 988660 h 1326524"/>
                  <a:gd name="connsiteX396" fmla="*/ 1387176 w 1618512"/>
                  <a:gd name="connsiteY396" fmla="*/ 976671 h 1326524"/>
                  <a:gd name="connsiteX397" fmla="*/ 1389108 w 1618512"/>
                  <a:gd name="connsiteY397" fmla="*/ 996302 h 1326524"/>
                  <a:gd name="connsiteX398" fmla="*/ 1371408 w 1618512"/>
                  <a:gd name="connsiteY398" fmla="*/ 1005007 h 1326524"/>
                  <a:gd name="connsiteX399" fmla="*/ 1369477 w 1618512"/>
                  <a:gd name="connsiteY399" fmla="*/ 985378 h 1326524"/>
                  <a:gd name="connsiteX400" fmla="*/ 1387176 w 1618512"/>
                  <a:gd name="connsiteY400" fmla="*/ 976671 h 1326524"/>
                  <a:gd name="connsiteX401" fmla="*/ 1519674 w 1618512"/>
                  <a:gd name="connsiteY401" fmla="*/ 973356 h 1326524"/>
                  <a:gd name="connsiteX402" fmla="*/ 1530107 w 1618512"/>
                  <a:gd name="connsiteY402" fmla="*/ 979136 h 1326524"/>
                  <a:gd name="connsiteX403" fmla="*/ 1530194 w 1618512"/>
                  <a:gd name="connsiteY403" fmla="*/ 979613 h 1326524"/>
                  <a:gd name="connsiteX404" fmla="*/ 1518894 w 1618512"/>
                  <a:gd name="connsiteY404" fmla="*/ 997611 h 1326524"/>
                  <a:gd name="connsiteX405" fmla="*/ 1514221 w 1618512"/>
                  <a:gd name="connsiteY405" fmla="*/ 995022 h 1326524"/>
                  <a:gd name="connsiteX406" fmla="*/ 1510699 w 1618512"/>
                  <a:gd name="connsiteY406" fmla="*/ 975614 h 1326524"/>
                  <a:gd name="connsiteX407" fmla="*/ 1519674 w 1618512"/>
                  <a:gd name="connsiteY407" fmla="*/ 973356 h 1326524"/>
                  <a:gd name="connsiteX408" fmla="*/ 1440715 w 1618512"/>
                  <a:gd name="connsiteY408" fmla="*/ 973265 h 1326524"/>
                  <a:gd name="connsiteX409" fmla="*/ 1450648 w 1618512"/>
                  <a:gd name="connsiteY409" fmla="*/ 990306 h 1326524"/>
                  <a:gd name="connsiteX410" fmla="*/ 1438183 w 1618512"/>
                  <a:gd name="connsiteY410" fmla="*/ 1005594 h 1326524"/>
                  <a:gd name="connsiteX411" fmla="*/ 1428250 w 1618512"/>
                  <a:gd name="connsiteY411" fmla="*/ 988552 h 1326524"/>
                  <a:gd name="connsiteX412" fmla="*/ 1440715 w 1618512"/>
                  <a:gd name="connsiteY412" fmla="*/ 973265 h 1326524"/>
                  <a:gd name="connsiteX413" fmla="*/ 1303093 w 1618512"/>
                  <a:gd name="connsiteY413" fmla="*/ 966110 h 1326524"/>
                  <a:gd name="connsiteX414" fmla="*/ 1318381 w 1618512"/>
                  <a:gd name="connsiteY414" fmla="*/ 978574 h 1326524"/>
                  <a:gd name="connsiteX415" fmla="*/ 1301339 w 1618512"/>
                  <a:gd name="connsiteY415" fmla="*/ 988507 h 1326524"/>
                  <a:gd name="connsiteX416" fmla="*/ 1286052 w 1618512"/>
                  <a:gd name="connsiteY416" fmla="*/ 976043 h 1326524"/>
                  <a:gd name="connsiteX417" fmla="*/ 1303093 w 1618512"/>
                  <a:gd name="connsiteY417" fmla="*/ 966110 h 1326524"/>
                  <a:gd name="connsiteX418" fmla="*/ 983998 w 1618512"/>
                  <a:gd name="connsiteY418" fmla="*/ 964792 h 1326524"/>
                  <a:gd name="connsiteX419" fmla="*/ 995616 w 1618512"/>
                  <a:gd name="connsiteY419" fmla="*/ 967492 h 1326524"/>
                  <a:gd name="connsiteX420" fmla="*/ 1004322 w 1618512"/>
                  <a:gd name="connsiteY420" fmla="*/ 985191 h 1326524"/>
                  <a:gd name="connsiteX421" fmla="*/ 984692 w 1618512"/>
                  <a:gd name="connsiteY421" fmla="*/ 987123 h 1326524"/>
                  <a:gd name="connsiteX422" fmla="*/ 975986 w 1618512"/>
                  <a:gd name="connsiteY422" fmla="*/ 969423 h 1326524"/>
                  <a:gd name="connsiteX423" fmla="*/ 983998 w 1618512"/>
                  <a:gd name="connsiteY423" fmla="*/ 964792 h 1326524"/>
                  <a:gd name="connsiteX424" fmla="*/ 1051188 w 1618512"/>
                  <a:gd name="connsiteY424" fmla="*/ 964699 h 1326524"/>
                  <a:gd name="connsiteX425" fmla="*/ 1066476 w 1618512"/>
                  <a:gd name="connsiteY425" fmla="*/ 977164 h 1326524"/>
                  <a:gd name="connsiteX426" fmla="*/ 1049434 w 1618512"/>
                  <a:gd name="connsiteY426" fmla="*/ 987097 h 1326524"/>
                  <a:gd name="connsiteX427" fmla="*/ 1034147 w 1618512"/>
                  <a:gd name="connsiteY427" fmla="*/ 974632 h 1326524"/>
                  <a:gd name="connsiteX428" fmla="*/ 1051188 w 1618512"/>
                  <a:gd name="connsiteY428" fmla="*/ 964699 h 1326524"/>
                  <a:gd name="connsiteX429" fmla="*/ 488615 w 1618512"/>
                  <a:gd name="connsiteY429" fmla="*/ 963824 h 1326524"/>
                  <a:gd name="connsiteX430" fmla="*/ 503903 w 1618512"/>
                  <a:gd name="connsiteY430" fmla="*/ 976288 h 1326524"/>
                  <a:gd name="connsiteX431" fmla="*/ 486861 w 1618512"/>
                  <a:gd name="connsiteY431" fmla="*/ 986221 h 1326524"/>
                  <a:gd name="connsiteX432" fmla="*/ 471574 w 1618512"/>
                  <a:gd name="connsiteY432" fmla="*/ 973756 h 1326524"/>
                  <a:gd name="connsiteX433" fmla="*/ 488615 w 1618512"/>
                  <a:gd name="connsiteY433" fmla="*/ 963824 h 1326524"/>
                  <a:gd name="connsiteX434" fmla="*/ 169520 w 1618512"/>
                  <a:gd name="connsiteY434" fmla="*/ 962507 h 1326524"/>
                  <a:gd name="connsiteX435" fmla="*/ 181138 w 1618512"/>
                  <a:gd name="connsiteY435" fmla="*/ 965207 h 1326524"/>
                  <a:gd name="connsiteX436" fmla="*/ 189844 w 1618512"/>
                  <a:gd name="connsiteY436" fmla="*/ 982907 h 1326524"/>
                  <a:gd name="connsiteX437" fmla="*/ 170214 w 1618512"/>
                  <a:gd name="connsiteY437" fmla="*/ 984838 h 1326524"/>
                  <a:gd name="connsiteX438" fmla="*/ 161508 w 1618512"/>
                  <a:gd name="connsiteY438" fmla="*/ 967138 h 1326524"/>
                  <a:gd name="connsiteX439" fmla="*/ 169520 w 1618512"/>
                  <a:gd name="connsiteY439" fmla="*/ 962507 h 1326524"/>
                  <a:gd name="connsiteX440" fmla="*/ 1135516 w 1618512"/>
                  <a:gd name="connsiteY440" fmla="*/ 959825 h 1326524"/>
                  <a:gd name="connsiteX441" fmla="*/ 1144491 w 1618512"/>
                  <a:gd name="connsiteY441" fmla="*/ 962083 h 1326524"/>
                  <a:gd name="connsiteX442" fmla="*/ 1141732 w 1618512"/>
                  <a:gd name="connsiteY442" fmla="*/ 977282 h 1326524"/>
                  <a:gd name="connsiteX443" fmla="*/ 1149111 w 1618512"/>
                  <a:gd name="connsiteY443" fmla="*/ 973621 h 1326524"/>
                  <a:gd name="connsiteX444" fmla="*/ 1159044 w 1618512"/>
                  <a:gd name="connsiteY444" fmla="*/ 990663 h 1326524"/>
                  <a:gd name="connsiteX445" fmla="*/ 1146579 w 1618512"/>
                  <a:gd name="connsiteY445" fmla="*/ 1005950 h 1326524"/>
                  <a:gd name="connsiteX446" fmla="*/ 1136646 w 1618512"/>
                  <a:gd name="connsiteY446" fmla="*/ 988909 h 1326524"/>
                  <a:gd name="connsiteX447" fmla="*/ 1139013 w 1618512"/>
                  <a:gd name="connsiteY447" fmla="*/ 982575 h 1326524"/>
                  <a:gd name="connsiteX448" fmla="*/ 1130535 w 1618512"/>
                  <a:gd name="connsiteY448" fmla="*/ 987272 h 1326524"/>
                  <a:gd name="connsiteX449" fmla="*/ 1121561 w 1618512"/>
                  <a:gd name="connsiteY449" fmla="*/ 985013 h 1326524"/>
                  <a:gd name="connsiteX450" fmla="*/ 1125083 w 1618512"/>
                  <a:gd name="connsiteY450" fmla="*/ 965606 h 1326524"/>
                  <a:gd name="connsiteX451" fmla="*/ 1135516 w 1618512"/>
                  <a:gd name="connsiteY451" fmla="*/ 959825 h 1326524"/>
                  <a:gd name="connsiteX452" fmla="*/ 1239567 w 1618512"/>
                  <a:gd name="connsiteY452" fmla="*/ 952586 h 1326524"/>
                  <a:gd name="connsiteX453" fmla="*/ 1249499 w 1618512"/>
                  <a:gd name="connsiteY453" fmla="*/ 969627 h 1326524"/>
                  <a:gd name="connsiteX454" fmla="*/ 1237035 w 1618512"/>
                  <a:gd name="connsiteY454" fmla="*/ 984915 h 1326524"/>
                  <a:gd name="connsiteX455" fmla="*/ 1227103 w 1618512"/>
                  <a:gd name="connsiteY455" fmla="*/ 967873 h 1326524"/>
                  <a:gd name="connsiteX456" fmla="*/ 1239567 w 1618512"/>
                  <a:gd name="connsiteY456" fmla="*/ 952586 h 1326524"/>
                  <a:gd name="connsiteX457" fmla="*/ 850040 w 1618512"/>
                  <a:gd name="connsiteY457" fmla="*/ 944020 h 1326524"/>
                  <a:gd name="connsiteX458" fmla="*/ 865327 w 1618512"/>
                  <a:gd name="connsiteY458" fmla="*/ 956485 h 1326524"/>
                  <a:gd name="connsiteX459" fmla="*/ 848286 w 1618512"/>
                  <a:gd name="connsiteY459" fmla="*/ 966418 h 1326524"/>
                  <a:gd name="connsiteX460" fmla="*/ 832998 w 1618512"/>
                  <a:gd name="connsiteY460" fmla="*/ 953953 h 1326524"/>
                  <a:gd name="connsiteX461" fmla="*/ 850040 w 1618512"/>
                  <a:gd name="connsiteY461" fmla="*/ 944020 h 1326524"/>
                  <a:gd name="connsiteX462" fmla="*/ 626855 w 1618512"/>
                  <a:gd name="connsiteY462" fmla="*/ 936959 h 1326524"/>
                  <a:gd name="connsiteX463" fmla="*/ 628786 w 1618512"/>
                  <a:gd name="connsiteY463" fmla="*/ 956589 h 1326524"/>
                  <a:gd name="connsiteX464" fmla="*/ 611087 w 1618512"/>
                  <a:gd name="connsiteY464" fmla="*/ 965295 h 1326524"/>
                  <a:gd name="connsiteX465" fmla="*/ 609155 w 1618512"/>
                  <a:gd name="connsiteY465" fmla="*/ 945666 h 1326524"/>
                  <a:gd name="connsiteX466" fmla="*/ 626855 w 1618512"/>
                  <a:gd name="connsiteY466" fmla="*/ 936959 h 1326524"/>
                  <a:gd name="connsiteX467" fmla="*/ 310911 w 1618512"/>
                  <a:gd name="connsiteY467" fmla="*/ 935521 h 1326524"/>
                  <a:gd name="connsiteX468" fmla="*/ 320844 w 1618512"/>
                  <a:gd name="connsiteY468" fmla="*/ 952562 h 1326524"/>
                  <a:gd name="connsiteX469" fmla="*/ 318448 w 1618512"/>
                  <a:gd name="connsiteY469" fmla="*/ 958975 h 1326524"/>
                  <a:gd name="connsiteX470" fmla="*/ 321039 w 1618512"/>
                  <a:gd name="connsiteY470" fmla="*/ 957539 h 1326524"/>
                  <a:gd name="connsiteX471" fmla="*/ 330013 w 1618512"/>
                  <a:gd name="connsiteY471" fmla="*/ 959797 h 1326524"/>
                  <a:gd name="connsiteX472" fmla="*/ 326491 w 1618512"/>
                  <a:gd name="connsiteY472" fmla="*/ 979205 h 1326524"/>
                  <a:gd name="connsiteX473" fmla="*/ 307083 w 1618512"/>
                  <a:gd name="connsiteY473" fmla="*/ 982727 h 1326524"/>
                  <a:gd name="connsiteX474" fmla="*/ 309922 w 1618512"/>
                  <a:gd name="connsiteY474" fmla="*/ 967084 h 1326524"/>
                  <a:gd name="connsiteX475" fmla="*/ 308379 w 1618512"/>
                  <a:gd name="connsiteY475" fmla="*/ 967850 h 1326524"/>
                  <a:gd name="connsiteX476" fmla="*/ 298446 w 1618512"/>
                  <a:gd name="connsiteY476" fmla="*/ 950808 h 1326524"/>
                  <a:gd name="connsiteX477" fmla="*/ 310911 w 1618512"/>
                  <a:gd name="connsiteY477" fmla="*/ 935521 h 1326524"/>
                  <a:gd name="connsiteX478" fmla="*/ 932299 w 1618512"/>
                  <a:gd name="connsiteY478" fmla="*/ 934963 h 1326524"/>
                  <a:gd name="connsiteX479" fmla="*/ 942231 w 1618512"/>
                  <a:gd name="connsiteY479" fmla="*/ 952005 h 1326524"/>
                  <a:gd name="connsiteX480" fmla="*/ 940496 w 1618512"/>
                  <a:gd name="connsiteY480" fmla="*/ 956647 h 1326524"/>
                  <a:gd name="connsiteX481" fmla="*/ 947963 w 1618512"/>
                  <a:gd name="connsiteY481" fmla="*/ 952942 h 1326524"/>
                  <a:gd name="connsiteX482" fmla="*/ 957895 w 1618512"/>
                  <a:gd name="connsiteY482" fmla="*/ 969983 h 1326524"/>
                  <a:gd name="connsiteX483" fmla="*/ 945431 w 1618512"/>
                  <a:gd name="connsiteY483" fmla="*/ 985271 h 1326524"/>
                  <a:gd name="connsiteX484" fmla="*/ 935499 w 1618512"/>
                  <a:gd name="connsiteY484" fmla="*/ 968229 h 1326524"/>
                  <a:gd name="connsiteX485" fmla="*/ 937234 w 1618512"/>
                  <a:gd name="connsiteY485" fmla="*/ 963586 h 1326524"/>
                  <a:gd name="connsiteX486" fmla="*/ 929767 w 1618512"/>
                  <a:gd name="connsiteY486" fmla="*/ 967292 h 1326524"/>
                  <a:gd name="connsiteX487" fmla="*/ 919835 w 1618512"/>
                  <a:gd name="connsiteY487" fmla="*/ 950251 h 1326524"/>
                  <a:gd name="connsiteX488" fmla="*/ 932299 w 1618512"/>
                  <a:gd name="connsiteY488" fmla="*/ 934963 h 1326524"/>
                  <a:gd name="connsiteX489" fmla="*/ 246499 w 1618512"/>
                  <a:gd name="connsiteY489" fmla="*/ 930561 h 1326524"/>
                  <a:gd name="connsiteX490" fmla="*/ 256431 w 1618512"/>
                  <a:gd name="connsiteY490" fmla="*/ 947603 h 1326524"/>
                  <a:gd name="connsiteX491" fmla="*/ 243968 w 1618512"/>
                  <a:gd name="connsiteY491" fmla="*/ 962890 h 1326524"/>
                  <a:gd name="connsiteX492" fmla="*/ 234035 w 1618512"/>
                  <a:gd name="connsiteY492" fmla="*/ 945849 h 1326524"/>
                  <a:gd name="connsiteX493" fmla="*/ 246499 w 1618512"/>
                  <a:gd name="connsiteY493" fmla="*/ 930561 h 1326524"/>
                  <a:gd name="connsiteX494" fmla="*/ 740785 w 1618512"/>
                  <a:gd name="connsiteY494" fmla="*/ 923699 h 1326524"/>
                  <a:gd name="connsiteX495" fmla="*/ 754485 w 1618512"/>
                  <a:gd name="connsiteY495" fmla="*/ 934869 h 1326524"/>
                  <a:gd name="connsiteX496" fmla="*/ 759352 w 1618512"/>
                  <a:gd name="connsiteY496" fmla="*/ 933644 h 1326524"/>
                  <a:gd name="connsiteX497" fmla="*/ 769786 w 1618512"/>
                  <a:gd name="connsiteY497" fmla="*/ 939424 h 1326524"/>
                  <a:gd name="connsiteX498" fmla="*/ 773308 w 1618512"/>
                  <a:gd name="connsiteY498" fmla="*/ 958832 h 1326524"/>
                  <a:gd name="connsiteX499" fmla="*/ 753900 w 1618512"/>
                  <a:gd name="connsiteY499" fmla="*/ 955310 h 1326524"/>
                  <a:gd name="connsiteX500" fmla="*/ 751576 w 1618512"/>
                  <a:gd name="connsiteY500" fmla="*/ 942502 h 1326524"/>
                  <a:gd name="connsiteX501" fmla="*/ 750718 w 1618512"/>
                  <a:gd name="connsiteY501" fmla="*/ 943711 h 1326524"/>
                  <a:gd name="connsiteX502" fmla="*/ 739031 w 1618512"/>
                  <a:gd name="connsiteY502" fmla="*/ 946096 h 1326524"/>
                  <a:gd name="connsiteX503" fmla="*/ 723744 w 1618512"/>
                  <a:gd name="connsiteY503" fmla="*/ 933632 h 1326524"/>
                  <a:gd name="connsiteX504" fmla="*/ 740785 w 1618512"/>
                  <a:gd name="connsiteY504" fmla="*/ 923699 h 1326524"/>
                  <a:gd name="connsiteX505" fmla="*/ 421689 w 1618512"/>
                  <a:gd name="connsiteY505" fmla="*/ 922381 h 1326524"/>
                  <a:gd name="connsiteX506" fmla="*/ 433307 w 1618512"/>
                  <a:gd name="connsiteY506" fmla="*/ 925081 h 1326524"/>
                  <a:gd name="connsiteX507" fmla="*/ 442013 w 1618512"/>
                  <a:gd name="connsiteY507" fmla="*/ 942780 h 1326524"/>
                  <a:gd name="connsiteX508" fmla="*/ 422383 w 1618512"/>
                  <a:gd name="connsiteY508" fmla="*/ 944712 h 1326524"/>
                  <a:gd name="connsiteX509" fmla="*/ 413677 w 1618512"/>
                  <a:gd name="connsiteY509" fmla="*/ 927012 h 1326524"/>
                  <a:gd name="connsiteX510" fmla="*/ 421689 w 1618512"/>
                  <a:gd name="connsiteY510" fmla="*/ 922381 h 1326524"/>
                  <a:gd name="connsiteX511" fmla="*/ 488880 w 1618512"/>
                  <a:gd name="connsiteY511" fmla="*/ 922289 h 1326524"/>
                  <a:gd name="connsiteX512" fmla="*/ 504168 w 1618512"/>
                  <a:gd name="connsiteY512" fmla="*/ 934753 h 1326524"/>
                  <a:gd name="connsiteX513" fmla="*/ 487126 w 1618512"/>
                  <a:gd name="connsiteY513" fmla="*/ 944686 h 1326524"/>
                  <a:gd name="connsiteX514" fmla="*/ 471839 w 1618512"/>
                  <a:gd name="connsiteY514" fmla="*/ 932221 h 1326524"/>
                  <a:gd name="connsiteX515" fmla="*/ 488880 w 1618512"/>
                  <a:gd name="connsiteY515" fmla="*/ 922289 h 1326524"/>
                  <a:gd name="connsiteX516" fmla="*/ 573207 w 1618512"/>
                  <a:gd name="connsiteY516" fmla="*/ 917414 h 1326524"/>
                  <a:gd name="connsiteX517" fmla="*/ 582182 w 1618512"/>
                  <a:gd name="connsiteY517" fmla="*/ 919672 h 1326524"/>
                  <a:gd name="connsiteX518" fmla="*/ 578660 w 1618512"/>
                  <a:gd name="connsiteY518" fmla="*/ 939081 h 1326524"/>
                  <a:gd name="connsiteX519" fmla="*/ 559252 w 1618512"/>
                  <a:gd name="connsiteY519" fmla="*/ 942602 h 1326524"/>
                  <a:gd name="connsiteX520" fmla="*/ 562774 w 1618512"/>
                  <a:gd name="connsiteY520" fmla="*/ 923195 h 1326524"/>
                  <a:gd name="connsiteX521" fmla="*/ 573207 w 1618512"/>
                  <a:gd name="connsiteY521" fmla="*/ 917414 h 1326524"/>
                  <a:gd name="connsiteX522" fmla="*/ 109763 w 1618512"/>
                  <a:gd name="connsiteY522" fmla="*/ 914841 h 1326524"/>
                  <a:gd name="connsiteX523" fmla="*/ 119696 w 1618512"/>
                  <a:gd name="connsiteY523" fmla="*/ 931883 h 1326524"/>
                  <a:gd name="connsiteX524" fmla="*/ 107231 w 1618512"/>
                  <a:gd name="connsiteY524" fmla="*/ 947170 h 1326524"/>
                  <a:gd name="connsiteX525" fmla="*/ 97299 w 1618512"/>
                  <a:gd name="connsiteY525" fmla="*/ 930129 h 1326524"/>
                  <a:gd name="connsiteX526" fmla="*/ 109763 w 1618512"/>
                  <a:gd name="connsiteY526" fmla="*/ 914841 h 1326524"/>
                  <a:gd name="connsiteX527" fmla="*/ 1462481 w 1618512"/>
                  <a:gd name="connsiteY527" fmla="*/ 914309 h 1326524"/>
                  <a:gd name="connsiteX528" fmla="*/ 1477769 w 1618512"/>
                  <a:gd name="connsiteY528" fmla="*/ 926774 h 1326524"/>
                  <a:gd name="connsiteX529" fmla="*/ 1460727 w 1618512"/>
                  <a:gd name="connsiteY529" fmla="*/ 936707 h 1326524"/>
                  <a:gd name="connsiteX530" fmla="*/ 1445440 w 1618512"/>
                  <a:gd name="connsiteY530" fmla="*/ 924242 h 1326524"/>
                  <a:gd name="connsiteX531" fmla="*/ 1462481 w 1618512"/>
                  <a:gd name="connsiteY531" fmla="*/ 914309 h 1326524"/>
                  <a:gd name="connsiteX532" fmla="*/ 287731 w 1618512"/>
                  <a:gd name="connsiteY532" fmla="*/ 901609 h 1326524"/>
                  <a:gd name="connsiteX533" fmla="*/ 303018 w 1618512"/>
                  <a:gd name="connsiteY533" fmla="*/ 914074 h 1326524"/>
                  <a:gd name="connsiteX534" fmla="*/ 285977 w 1618512"/>
                  <a:gd name="connsiteY534" fmla="*/ 924007 h 1326524"/>
                  <a:gd name="connsiteX535" fmla="*/ 270689 w 1618512"/>
                  <a:gd name="connsiteY535" fmla="*/ 911542 h 1326524"/>
                  <a:gd name="connsiteX536" fmla="*/ 287731 w 1618512"/>
                  <a:gd name="connsiteY536" fmla="*/ 901609 h 1326524"/>
                  <a:gd name="connsiteX537" fmla="*/ 1008216 w 1618512"/>
                  <a:gd name="connsiteY537" fmla="*/ 886662 h 1326524"/>
                  <a:gd name="connsiteX538" fmla="*/ 1019834 w 1618512"/>
                  <a:gd name="connsiteY538" fmla="*/ 889362 h 1326524"/>
                  <a:gd name="connsiteX539" fmla="*/ 1028540 w 1618512"/>
                  <a:gd name="connsiteY539" fmla="*/ 907062 h 1326524"/>
                  <a:gd name="connsiteX540" fmla="*/ 1008910 w 1618512"/>
                  <a:gd name="connsiteY540" fmla="*/ 908993 h 1326524"/>
                  <a:gd name="connsiteX541" fmla="*/ 1000204 w 1618512"/>
                  <a:gd name="connsiteY541" fmla="*/ 891295 h 1326524"/>
                  <a:gd name="connsiteX542" fmla="*/ 1008216 w 1618512"/>
                  <a:gd name="connsiteY542" fmla="*/ 886662 h 1326524"/>
                  <a:gd name="connsiteX543" fmla="*/ 1075406 w 1618512"/>
                  <a:gd name="connsiteY543" fmla="*/ 886571 h 1326524"/>
                  <a:gd name="connsiteX544" fmla="*/ 1090694 w 1618512"/>
                  <a:gd name="connsiteY544" fmla="*/ 899035 h 1326524"/>
                  <a:gd name="connsiteX545" fmla="*/ 1073652 w 1618512"/>
                  <a:gd name="connsiteY545" fmla="*/ 908968 h 1326524"/>
                  <a:gd name="connsiteX546" fmla="*/ 1058365 w 1618512"/>
                  <a:gd name="connsiteY546" fmla="*/ 896504 h 1326524"/>
                  <a:gd name="connsiteX547" fmla="*/ 1075406 w 1618512"/>
                  <a:gd name="connsiteY547" fmla="*/ 886571 h 1326524"/>
                  <a:gd name="connsiteX548" fmla="*/ 1299820 w 1618512"/>
                  <a:gd name="connsiteY548" fmla="*/ 886307 h 1326524"/>
                  <a:gd name="connsiteX549" fmla="*/ 1311438 w 1618512"/>
                  <a:gd name="connsiteY549" fmla="*/ 889007 h 1326524"/>
                  <a:gd name="connsiteX550" fmla="*/ 1314446 w 1618512"/>
                  <a:gd name="connsiteY550" fmla="*/ 892026 h 1326524"/>
                  <a:gd name="connsiteX551" fmla="*/ 1315625 w 1618512"/>
                  <a:gd name="connsiteY551" fmla="*/ 890365 h 1326524"/>
                  <a:gd name="connsiteX552" fmla="*/ 1327311 w 1618512"/>
                  <a:gd name="connsiteY552" fmla="*/ 887980 h 1326524"/>
                  <a:gd name="connsiteX553" fmla="*/ 1342599 w 1618512"/>
                  <a:gd name="connsiteY553" fmla="*/ 900445 h 1326524"/>
                  <a:gd name="connsiteX554" fmla="*/ 1325557 w 1618512"/>
                  <a:gd name="connsiteY554" fmla="*/ 910378 h 1326524"/>
                  <a:gd name="connsiteX555" fmla="*/ 1318412 w 1618512"/>
                  <a:gd name="connsiteY555" fmla="*/ 907708 h 1326524"/>
                  <a:gd name="connsiteX556" fmla="*/ 1312132 w 1618512"/>
                  <a:gd name="connsiteY556" fmla="*/ 911338 h 1326524"/>
                  <a:gd name="connsiteX557" fmla="*/ 1300514 w 1618512"/>
                  <a:gd name="connsiteY557" fmla="*/ 908638 h 1326524"/>
                  <a:gd name="connsiteX558" fmla="*/ 1291808 w 1618512"/>
                  <a:gd name="connsiteY558" fmla="*/ 890938 h 1326524"/>
                  <a:gd name="connsiteX559" fmla="*/ 1299820 w 1618512"/>
                  <a:gd name="connsiteY559" fmla="*/ 886307 h 1326524"/>
                  <a:gd name="connsiteX560" fmla="*/ 1159734 w 1618512"/>
                  <a:gd name="connsiteY560" fmla="*/ 881696 h 1326524"/>
                  <a:gd name="connsiteX561" fmla="*/ 1168709 w 1618512"/>
                  <a:gd name="connsiteY561" fmla="*/ 883955 h 1326524"/>
                  <a:gd name="connsiteX562" fmla="*/ 1165188 w 1618512"/>
                  <a:gd name="connsiteY562" fmla="*/ 903362 h 1326524"/>
                  <a:gd name="connsiteX563" fmla="*/ 1145779 w 1618512"/>
                  <a:gd name="connsiteY563" fmla="*/ 906884 h 1326524"/>
                  <a:gd name="connsiteX564" fmla="*/ 1149301 w 1618512"/>
                  <a:gd name="connsiteY564" fmla="*/ 887476 h 1326524"/>
                  <a:gd name="connsiteX565" fmla="*/ 1159734 w 1618512"/>
                  <a:gd name="connsiteY565" fmla="*/ 881696 h 1326524"/>
                  <a:gd name="connsiteX566" fmla="*/ 1451339 w 1618512"/>
                  <a:gd name="connsiteY566" fmla="*/ 881339 h 1326524"/>
                  <a:gd name="connsiteX567" fmla="*/ 1460313 w 1618512"/>
                  <a:gd name="connsiteY567" fmla="*/ 883597 h 1326524"/>
                  <a:gd name="connsiteX568" fmla="*/ 1456792 w 1618512"/>
                  <a:gd name="connsiteY568" fmla="*/ 903005 h 1326524"/>
                  <a:gd name="connsiteX569" fmla="*/ 1437383 w 1618512"/>
                  <a:gd name="connsiteY569" fmla="*/ 906527 h 1326524"/>
                  <a:gd name="connsiteX570" fmla="*/ 1440905 w 1618512"/>
                  <a:gd name="connsiteY570" fmla="*/ 887120 h 1326524"/>
                  <a:gd name="connsiteX571" fmla="*/ 1451339 w 1618512"/>
                  <a:gd name="connsiteY571" fmla="*/ 881339 h 1326524"/>
                  <a:gd name="connsiteX572" fmla="*/ 827260 w 1618512"/>
                  <a:gd name="connsiteY572" fmla="*/ 871062 h 1326524"/>
                  <a:gd name="connsiteX573" fmla="*/ 842547 w 1618512"/>
                  <a:gd name="connsiteY573" fmla="*/ 883527 h 1326524"/>
                  <a:gd name="connsiteX574" fmla="*/ 825506 w 1618512"/>
                  <a:gd name="connsiteY574" fmla="*/ 893459 h 1326524"/>
                  <a:gd name="connsiteX575" fmla="*/ 810218 w 1618512"/>
                  <a:gd name="connsiteY575" fmla="*/ 880995 h 1326524"/>
                  <a:gd name="connsiteX576" fmla="*/ 827260 w 1618512"/>
                  <a:gd name="connsiteY576" fmla="*/ 871062 h 1326524"/>
                  <a:gd name="connsiteX577" fmla="*/ 874258 w 1618512"/>
                  <a:gd name="connsiteY577" fmla="*/ 865892 h 1326524"/>
                  <a:gd name="connsiteX578" fmla="*/ 889545 w 1618512"/>
                  <a:gd name="connsiteY578" fmla="*/ 878356 h 1326524"/>
                  <a:gd name="connsiteX579" fmla="*/ 872504 w 1618512"/>
                  <a:gd name="connsiteY579" fmla="*/ 888289 h 1326524"/>
                  <a:gd name="connsiteX580" fmla="*/ 857216 w 1618512"/>
                  <a:gd name="connsiteY580" fmla="*/ 875824 h 1326524"/>
                  <a:gd name="connsiteX581" fmla="*/ 874258 w 1618512"/>
                  <a:gd name="connsiteY581" fmla="*/ 865892 h 1326524"/>
                  <a:gd name="connsiteX582" fmla="*/ 1071355 w 1618512"/>
                  <a:gd name="connsiteY582" fmla="*/ 856357 h 1326524"/>
                  <a:gd name="connsiteX583" fmla="*/ 1073286 w 1618512"/>
                  <a:gd name="connsiteY583" fmla="*/ 875987 h 1326524"/>
                  <a:gd name="connsiteX584" fmla="*/ 1055588 w 1618512"/>
                  <a:gd name="connsiteY584" fmla="*/ 884694 h 1326524"/>
                  <a:gd name="connsiteX585" fmla="*/ 1053655 w 1618512"/>
                  <a:gd name="connsiteY585" fmla="*/ 865063 h 1326524"/>
                  <a:gd name="connsiteX586" fmla="*/ 1071355 w 1618512"/>
                  <a:gd name="connsiteY586" fmla="*/ 856357 h 1326524"/>
                  <a:gd name="connsiteX587" fmla="*/ 1376799 w 1618512"/>
                  <a:gd name="connsiteY587" fmla="*/ 854361 h 1326524"/>
                  <a:gd name="connsiteX588" fmla="*/ 1386731 w 1618512"/>
                  <a:gd name="connsiteY588" fmla="*/ 871403 h 1326524"/>
                  <a:gd name="connsiteX589" fmla="*/ 1374267 w 1618512"/>
                  <a:gd name="connsiteY589" fmla="*/ 886690 h 1326524"/>
                  <a:gd name="connsiteX590" fmla="*/ 1364335 w 1618512"/>
                  <a:gd name="connsiteY590" fmla="*/ 869649 h 1326524"/>
                  <a:gd name="connsiteX591" fmla="*/ 1376799 w 1618512"/>
                  <a:gd name="connsiteY591" fmla="*/ 854361 h 1326524"/>
                  <a:gd name="connsiteX592" fmla="*/ 1203851 w 1618512"/>
                  <a:gd name="connsiteY592" fmla="*/ 853042 h 1326524"/>
                  <a:gd name="connsiteX593" fmla="*/ 1214285 w 1618512"/>
                  <a:gd name="connsiteY593" fmla="*/ 858823 h 1326524"/>
                  <a:gd name="connsiteX594" fmla="*/ 1217807 w 1618512"/>
                  <a:gd name="connsiteY594" fmla="*/ 878232 h 1326524"/>
                  <a:gd name="connsiteX595" fmla="*/ 1198399 w 1618512"/>
                  <a:gd name="connsiteY595" fmla="*/ 874710 h 1326524"/>
                  <a:gd name="connsiteX596" fmla="*/ 1194877 w 1618512"/>
                  <a:gd name="connsiteY596" fmla="*/ 855301 h 1326524"/>
                  <a:gd name="connsiteX597" fmla="*/ 1203851 w 1618512"/>
                  <a:gd name="connsiteY597" fmla="*/ 853042 h 1326524"/>
                  <a:gd name="connsiteX598" fmla="*/ 1124894 w 1618512"/>
                  <a:gd name="connsiteY598" fmla="*/ 852952 h 1326524"/>
                  <a:gd name="connsiteX599" fmla="*/ 1134826 w 1618512"/>
                  <a:gd name="connsiteY599" fmla="*/ 869994 h 1326524"/>
                  <a:gd name="connsiteX600" fmla="*/ 1122362 w 1618512"/>
                  <a:gd name="connsiteY600" fmla="*/ 885281 h 1326524"/>
                  <a:gd name="connsiteX601" fmla="*/ 1112430 w 1618512"/>
                  <a:gd name="connsiteY601" fmla="*/ 868240 h 1326524"/>
                  <a:gd name="connsiteX602" fmla="*/ 1124894 w 1618512"/>
                  <a:gd name="connsiteY602" fmla="*/ 852952 h 1326524"/>
                  <a:gd name="connsiteX603" fmla="*/ 562321 w 1618512"/>
                  <a:gd name="connsiteY603" fmla="*/ 852075 h 1326524"/>
                  <a:gd name="connsiteX604" fmla="*/ 572253 w 1618512"/>
                  <a:gd name="connsiteY604" fmla="*/ 869117 h 1326524"/>
                  <a:gd name="connsiteX605" fmla="*/ 559789 w 1618512"/>
                  <a:gd name="connsiteY605" fmla="*/ 884404 h 1326524"/>
                  <a:gd name="connsiteX606" fmla="*/ 549857 w 1618512"/>
                  <a:gd name="connsiteY606" fmla="*/ 867364 h 1326524"/>
                  <a:gd name="connsiteX607" fmla="*/ 562321 w 1618512"/>
                  <a:gd name="connsiteY607" fmla="*/ 852075 h 1326524"/>
                  <a:gd name="connsiteX608" fmla="*/ 389373 w 1618512"/>
                  <a:gd name="connsiteY608" fmla="*/ 850757 h 1326524"/>
                  <a:gd name="connsiteX609" fmla="*/ 399807 w 1618512"/>
                  <a:gd name="connsiteY609" fmla="*/ 856537 h 1326524"/>
                  <a:gd name="connsiteX610" fmla="*/ 403329 w 1618512"/>
                  <a:gd name="connsiteY610" fmla="*/ 875946 h 1326524"/>
                  <a:gd name="connsiteX611" fmla="*/ 383921 w 1618512"/>
                  <a:gd name="connsiteY611" fmla="*/ 872423 h 1326524"/>
                  <a:gd name="connsiteX612" fmla="*/ 380399 w 1618512"/>
                  <a:gd name="connsiteY612" fmla="*/ 853015 h 1326524"/>
                  <a:gd name="connsiteX613" fmla="*/ 389373 w 1618512"/>
                  <a:gd name="connsiteY613" fmla="*/ 850757 h 1326524"/>
                  <a:gd name="connsiteX614" fmla="*/ 626111 w 1618512"/>
                  <a:gd name="connsiteY614" fmla="*/ 850383 h 1326524"/>
                  <a:gd name="connsiteX615" fmla="*/ 641399 w 1618512"/>
                  <a:gd name="connsiteY615" fmla="*/ 862847 h 1326524"/>
                  <a:gd name="connsiteX616" fmla="*/ 624357 w 1618512"/>
                  <a:gd name="connsiteY616" fmla="*/ 872780 h 1326524"/>
                  <a:gd name="connsiteX617" fmla="*/ 609070 w 1618512"/>
                  <a:gd name="connsiteY617" fmla="*/ 860315 h 1326524"/>
                  <a:gd name="connsiteX618" fmla="*/ 626111 w 1618512"/>
                  <a:gd name="connsiteY618" fmla="*/ 850383 h 1326524"/>
                  <a:gd name="connsiteX619" fmla="*/ 489111 w 1618512"/>
                  <a:gd name="connsiteY619" fmla="*/ 849881 h 1326524"/>
                  <a:gd name="connsiteX620" fmla="*/ 504399 w 1618512"/>
                  <a:gd name="connsiteY620" fmla="*/ 862345 h 1326524"/>
                  <a:gd name="connsiteX621" fmla="*/ 487357 w 1618512"/>
                  <a:gd name="connsiteY621" fmla="*/ 872278 h 1326524"/>
                  <a:gd name="connsiteX622" fmla="*/ 472070 w 1618512"/>
                  <a:gd name="connsiteY622" fmla="*/ 859813 h 1326524"/>
                  <a:gd name="connsiteX623" fmla="*/ 489111 w 1618512"/>
                  <a:gd name="connsiteY623" fmla="*/ 849881 h 1326524"/>
                  <a:gd name="connsiteX624" fmla="*/ 237206 w 1618512"/>
                  <a:gd name="connsiteY624" fmla="*/ 848470 h 1326524"/>
                  <a:gd name="connsiteX625" fmla="*/ 248380 w 1618512"/>
                  <a:gd name="connsiteY625" fmla="*/ 852645 h 1326524"/>
                  <a:gd name="connsiteX626" fmla="*/ 249205 w 1618512"/>
                  <a:gd name="connsiteY626" fmla="*/ 854311 h 1326524"/>
                  <a:gd name="connsiteX627" fmla="*/ 256877 w 1618512"/>
                  <a:gd name="connsiteY627" fmla="*/ 854072 h 1326524"/>
                  <a:gd name="connsiteX628" fmla="*/ 258808 w 1618512"/>
                  <a:gd name="connsiteY628" fmla="*/ 873702 h 1326524"/>
                  <a:gd name="connsiteX629" fmla="*/ 241109 w 1618512"/>
                  <a:gd name="connsiteY629" fmla="*/ 882408 h 1326524"/>
                  <a:gd name="connsiteX630" fmla="*/ 236478 w 1618512"/>
                  <a:gd name="connsiteY630" fmla="*/ 874396 h 1326524"/>
                  <a:gd name="connsiteX631" fmla="*/ 237389 w 1618512"/>
                  <a:gd name="connsiteY631" fmla="*/ 870473 h 1326524"/>
                  <a:gd name="connsiteX632" fmla="*/ 235452 w 1618512"/>
                  <a:gd name="connsiteY632" fmla="*/ 870868 h 1326524"/>
                  <a:gd name="connsiteX633" fmla="*/ 220165 w 1618512"/>
                  <a:gd name="connsiteY633" fmla="*/ 858403 h 1326524"/>
                  <a:gd name="connsiteX634" fmla="*/ 237206 w 1618512"/>
                  <a:gd name="connsiteY634" fmla="*/ 848470 h 1326524"/>
                  <a:gd name="connsiteX635" fmla="*/ 321535 w 1618512"/>
                  <a:gd name="connsiteY635" fmla="*/ 843595 h 1326524"/>
                  <a:gd name="connsiteX636" fmla="*/ 330509 w 1618512"/>
                  <a:gd name="connsiteY636" fmla="*/ 845854 h 1326524"/>
                  <a:gd name="connsiteX637" fmla="*/ 326987 w 1618512"/>
                  <a:gd name="connsiteY637" fmla="*/ 865262 h 1326524"/>
                  <a:gd name="connsiteX638" fmla="*/ 307579 w 1618512"/>
                  <a:gd name="connsiteY638" fmla="*/ 868785 h 1326524"/>
                  <a:gd name="connsiteX639" fmla="*/ 311101 w 1618512"/>
                  <a:gd name="connsiteY639" fmla="*/ 849376 h 1326524"/>
                  <a:gd name="connsiteX640" fmla="*/ 321535 w 1618512"/>
                  <a:gd name="connsiteY640" fmla="*/ 843595 h 1326524"/>
                  <a:gd name="connsiteX641" fmla="*/ 172794 w 1618512"/>
                  <a:gd name="connsiteY641" fmla="*/ 843511 h 1326524"/>
                  <a:gd name="connsiteX642" fmla="*/ 188082 w 1618512"/>
                  <a:gd name="connsiteY642" fmla="*/ 855976 h 1326524"/>
                  <a:gd name="connsiteX643" fmla="*/ 187353 w 1618512"/>
                  <a:gd name="connsiteY643" fmla="*/ 857003 h 1326524"/>
                  <a:gd name="connsiteX644" fmla="*/ 190053 w 1618512"/>
                  <a:gd name="connsiteY644" fmla="*/ 859713 h 1326524"/>
                  <a:gd name="connsiteX645" fmla="*/ 190340 w 1618512"/>
                  <a:gd name="connsiteY645" fmla="*/ 868963 h 1326524"/>
                  <a:gd name="connsiteX646" fmla="*/ 170710 w 1618512"/>
                  <a:gd name="connsiteY646" fmla="*/ 870894 h 1326524"/>
                  <a:gd name="connsiteX647" fmla="*/ 162600 w 1618512"/>
                  <a:gd name="connsiteY647" fmla="*/ 862754 h 1326524"/>
                  <a:gd name="connsiteX648" fmla="*/ 159867 w 1618512"/>
                  <a:gd name="connsiteY648" fmla="*/ 861732 h 1326524"/>
                  <a:gd name="connsiteX649" fmla="*/ 155752 w 1618512"/>
                  <a:gd name="connsiteY649" fmla="*/ 853444 h 1326524"/>
                  <a:gd name="connsiteX650" fmla="*/ 172794 w 1618512"/>
                  <a:gd name="connsiteY650" fmla="*/ 843511 h 1326524"/>
                  <a:gd name="connsiteX651" fmla="*/ 923745 w 1618512"/>
                  <a:gd name="connsiteY651" fmla="*/ 832273 h 1326524"/>
                  <a:gd name="connsiteX652" fmla="*/ 933678 w 1618512"/>
                  <a:gd name="connsiteY652" fmla="*/ 849314 h 1326524"/>
                  <a:gd name="connsiteX653" fmla="*/ 921213 w 1618512"/>
                  <a:gd name="connsiteY653" fmla="*/ 864602 h 1326524"/>
                  <a:gd name="connsiteX654" fmla="*/ 911280 w 1618512"/>
                  <a:gd name="connsiteY654" fmla="*/ 847560 h 1326524"/>
                  <a:gd name="connsiteX655" fmla="*/ 923745 w 1618512"/>
                  <a:gd name="connsiteY655" fmla="*/ 832273 h 1326524"/>
                  <a:gd name="connsiteX656" fmla="*/ 36058 w 1618512"/>
                  <a:gd name="connsiteY656" fmla="*/ 827791 h 1326524"/>
                  <a:gd name="connsiteX657" fmla="*/ 51345 w 1618512"/>
                  <a:gd name="connsiteY657" fmla="*/ 840257 h 1326524"/>
                  <a:gd name="connsiteX658" fmla="*/ 45991 w 1618512"/>
                  <a:gd name="connsiteY658" fmla="*/ 847805 h 1326524"/>
                  <a:gd name="connsiteX659" fmla="*/ 44521 w 1618512"/>
                  <a:gd name="connsiteY659" fmla="*/ 848104 h 1326524"/>
                  <a:gd name="connsiteX660" fmla="*/ 35654 w 1618512"/>
                  <a:gd name="connsiteY660" fmla="*/ 827873 h 1326524"/>
                  <a:gd name="connsiteX661" fmla="*/ 509046 w 1618512"/>
                  <a:gd name="connsiteY661" fmla="*/ 813946 h 1326524"/>
                  <a:gd name="connsiteX662" fmla="*/ 510977 w 1618512"/>
                  <a:gd name="connsiteY662" fmla="*/ 833576 h 1326524"/>
                  <a:gd name="connsiteX663" fmla="*/ 493278 w 1618512"/>
                  <a:gd name="connsiteY663" fmla="*/ 842283 h 1326524"/>
                  <a:gd name="connsiteX664" fmla="*/ 491346 w 1618512"/>
                  <a:gd name="connsiteY664" fmla="*/ 822652 h 1326524"/>
                  <a:gd name="connsiteX665" fmla="*/ 509046 w 1618512"/>
                  <a:gd name="connsiteY665" fmla="*/ 813946 h 1326524"/>
                  <a:gd name="connsiteX666" fmla="*/ 814490 w 1618512"/>
                  <a:gd name="connsiteY666" fmla="*/ 811950 h 1326524"/>
                  <a:gd name="connsiteX667" fmla="*/ 824423 w 1618512"/>
                  <a:gd name="connsiteY667" fmla="*/ 828992 h 1326524"/>
                  <a:gd name="connsiteX668" fmla="*/ 811958 w 1618512"/>
                  <a:gd name="connsiteY668" fmla="*/ 844279 h 1326524"/>
                  <a:gd name="connsiteX669" fmla="*/ 802025 w 1618512"/>
                  <a:gd name="connsiteY669" fmla="*/ 827238 h 1326524"/>
                  <a:gd name="connsiteX670" fmla="*/ 814490 w 1618512"/>
                  <a:gd name="connsiteY670" fmla="*/ 811950 h 1326524"/>
                  <a:gd name="connsiteX671" fmla="*/ 641543 w 1618512"/>
                  <a:gd name="connsiteY671" fmla="*/ 810632 h 1326524"/>
                  <a:gd name="connsiteX672" fmla="*/ 651977 w 1618512"/>
                  <a:gd name="connsiteY672" fmla="*/ 816412 h 1326524"/>
                  <a:gd name="connsiteX673" fmla="*/ 655499 w 1618512"/>
                  <a:gd name="connsiteY673" fmla="*/ 835821 h 1326524"/>
                  <a:gd name="connsiteX674" fmla="*/ 636091 w 1618512"/>
                  <a:gd name="connsiteY674" fmla="*/ 832299 h 1326524"/>
                  <a:gd name="connsiteX675" fmla="*/ 632569 w 1618512"/>
                  <a:gd name="connsiteY675" fmla="*/ 812890 h 1326524"/>
                  <a:gd name="connsiteX676" fmla="*/ 641543 w 1618512"/>
                  <a:gd name="connsiteY676" fmla="*/ 810632 h 1326524"/>
                  <a:gd name="connsiteX677" fmla="*/ 562585 w 1618512"/>
                  <a:gd name="connsiteY677" fmla="*/ 810541 h 1326524"/>
                  <a:gd name="connsiteX678" fmla="*/ 572518 w 1618512"/>
                  <a:gd name="connsiteY678" fmla="*/ 827583 h 1326524"/>
                  <a:gd name="connsiteX679" fmla="*/ 560053 w 1618512"/>
                  <a:gd name="connsiteY679" fmla="*/ 842870 h 1326524"/>
                  <a:gd name="connsiteX680" fmla="*/ 550121 w 1618512"/>
                  <a:gd name="connsiteY680" fmla="*/ 825829 h 1326524"/>
                  <a:gd name="connsiteX681" fmla="*/ 562585 w 1618512"/>
                  <a:gd name="connsiteY681" fmla="*/ 810541 h 1326524"/>
                  <a:gd name="connsiteX682" fmla="*/ 1536187 w 1618512"/>
                  <a:gd name="connsiteY682" fmla="*/ 802562 h 1326524"/>
                  <a:gd name="connsiteX683" fmla="*/ 1546120 w 1618512"/>
                  <a:gd name="connsiteY683" fmla="*/ 819603 h 1326524"/>
                  <a:gd name="connsiteX684" fmla="*/ 1533655 w 1618512"/>
                  <a:gd name="connsiteY684" fmla="*/ 834891 h 1326524"/>
                  <a:gd name="connsiteX685" fmla="*/ 1523723 w 1618512"/>
                  <a:gd name="connsiteY685" fmla="*/ 817849 h 1326524"/>
                  <a:gd name="connsiteX686" fmla="*/ 1536187 w 1618512"/>
                  <a:gd name="connsiteY686" fmla="*/ 802562 h 1326524"/>
                  <a:gd name="connsiteX687" fmla="*/ 361437 w 1618512"/>
                  <a:gd name="connsiteY687" fmla="*/ 789862 h 1326524"/>
                  <a:gd name="connsiteX688" fmla="*/ 371369 w 1618512"/>
                  <a:gd name="connsiteY688" fmla="*/ 806903 h 1326524"/>
                  <a:gd name="connsiteX689" fmla="*/ 358905 w 1618512"/>
                  <a:gd name="connsiteY689" fmla="*/ 822191 h 1326524"/>
                  <a:gd name="connsiteX690" fmla="*/ 348973 w 1618512"/>
                  <a:gd name="connsiteY690" fmla="*/ 805149 h 1326524"/>
                  <a:gd name="connsiteX691" fmla="*/ 361437 w 1618512"/>
                  <a:gd name="connsiteY691" fmla="*/ 789862 h 1326524"/>
                  <a:gd name="connsiteX692" fmla="*/ 1095572 w 1618512"/>
                  <a:gd name="connsiteY692" fmla="*/ 778229 h 1326524"/>
                  <a:gd name="connsiteX693" fmla="*/ 1097503 w 1618512"/>
                  <a:gd name="connsiteY693" fmla="*/ 797858 h 1326524"/>
                  <a:gd name="connsiteX694" fmla="*/ 1079804 w 1618512"/>
                  <a:gd name="connsiteY694" fmla="*/ 806564 h 1326524"/>
                  <a:gd name="connsiteX695" fmla="*/ 1077872 w 1618512"/>
                  <a:gd name="connsiteY695" fmla="*/ 786934 h 1326524"/>
                  <a:gd name="connsiteX696" fmla="*/ 1095572 w 1618512"/>
                  <a:gd name="connsiteY696" fmla="*/ 778229 h 1326524"/>
                  <a:gd name="connsiteX697" fmla="*/ 1401017 w 1618512"/>
                  <a:gd name="connsiteY697" fmla="*/ 776233 h 1326524"/>
                  <a:gd name="connsiteX698" fmla="*/ 1410949 w 1618512"/>
                  <a:gd name="connsiteY698" fmla="*/ 793274 h 1326524"/>
                  <a:gd name="connsiteX699" fmla="*/ 1398485 w 1618512"/>
                  <a:gd name="connsiteY699" fmla="*/ 808562 h 1326524"/>
                  <a:gd name="connsiteX700" fmla="*/ 1390937 w 1618512"/>
                  <a:gd name="connsiteY700" fmla="*/ 803207 h 1326524"/>
                  <a:gd name="connsiteX701" fmla="*/ 1389462 w 1618512"/>
                  <a:gd name="connsiteY701" fmla="*/ 795980 h 1326524"/>
                  <a:gd name="connsiteX702" fmla="*/ 1389108 w 1618512"/>
                  <a:gd name="connsiteY702" fmla="*/ 797502 h 1326524"/>
                  <a:gd name="connsiteX703" fmla="*/ 1371410 w 1618512"/>
                  <a:gd name="connsiteY703" fmla="*/ 806209 h 1326524"/>
                  <a:gd name="connsiteX704" fmla="*/ 1369477 w 1618512"/>
                  <a:gd name="connsiteY704" fmla="*/ 786578 h 1326524"/>
                  <a:gd name="connsiteX705" fmla="*/ 1387177 w 1618512"/>
                  <a:gd name="connsiteY705" fmla="*/ 777872 h 1326524"/>
                  <a:gd name="connsiteX706" fmla="*/ 1391110 w 1618512"/>
                  <a:gd name="connsiteY706" fmla="*/ 784676 h 1326524"/>
                  <a:gd name="connsiteX707" fmla="*/ 1392728 w 1618512"/>
                  <a:gd name="connsiteY707" fmla="*/ 780347 h 1326524"/>
                  <a:gd name="connsiteX708" fmla="*/ 1401017 w 1618512"/>
                  <a:gd name="connsiteY708" fmla="*/ 776233 h 1326524"/>
                  <a:gd name="connsiteX709" fmla="*/ 1228069 w 1618512"/>
                  <a:gd name="connsiteY709" fmla="*/ 774913 h 1326524"/>
                  <a:gd name="connsiteX710" fmla="*/ 1238503 w 1618512"/>
                  <a:gd name="connsiteY710" fmla="*/ 780695 h 1326524"/>
                  <a:gd name="connsiteX711" fmla="*/ 1242025 w 1618512"/>
                  <a:gd name="connsiteY711" fmla="*/ 800102 h 1326524"/>
                  <a:gd name="connsiteX712" fmla="*/ 1222617 w 1618512"/>
                  <a:gd name="connsiteY712" fmla="*/ 796580 h 1326524"/>
                  <a:gd name="connsiteX713" fmla="*/ 1219095 w 1618512"/>
                  <a:gd name="connsiteY713" fmla="*/ 777173 h 1326524"/>
                  <a:gd name="connsiteX714" fmla="*/ 1228069 w 1618512"/>
                  <a:gd name="connsiteY714" fmla="*/ 774913 h 1326524"/>
                  <a:gd name="connsiteX715" fmla="*/ 1519673 w 1618512"/>
                  <a:gd name="connsiteY715" fmla="*/ 774556 h 1326524"/>
                  <a:gd name="connsiteX716" fmla="*/ 1530107 w 1618512"/>
                  <a:gd name="connsiteY716" fmla="*/ 780337 h 1326524"/>
                  <a:gd name="connsiteX717" fmla="*/ 1533629 w 1618512"/>
                  <a:gd name="connsiteY717" fmla="*/ 799746 h 1326524"/>
                  <a:gd name="connsiteX718" fmla="*/ 1514221 w 1618512"/>
                  <a:gd name="connsiteY718" fmla="*/ 796223 h 1326524"/>
                  <a:gd name="connsiteX719" fmla="*/ 1510699 w 1618512"/>
                  <a:gd name="connsiteY719" fmla="*/ 776815 h 1326524"/>
                  <a:gd name="connsiteX720" fmla="*/ 1519673 w 1618512"/>
                  <a:gd name="connsiteY720" fmla="*/ 774556 h 1326524"/>
                  <a:gd name="connsiteX721" fmla="*/ 1303094 w 1618512"/>
                  <a:gd name="connsiteY721" fmla="*/ 767311 h 1326524"/>
                  <a:gd name="connsiteX722" fmla="*/ 1318381 w 1618512"/>
                  <a:gd name="connsiteY722" fmla="*/ 779776 h 1326524"/>
                  <a:gd name="connsiteX723" fmla="*/ 1301340 w 1618512"/>
                  <a:gd name="connsiteY723" fmla="*/ 789708 h 1326524"/>
                  <a:gd name="connsiteX724" fmla="*/ 1286052 w 1618512"/>
                  <a:gd name="connsiteY724" fmla="*/ 777244 h 1326524"/>
                  <a:gd name="connsiteX725" fmla="*/ 1303094 w 1618512"/>
                  <a:gd name="connsiteY725" fmla="*/ 767311 h 1326524"/>
                  <a:gd name="connsiteX726" fmla="*/ 983998 w 1618512"/>
                  <a:gd name="connsiteY726" fmla="*/ 765994 h 1326524"/>
                  <a:gd name="connsiteX727" fmla="*/ 995616 w 1618512"/>
                  <a:gd name="connsiteY727" fmla="*/ 768694 h 1326524"/>
                  <a:gd name="connsiteX728" fmla="*/ 1004322 w 1618512"/>
                  <a:gd name="connsiteY728" fmla="*/ 786393 h 1326524"/>
                  <a:gd name="connsiteX729" fmla="*/ 984692 w 1618512"/>
                  <a:gd name="connsiteY729" fmla="*/ 788325 h 1326524"/>
                  <a:gd name="connsiteX730" fmla="*/ 975986 w 1618512"/>
                  <a:gd name="connsiteY730" fmla="*/ 770625 h 1326524"/>
                  <a:gd name="connsiteX731" fmla="*/ 983998 w 1618512"/>
                  <a:gd name="connsiteY731" fmla="*/ 765994 h 1326524"/>
                  <a:gd name="connsiteX732" fmla="*/ 1135516 w 1618512"/>
                  <a:gd name="connsiteY732" fmla="*/ 761026 h 1326524"/>
                  <a:gd name="connsiteX733" fmla="*/ 1144491 w 1618512"/>
                  <a:gd name="connsiteY733" fmla="*/ 763284 h 1326524"/>
                  <a:gd name="connsiteX734" fmla="*/ 1141733 w 1618512"/>
                  <a:gd name="connsiteY734" fmla="*/ 778485 h 1326524"/>
                  <a:gd name="connsiteX735" fmla="*/ 1149112 w 1618512"/>
                  <a:gd name="connsiteY735" fmla="*/ 774822 h 1326524"/>
                  <a:gd name="connsiteX736" fmla="*/ 1159044 w 1618512"/>
                  <a:gd name="connsiteY736" fmla="*/ 791864 h 1326524"/>
                  <a:gd name="connsiteX737" fmla="*/ 1146581 w 1618512"/>
                  <a:gd name="connsiteY737" fmla="*/ 807151 h 1326524"/>
                  <a:gd name="connsiteX738" fmla="*/ 1136648 w 1618512"/>
                  <a:gd name="connsiteY738" fmla="*/ 790110 h 1326524"/>
                  <a:gd name="connsiteX739" fmla="*/ 1139015 w 1618512"/>
                  <a:gd name="connsiteY739" fmla="*/ 783775 h 1326524"/>
                  <a:gd name="connsiteX740" fmla="*/ 1130536 w 1618512"/>
                  <a:gd name="connsiteY740" fmla="*/ 788473 h 1326524"/>
                  <a:gd name="connsiteX741" fmla="*/ 1121561 w 1618512"/>
                  <a:gd name="connsiteY741" fmla="*/ 786214 h 1326524"/>
                  <a:gd name="connsiteX742" fmla="*/ 1125083 w 1618512"/>
                  <a:gd name="connsiteY742" fmla="*/ 766806 h 1326524"/>
                  <a:gd name="connsiteX743" fmla="*/ 1135516 w 1618512"/>
                  <a:gd name="connsiteY743" fmla="*/ 761026 h 1326524"/>
                  <a:gd name="connsiteX744" fmla="*/ 900965 w 1618512"/>
                  <a:gd name="connsiteY744" fmla="*/ 759313 h 1326524"/>
                  <a:gd name="connsiteX745" fmla="*/ 910898 w 1618512"/>
                  <a:gd name="connsiteY745" fmla="*/ 776355 h 1326524"/>
                  <a:gd name="connsiteX746" fmla="*/ 898433 w 1618512"/>
                  <a:gd name="connsiteY746" fmla="*/ 791642 h 1326524"/>
                  <a:gd name="connsiteX747" fmla="*/ 888500 w 1618512"/>
                  <a:gd name="connsiteY747" fmla="*/ 774601 h 1326524"/>
                  <a:gd name="connsiteX748" fmla="*/ 900965 w 1618512"/>
                  <a:gd name="connsiteY748" fmla="*/ 759313 h 1326524"/>
                  <a:gd name="connsiteX749" fmla="*/ 947963 w 1618512"/>
                  <a:gd name="connsiteY749" fmla="*/ 754144 h 1326524"/>
                  <a:gd name="connsiteX750" fmla="*/ 957896 w 1618512"/>
                  <a:gd name="connsiteY750" fmla="*/ 771186 h 1326524"/>
                  <a:gd name="connsiteX751" fmla="*/ 945431 w 1618512"/>
                  <a:gd name="connsiteY751" fmla="*/ 786473 h 1326524"/>
                  <a:gd name="connsiteX752" fmla="*/ 935498 w 1618512"/>
                  <a:gd name="connsiteY752" fmla="*/ 769432 h 1326524"/>
                  <a:gd name="connsiteX753" fmla="*/ 947963 w 1618512"/>
                  <a:gd name="connsiteY753" fmla="*/ 754144 h 1326524"/>
                  <a:gd name="connsiteX754" fmla="*/ 511438 w 1618512"/>
                  <a:gd name="connsiteY754" fmla="*/ 750748 h 1326524"/>
                  <a:gd name="connsiteX755" fmla="*/ 526726 w 1618512"/>
                  <a:gd name="connsiteY755" fmla="*/ 763213 h 1326524"/>
                  <a:gd name="connsiteX756" fmla="*/ 509684 w 1618512"/>
                  <a:gd name="connsiteY756" fmla="*/ 773146 h 1326524"/>
                  <a:gd name="connsiteX757" fmla="*/ 494397 w 1618512"/>
                  <a:gd name="connsiteY757" fmla="*/ 760681 h 1326524"/>
                  <a:gd name="connsiteX758" fmla="*/ 511438 w 1618512"/>
                  <a:gd name="connsiteY758" fmla="*/ 750748 h 1326524"/>
                  <a:gd name="connsiteX759" fmla="*/ 1485040 w 1618512"/>
                  <a:gd name="connsiteY759" fmla="*/ 742769 h 1326524"/>
                  <a:gd name="connsiteX760" fmla="*/ 1500327 w 1618512"/>
                  <a:gd name="connsiteY760" fmla="*/ 755233 h 1326524"/>
                  <a:gd name="connsiteX761" fmla="*/ 1483286 w 1618512"/>
                  <a:gd name="connsiteY761" fmla="*/ 765166 h 1326524"/>
                  <a:gd name="connsiteX762" fmla="*/ 1467998 w 1618512"/>
                  <a:gd name="connsiteY762" fmla="*/ 752702 h 1326524"/>
                  <a:gd name="connsiteX763" fmla="*/ 1485040 w 1618512"/>
                  <a:gd name="connsiteY763" fmla="*/ 742769 h 1326524"/>
                  <a:gd name="connsiteX764" fmla="*/ 699817 w 1618512"/>
                  <a:gd name="connsiteY764" fmla="*/ 738634 h 1326524"/>
                  <a:gd name="connsiteX765" fmla="*/ 709749 w 1618512"/>
                  <a:gd name="connsiteY765" fmla="*/ 755676 h 1326524"/>
                  <a:gd name="connsiteX766" fmla="*/ 697285 w 1618512"/>
                  <a:gd name="connsiteY766" fmla="*/ 770963 h 1326524"/>
                  <a:gd name="connsiteX767" fmla="*/ 687353 w 1618512"/>
                  <a:gd name="connsiteY767" fmla="*/ 753923 h 1326524"/>
                  <a:gd name="connsiteX768" fmla="*/ 699817 w 1618512"/>
                  <a:gd name="connsiteY768" fmla="*/ 738634 h 1326524"/>
                  <a:gd name="connsiteX769" fmla="*/ 389869 w 1618512"/>
                  <a:gd name="connsiteY769" fmla="*/ 736814 h 1326524"/>
                  <a:gd name="connsiteX770" fmla="*/ 400303 w 1618512"/>
                  <a:gd name="connsiteY770" fmla="*/ 742594 h 1326524"/>
                  <a:gd name="connsiteX771" fmla="*/ 403825 w 1618512"/>
                  <a:gd name="connsiteY771" fmla="*/ 762002 h 1326524"/>
                  <a:gd name="connsiteX772" fmla="*/ 384417 w 1618512"/>
                  <a:gd name="connsiteY772" fmla="*/ 758480 h 1326524"/>
                  <a:gd name="connsiteX773" fmla="*/ 380895 w 1618512"/>
                  <a:gd name="connsiteY773" fmla="*/ 739072 h 1326524"/>
                  <a:gd name="connsiteX774" fmla="*/ 389869 w 1618512"/>
                  <a:gd name="connsiteY774" fmla="*/ 736814 h 1326524"/>
                  <a:gd name="connsiteX775" fmla="*/ 1596440 w 1618512"/>
                  <a:gd name="connsiteY775" fmla="*/ 736283 h 1326524"/>
                  <a:gd name="connsiteX776" fmla="*/ 1608058 w 1618512"/>
                  <a:gd name="connsiteY776" fmla="*/ 738983 h 1326524"/>
                  <a:gd name="connsiteX777" fmla="*/ 1611689 w 1618512"/>
                  <a:gd name="connsiteY777" fmla="*/ 742628 h 1326524"/>
                  <a:gd name="connsiteX778" fmla="*/ 1610731 w 1618512"/>
                  <a:gd name="connsiteY778" fmla="*/ 760170 h 1326524"/>
                  <a:gd name="connsiteX779" fmla="*/ 1608753 w 1618512"/>
                  <a:gd name="connsiteY779" fmla="*/ 761314 h 1326524"/>
                  <a:gd name="connsiteX780" fmla="*/ 1597134 w 1618512"/>
                  <a:gd name="connsiteY780" fmla="*/ 758614 h 1326524"/>
                  <a:gd name="connsiteX781" fmla="*/ 1588428 w 1618512"/>
                  <a:gd name="connsiteY781" fmla="*/ 740914 h 1326524"/>
                  <a:gd name="connsiteX782" fmla="*/ 1596440 w 1618512"/>
                  <a:gd name="connsiteY782" fmla="*/ 736283 h 1326524"/>
                  <a:gd name="connsiteX783" fmla="*/ 246499 w 1618512"/>
                  <a:gd name="connsiteY783" fmla="*/ 731762 h 1326524"/>
                  <a:gd name="connsiteX784" fmla="*/ 254047 w 1618512"/>
                  <a:gd name="connsiteY784" fmla="*/ 737117 h 1326524"/>
                  <a:gd name="connsiteX785" fmla="*/ 254678 w 1618512"/>
                  <a:gd name="connsiteY785" fmla="*/ 740212 h 1326524"/>
                  <a:gd name="connsiteX786" fmla="*/ 257372 w 1618512"/>
                  <a:gd name="connsiteY786" fmla="*/ 740128 h 1326524"/>
                  <a:gd name="connsiteX787" fmla="*/ 259303 w 1618512"/>
                  <a:gd name="connsiteY787" fmla="*/ 759759 h 1326524"/>
                  <a:gd name="connsiteX788" fmla="*/ 241605 w 1618512"/>
                  <a:gd name="connsiteY788" fmla="*/ 768464 h 1326524"/>
                  <a:gd name="connsiteX789" fmla="*/ 236973 w 1618512"/>
                  <a:gd name="connsiteY789" fmla="*/ 760452 h 1326524"/>
                  <a:gd name="connsiteX790" fmla="*/ 237236 w 1618512"/>
                  <a:gd name="connsiteY790" fmla="*/ 759317 h 1326524"/>
                  <a:gd name="connsiteX791" fmla="*/ 236419 w 1618512"/>
                  <a:gd name="connsiteY791" fmla="*/ 758737 h 1326524"/>
                  <a:gd name="connsiteX792" fmla="*/ 234034 w 1618512"/>
                  <a:gd name="connsiteY792" fmla="*/ 747050 h 1326524"/>
                  <a:gd name="connsiteX793" fmla="*/ 246499 w 1618512"/>
                  <a:gd name="connsiteY793" fmla="*/ 731762 h 1326524"/>
                  <a:gd name="connsiteX794" fmla="*/ 310290 w 1618512"/>
                  <a:gd name="connsiteY794" fmla="*/ 730069 h 1326524"/>
                  <a:gd name="connsiteX795" fmla="*/ 325577 w 1618512"/>
                  <a:gd name="connsiteY795" fmla="*/ 742534 h 1326524"/>
                  <a:gd name="connsiteX796" fmla="*/ 320223 w 1618512"/>
                  <a:gd name="connsiteY796" fmla="*/ 750082 h 1326524"/>
                  <a:gd name="connsiteX797" fmla="*/ 320098 w 1618512"/>
                  <a:gd name="connsiteY797" fmla="*/ 750107 h 1326524"/>
                  <a:gd name="connsiteX798" fmla="*/ 320844 w 1618512"/>
                  <a:gd name="connsiteY798" fmla="*/ 753764 h 1326524"/>
                  <a:gd name="connsiteX799" fmla="*/ 308381 w 1618512"/>
                  <a:gd name="connsiteY799" fmla="*/ 769052 h 1326524"/>
                  <a:gd name="connsiteX800" fmla="*/ 298448 w 1618512"/>
                  <a:gd name="connsiteY800" fmla="*/ 752010 h 1326524"/>
                  <a:gd name="connsiteX801" fmla="*/ 299534 w 1618512"/>
                  <a:gd name="connsiteY801" fmla="*/ 749102 h 1326524"/>
                  <a:gd name="connsiteX802" fmla="*/ 297363 w 1618512"/>
                  <a:gd name="connsiteY802" fmla="*/ 748290 h 1326524"/>
                  <a:gd name="connsiteX803" fmla="*/ 293248 w 1618512"/>
                  <a:gd name="connsiteY803" fmla="*/ 740002 h 1326524"/>
                  <a:gd name="connsiteX804" fmla="*/ 310290 w 1618512"/>
                  <a:gd name="connsiteY804" fmla="*/ 730069 h 1326524"/>
                  <a:gd name="connsiteX805" fmla="*/ 740785 w 1618512"/>
                  <a:gd name="connsiteY805" fmla="*/ 724899 h 1326524"/>
                  <a:gd name="connsiteX806" fmla="*/ 756072 w 1618512"/>
                  <a:gd name="connsiteY806" fmla="*/ 737365 h 1326524"/>
                  <a:gd name="connsiteX807" fmla="*/ 739031 w 1618512"/>
                  <a:gd name="connsiteY807" fmla="*/ 747297 h 1326524"/>
                  <a:gd name="connsiteX808" fmla="*/ 723743 w 1618512"/>
                  <a:gd name="connsiteY808" fmla="*/ 734832 h 1326524"/>
                  <a:gd name="connsiteX809" fmla="*/ 740785 w 1618512"/>
                  <a:gd name="connsiteY809" fmla="*/ 724899 h 1326524"/>
                  <a:gd name="connsiteX810" fmla="*/ 421690 w 1618512"/>
                  <a:gd name="connsiteY810" fmla="*/ 723583 h 1326524"/>
                  <a:gd name="connsiteX811" fmla="*/ 433308 w 1618512"/>
                  <a:gd name="connsiteY811" fmla="*/ 726282 h 1326524"/>
                  <a:gd name="connsiteX812" fmla="*/ 442014 w 1618512"/>
                  <a:gd name="connsiteY812" fmla="*/ 743982 h 1326524"/>
                  <a:gd name="connsiteX813" fmla="*/ 422384 w 1618512"/>
                  <a:gd name="connsiteY813" fmla="*/ 745913 h 1326524"/>
                  <a:gd name="connsiteX814" fmla="*/ 413678 w 1618512"/>
                  <a:gd name="connsiteY814" fmla="*/ 728215 h 1326524"/>
                  <a:gd name="connsiteX815" fmla="*/ 421690 w 1618512"/>
                  <a:gd name="connsiteY815" fmla="*/ 723583 h 1326524"/>
                  <a:gd name="connsiteX816" fmla="*/ 62765 w 1618512"/>
                  <a:gd name="connsiteY816" fmla="*/ 721214 h 1326524"/>
                  <a:gd name="connsiteX817" fmla="*/ 70313 w 1618512"/>
                  <a:gd name="connsiteY817" fmla="*/ 726569 h 1326524"/>
                  <a:gd name="connsiteX818" fmla="*/ 71223 w 1618512"/>
                  <a:gd name="connsiteY818" fmla="*/ 731030 h 1326524"/>
                  <a:gd name="connsiteX819" fmla="*/ 73552 w 1618512"/>
                  <a:gd name="connsiteY819" fmla="*/ 730443 h 1326524"/>
                  <a:gd name="connsiteX820" fmla="*/ 83985 w 1618512"/>
                  <a:gd name="connsiteY820" fmla="*/ 736225 h 1326524"/>
                  <a:gd name="connsiteX821" fmla="*/ 87508 w 1618512"/>
                  <a:gd name="connsiteY821" fmla="*/ 755632 h 1326524"/>
                  <a:gd name="connsiteX822" fmla="*/ 68100 w 1618512"/>
                  <a:gd name="connsiteY822" fmla="*/ 752111 h 1326524"/>
                  <a:gd name="connsiteX823" fmla="*/ 67688 w 1618512"/>
                  <a:gd name="connsiteY823" fmla="*/ 749843 h 1326524"/>
                  <a:gd name="connsiteX824" fmla="*/ 60233 w 1618512"/>
                  <a:gd name="connsiteY824" fmla="*/ 753543 h 1326524"/>
                  <a:gd name="connsiteX825" fmla="*/ 50300 w 1618512"/>
                  <a:gd name="connsiteY825" fmla="*/ 736501 h 1326524"/>
                  <a:gd name="connsiteX826" fmla="*/ 62765 w 1618512"/>
                  <a:gd name="connsiteY826" fmla="*/ 721214 h 1326524"/>
                  <a:gd name="connsiteX827" fmla="*/ 573209 w 1618512"/>
                  <a:gd name="connsiteY827" fmla="*/ 718615 h 1326524"/>
                  <a:gd name="connsiteX828" fmla="*/ 582183 w 1618512"/>
                  <a:gd name="connsiteY828" fmla="*/ 720874 h 1326524"/>
                  <a:gd name="connsiteX829" fmla="*/ 578661 w 1618512"/>
                  <a:gd name="connsiteY829" fmla="*/ 740281 h 1326524"/>
                  <a:gd name="connsiteX830" fmla="*/ 570621 w 1618512"/>
                  <a:gd name="connsiteY830" fmla="*/ 744737 h 1326524"/>
                  <a:gd name="connsiteX831" fmla="*/ 572749 w 1618512"/>
                  <a:gd name="connsiteY831" fmla="*/ 755175 h 1326524"/>
                  <a:gd name="connsiteX832" fmla="*/ 560285 w 1618512"/>
                  <a:gd name="connsiteY832" fmla="*/ 770462 h 1326524"/>
                  <a:gd name="connsiteX833" fmla="*/ 550353 w 1618512"/>
                  <a:gd name="connsiteY833" fmla="*/ 753421 h 1326524"/>
                  <a:gd name="connsiteX834" fmla="*/ 554528 w 1618512"/>
                  <a:gd name="connsiteY834" fmla="*/ 742247 h 1326524"/>
                  <a:gd name="connsiteX835" fmla="*/ 560031 w 1618512"/>
                  <a:gd name="connsiteY835" fmla="*/ 739516 h 1326524"/>
                  <a:gd name="connsiteX836" fmla="*/ 562775 w 1618512"/>
                  <a:gd name="connsiteY836" fmla="*/ 724395 h 1326524"/>
                  <a:gd name="connsiteX837" fmla="*/ 573209 w 1618512"/>
                  <a:gd name="connsiteY837" fmla="*/ 718615 h 1326524"/>
                  <a:gd name="connsiteX838" fmla="*/ 109763 w 1618512"/>
                  <a:gd name="connsiteY838" fmla="*/ 716044 h 1326524"/>
                  <a:gd name="connsiteX839" fmla="*/ 119696 w 1618512"/>
                  <a:gd name="connsiteY839" fmla="*/ 733085 h 1326524"/>
                  <a:gd name="connsiteX840" fmla="*/ 107231 w 1618512"/>
                  <a:gd name="connsiteY840" fmla="*/ 748373 h 1326524"/>
                  <a:gd name="connsiteX841" fmla="*/ 97298 w 1618512"/>
                  <a:gd name="connsiteY841" fmla="*/ 731331 h 1326524"/>
                  <a:gd name="connsiteX842" fmla="*/ 109763 w 1618512"/>
                  <a:gd name="connsiteY842" fmla="*/ 716044 h 1326524"/>
                  <a:gd name="connsiteX843" fmla="*/ 1327312 w 1618512"/>
                  <a:gd name="connsiteY843" fmla="*/ 689181 h 1326524"/>
                  <a:gd name="connsiteX844" fmla="*/ 1342600 w 1618512"/>
                  <a:gd name="connsiteY844" fmla="*/ 701646 h 1326524"/>
                  <a:gd name="connsiteX845" fmla="*/ 1325558 w 1618512"/>
                  <a:gd name="connsiteY845" fmla="*/ 711579 h 1326524"/>
                  <a:gd name="connsiteX846" fmla="*/ 1310271 w 1618512"/>
                  <a:gd name="connsiteY846" fmla="*/ 699114 h 1326524"/>
                  <a:gd name="connsiteX847" fmla="*/ 1327312 w 1618512"/>
                  <a:gd name="connsiteY847" fmla="*/ 689181 h 1326524"/>
                  <a:gd name="connsiteX848" fmla="*/ 1008216 w 1618512"/>
                  <a:gd name="connsiteY848" fmla="*/ 687864 h 1326524"/>
                  <a:gd name="connsiteX849" fmla="*/ 1019834 w 1618512"/>
                  <a:gd name="connsiteY849" fmla="*/ 690565 h 1326524"/>
                  <a:gd name="connsiteX850" fmla="*/ 1028540 w 1618512"/>
                  <a:gd name="connsiteY850" fmla="*/ 708264 h 1326524"/>
                  <a:gd name="connsiteX851" fmla="*/ 1008910 w 1618512"/>
                  <a:gd name="connsiteY851" fmla="*/ 710196 h 1326524"/>
                  <a:gd name="connsiteX852" fmla="*/ 1000204 w 1618512"/>
                  <a:gd name="connsiteY852" fmla="*/ 692496 h 1326524"/>
                  <a:gd name="connsiteX853" fmla="*/ 1008216 w 1618512"/>
                  <a:gd name="connsiteY853" fmla="*/ 687864 h 1326524"/>
                  <a:gd name="connsiteX854" fmla="*/ 1159734 w 1618512"/>
                  <a:gd name="connsiteY854" fmla="*/ 682897 h 1326524"/>
                  <a:gd name="connsiteX855" fmla="*/ 1168709 w 1618512"/>
                  <a:gd name="connsiteY855" fmla="*/ 685155 h 1326524"/>
                  <a:gd name="connsiteX856" fmla="*/ 1165187 w 1618512"/>
                  <a:gd name="connsiteY856" fmla="*/ 704563 h 1326524"/>
                  <a:gd name="connsiteX857" fmla="*/ 1145779 w 1618512"/>
                  <a:gd name="connsiteY857" fmla="*/ 708085 h 1326524"/>
                  <a:gd name="connsiteX858" fmla="*/ 1149301 w 1618512"/>
                  <a:gd name="connsiteY858" fmla="*/ 688677 h 1326524"/>
                  <a:gd name="connsiteX859" fmla="*/ 1159734 w 1618512"/>
                  <a:gd name="connsiteY859" fmla="*/ 682897 h 1326524"/>
                  <a:gd name="connsiteX860" fmla="*/ 760070 w 1618512"/>
                  <a:gd name="connsiteY860" fmla="*/ 672355 h 1326524"/>
                  <a:gd name="connsiteX861" fmla="*/ 771688 w 1618512"/>
                  <a:gd name="connsiteY861" fmla="*/ 675056 h 1326524"/>
                  <a:gd name="connsiteX862" fmla="*/ 780394 w 1618512"/>
                  <a:gd name="connsiteY862" fmla="*/ 692755 h 1326524"/>
                  <a:gd name="connsiteX863" fmla="*/ 760764 w 1618512"/>
                  <a:gd name="connsiteY863" fmla="*/ 694687 h 1326524"/>
                  <a:gd name="connsiteX864" fmla="*/ 752058 w 1618512"/>
                  <a:gd name="connsiteY864" fmla="*/ 676987 h 1326524"/>
                  <a:gd name="connsiteX865" fmla="*/ 760070 w 1618512"/>
                  <a:gd name="connsiteY865" fmla="*/ 672355 h 1326524"/>
                  <a:gd name="connsiteX866" fmla="*/ 827261 w 1618512"/>
                  <a:gd name="connsiteY866" fmla="*/ 672262 h 1326524"/>
                  <a:gd name="connsiteX867" fmla="*/ 842548 w 1618512"/>
                  <a:gd name="connsiteY867" fmla="*/ 684728 h 1326524"/>
                  <a:gd name="connsiteX868" fmla="*/ 825506 w 1618512"/>
                  <a:gd name="connsiteY868" fmla="*/ 694660 h 1326524"/>
                  <a:gd name="connsiteX869" fmla="*/ 810219 w 1618512"/>
                  <a:gd name="connsiteY869" fmla="*/ 682195 h 1326524"/>
                  <a:gd name="connsiteX870" fmla="*/ 827261 w 1618512"/>
                  <a:gd name="connsiteY870" fmla="*/ 672262 h 1326524"/>
                  <a:gd name="connsiteX871" fmla="*/ 911589 w 1618512"/>
                  <a:gd name="connsiteY871" fmla="*/ 667387 h 1326524"/>
                  <a:gd name="connsiteX872" fmla="*/ 920563 w 1618512"/>
                  <a:gd name="connsiteY872" fmla="*/ 669646 h 1326524"/>
                  <a:gd name="connsiteX873" fmla="*/ 917041 w 1618512"/>
                  <a:gd name="connsiteY873" fmla="*/ 689054 h 1326524"/>
                  <a:gd name="connsiteX874" fmla="*/ 897633 w 1618512"/>
                  <a:gd name="connsiteY874" fmla="*/ 692577 h 1326524"/>
                  <a:gd name="connsiteX875" fmla="*/ 901155 w 1618512"/>
                  <a:gd name="connsiteY875" fmla="*/ 673168 h 1326524"/>
                  <a:gd name="connsiteX876" fmla="*/ 911589 w 1618512"/>
                  <a:gd name="connsiteY876" fmla="*/ 667387 h 1326524"/>
                  <a:gd name="connsiteX877" fmla="*/ 1071355 w 1618512"/>
                  <a:gd name="connsiteY877" fmla="*/ 657559 h 1326524"/>
                  <a:gd name="connsiteX878" fmla="*/ 1075986 w 1618512"/>
                  <a:gd name="connsiteY878" fmla="*/ 665571 h 1326524"/>
                  <a:gd name="connsiteX879" fmla="*/ 1073852 w 1618512"/>
                  <a:gd name="connsiteY879" fmla="*/ 674757 h 1326524"/>
                  <a:gd name="connsiteX880" fmla="*/ 1079165 w 1618512"/>
                  <a:gd name="connsiteY880" fmla="*/ 673672 h 1326524"/>
                  <a:gd name="connsiteX881" fmla="*/ 1094453 w 1618512"/>
                  <a:gd name="connsiteY881" fmla="*/ 686137 h 1326524"/>
                  <a:gd name="connsiteX882" fmla="*/ 1077411 w 1618512"/>
                  <a:gd name="connsiteY882" fmla="*/ 696070 h 1326524"/>
                  <a:gd name="connsiteX883" fmla="*/ 1066237 w 1618512"/>
                  <a:gd name="connsiteY883" fmla="*/ 691895 h 1326524"/>
                  <a:gd name="connsiteX884" fmla="*/ 1063144 w 1618512"/>
                  <a:gd name="connsiteY884" fmla="*/ 685660 h 1326524"/>
                  <a:gd name="connsiteX885" fmla="*/ 1055587 w 1618512"/>
                  <a:gd name="connsiteY885" fmla="*/ 685895 h 1326524"/>
                  <a:gd name="connsiteX886" fmla="*/ 1053656 w 1618512"/>
                  <a:gd name="connsiteY886" fmla="*/ 666265 h 1326524"/>
                  <a:gd name="connsiteX887" fmla="*/ 1071355 w 1618512"/>
                  <a:gd name="connsiteY887" fmla="*/ 657559 h 1326524"/>
                  <a:gd name="connsiteX888" fmla="*/ 1376799 w 1618512"/>
                  <a:gd name="connsiteY888" fmla="*/ 655563 h 1326524"/>
                  <a:gd name="connsiteX889" fmla="*/ 1386732 w 1618512"/>
                  <a:gd name="connsiteY889" fmla="*/ 672604 h 1326524"/>
                  <a:gd name="connsiteX890" fmla="*/ 1374267 w 1618512"/>
                  <a:gd name="connsiteY890" fmla="*/ 687892 h 1326524"/>
                  <a:gd name="connsiteX891" fmla="*/ 1364334 w 1618512"/>
                  <a:gd name="connsiteY891" fmla="*/ 670850 h 1326524"/>
                  <a:gd name="connsiteX892" fmla="*/ 1376799 w 1618512"/>
                  <a:gd name="connsiteY892" fmla="*/ 655563 h 1326524"/>
                  <a:gd name="connsiteX893" fmla="*/ 1203853 w 1618512"/>
                  <a:gd name="connsiteY893" fmla="*/ 654243 h 1326524"/>
                  <a:gd name="connsiteX894" fmla="*/ 1214286 w 1618512"/>
                  <a:gd name="connsiteY894" fmla="*/ 660025 h 1326524"/>
                  <a:gd name="connsiteX895" fmla="*/ 1217808 w 1618512"/>
                  <a:gd name="connsiteY895" fmla="*/ 679432 h 1326524"/>
                  <a:gd name="connsiteX896" fmla="*/ 1198400 w 1618512"/>
                  <a:gd name="connsiteY896" fmla="*/ 675911 h 1326524"/>
                  <a:gd name="connsiteX897" fmla="*/ 1194878 w 1618512"/>
                  <a:gd name="connsiteY897" fmla="*/ 656503 h 1326524"/>
                  <a:gd name="connsiteX898" fmla="*/ 1203853 w 1618512"/>
                  <a:gd name="connsiteY898" fmla="*/ 654243 h 1326524"/>
                  <a:gd name="connsiteX899" fmla="*/ 626112 w 1618512"/>
                  <a:gd name="connsiteY899" fmla="*/ 651584 h 1326524"/>
                  <a:gd name="connsiteX900" fmla="*/ 641399 w 1618512"/>
                  <a:gd name="connsiteY900" fmla="*/ 664048 h 1326524"/>
                  <a:gd name="connsiteX901" fmla="*/ 624358 w 1618512"/>
                  <a:gd name="connsiteY901" fmla="*/ 673981 h 1326524"/>
                  <a:gd name="connsiteX902" fmla="*/ 609070 w 1618512"/>
                  <a:gd name="connsiteY902" fmla="*/ 661517 h 1326524"/>
                  <a:gd name="connsiteX903" fmla="*/ 626112 w 1618512"/>
                  <a:gd name="connsiteY903" fmla="*/ 651584 h 1326524"/>
                  <a:gd name="connsiteX904" fmla="*/ 489112 w 1618512"/>
                  <a:gd name="connsiteY904" fmla="*/ 651082 h 1326524"/>
                  <a:gd name="connsiteX905" fmla="*/ 504399 w 1618512"/>
                  <a:gd name="connsiteY905" fmla="*/ 663546 h 1326524"/>
                  <a:gd name="connsiteX906" fmla="*/ 487358 w 1618512"/>
                  <a:gd name="connsiteY906" fmla="*/ 673479 h 1326524"/>
                  <a:gd name="connsiteX907" fmla="*/ 472070 w 1618512"/>
                  <a:gd name="connsiteY907" fmla="*/ 661015 h 1326524"/>
                  <a:gd name="connsiteX908" fmla="*/ 489112 w 1618512"/>
                  <a:gd name="connsiteY908" fmla="*/ 651082 h 1326524"/>
                  <a:gd name="connsiteX909" fmla="*/ 170016 w 1618512"/>
                  <a:gd name="connsiteY909" fmla="*/ 649765 h 1326524"/>
                  <a:gd name="connsiteX910" fmla="*/ 181634 w 1618512"/>
                  <a:gd name="connsiteY910" fmla="*/ 652465 h 1326524"/>
                  <a:gd name="connsiteX911" fmla="*/ 190340 w 1618512"/>
                  <a:gd name="connsiteY911" fmla="*/ 670165 h 1326524"/>
                  <a:gd name="connsiteX912" fmla="*/ 170710 w 1618512"/>
                  <a:gd name="connsiteY912" fmla="*/ 672096 h 1326524"/>
                  <a:gd name="connsiteX913" fmla="*/ 162004 w 1618512"/>
                  <a:gd name="connsiteY913" fmla="*/ 654396 h 1326524"/>
                  <a:gd name="connsiteX914" fmla="*/ 170016 w 1618512"/>
                  <a:gd name="connsiteY914" fmla="*/ 649765 h 1326524"/>
                  <a:gd name="connsiteX915" fmla="*/ 321534 w 1618512"/>
                  <a:gd name="connsiteY915" fmla="*/ 644797 h 1326524"/>
                  <a:gd name="connsiteX916" fmla="*/ 330509 w 1618512"/>
                  <a:gd name="connsiteY916" fmla="*/ 647055 h 1326524"/>
                  <a:gd name="connsiteX917" fmla="*/ 326987 w 1618512"/>
                  <a:gd name="connsiteY917" fmla="*/ 666463 h 1326524"/>
                  <a:gd name="connsiteX918" fmla="*/ 307579 w 1618512"/>
                  <a:gd name="connsiteY918" fmla="*/ 669985 h 1326524"/>
                  <a:gd name="connsiteX919" fmla="*/ 311101 w 1618512"/>
                  <a:gd name="connsiteY919" fmla="*/ 650578 h 1326524"/>
                  <a:gd name="connsiteX920" fmla="*/ 321534 w 1618512"/>
                  <a:gd name="connsiteY920" fmla="*/ 644797 h 1326524"/>
                  <a:gd name="connsiteX921" fmla="*/ 1737 w 1618512"/>
                  <a:gd name="connsiteY921" fmla="*/ 641367 h 1326524"/>
                  <a:gd name="connsiteX922" fmla="*/ 4348 w 1618512"/>
                  <a:gd name="connsiteY922" fmla="*/ 646627 h 1326524"/>
                  <a:gd name="connsiteX923" fmla="*/ 0 w 1618512"/>
                  <a:gd name="connsiteY923" fmla="*/ 652755 h 1326524"/>
                  <a:gd name="connsiteX924" fmla="*/ 585143 w 1618512"/>
                  <a:gd name="connsiteY924" fmla="*/ 639000 h 1326524"/>
                  <a:gd name="connsiteX925" fmla="*/ 595075 w 1618512"/>
                  <a:gd name="connsiteY925" fmla="*/ 656041 h 1326524"/>
                  <a:gd name="connsiteX926" fmla="*/ 582611 w 1618512"/>
                  <a:gd name="connsiteY926" fmla="*/ 671329 h 1326524"/>
                  <a:gd name="connsiteX927" fmla="*/ 572679 w 1618512"/>
                  <a:gd name="connsiteY927" fmla="*/ 654287 h 1326524"/>
                  <a:gd name="connsiteX928" fmla="*/ 585143 w 1618512"/>
                  <a:gd name="connsiteY928" fmla="*/ 639000 h 1326524"/>
                  <a:gd name="connsiteX929" fmla="*/ 240965 w 1618512"/>
                  <a:gd name="connsiteY929" fmla="*/ 635573 h 1326524"/>
                  <a:gd name="connsiteX930" fmla="*/ 256253 w 1618512"/>
                  <a:gd name="connsiteY930" fmla="*/ 648037 h 1326524"/>
                  <a:gd name="connsiteX931" fmla="*/ 239211 w 1618512"/>
                  <a:gd name="connsiteY931" fmla="*/ 657970 h 1326524"/>
                  <a:gd name="connsiteX932" fmla="*/ 223924 w 1618512"/>
                  <a:gd name="connsiteY932" fmla="*/ 645506 h 1326524"/>
                  <a:gd name="connsiteX933" fmla="*/ 240965 w 1618512"/>
                  <a:gd name="connsiteY933" fmla="*/ 635573 h 1326524"/>
                  <a:gd name="connsiteX934" fmla="*/ 1558745 w 1618512"/>
                  <a:gd name="connsiteY934" fmla="*/ 631020 h 1326524"/>
                  <a:gd name="connsiteX935" fmla="*/ 1568677 w 1618512"/>
                  <a:gd name="connsiteY935" fmla="*/ 648062 h 1326524"/>
                  <a:gd name="connsiteX936" fmla="*/ 1556213 w 1618512"/>
                  <a:gd name="connsiteY936" fmla="*/ 663349 h 1326524"/>
                  <a:gd name="connsiteX937" fmla="*/ 1546281 w 1618512"/>
                  <a:gd name="connsiteY937" fmla="*/ 646308 h 1326524"/>
                  <a:gd name="connsiteX938" fmla="*/ 1558745 w 1618512"/>
                  <a:gd name="connsiteY938" fmla="*/ 631020 h 1326524"/>
                  <a:gd name="connsiteX939" fmla="*/ 73388 w 1618512"/>
                  <a:gd name="connsiteY939" fmla="*/ 629288 h 1326524"/>
                  <a:gd name="connsiteX940" fmla="*/ 82362 w 1618512"/>
                  <a:gd name="connsiteY940" fmla="*/ 631546 h 1326524"/>
                  <a:gd name="connsiteX941" fmla="*/ 78841 w 1618512"/>
                  <a:gd name="connsiteY941" fmla="*/ 650955 h 1326524"/>
                  <a:gd name="connsiteX942" fmla="*/ 59433 w 1618512"/>
                  <a:gd name="connsiteY942" fmla="*/ 654476 h 1326524"/>
                  <a:gd name="connsiteX943" fmla="*/ 62955 w 1618512"/>
                  <a:gd name="connsiteY943" fmla="*/ 635069 h 1326524"/>
                  <a:gd name="connsiteX944" fmla="*/ 73388 w 1618512"/>
                  <a:gd name="connsiteY944" fmla="*/ 629288 h 1326524"/>
                  <a:gd name="connsiteX945" fmla="*/ 383995 w 1618512"/>
                  <a:gd name="connsiteY945" fmla="*/ 618320 h 1326524"/>
                  <a:gd name="connsiteX946" fmla="*/ 393928 w 1618512"/>
                  <a:gd name="connsiteY946" fmla="*/ 635362 h 1326524"/>
                  <a:gd name="connsiteX947" fmla="*/ 381463 w 1618512"/>
                  <a:gd name="connsiteY947" fmla="*/ 650649 h 1326524"/>
                  <a:gd name="connsiteX948" fmla="*/ 371530 w 1618512"/>
                  <a:gd name="connsiteY948" fmla="*/ 633608 h 1326524"/>
                  <a:gd name="connsiteX949" fmla="*/ 383995 w 1618512"/>
                  <a:gd name="connsiteY949" fmla="*/ 618320 h 1326524"/>
                  <a:gd name="connsiteX950" fmla="*/ 509046 w 1618512"/>
                  <a:gd name="connsiteY950" fmla="*/ 615148 h 1326524"/>
                  <a:gd name="connsiteX951" fmla="*/ 510978 w 1618512"/>
                  <a:gd name="connsiteY951" fmla="*/ 634778 h 1326524"/>
                  <a:gd name="connsiteX952" fmla="*/ 493278 w 1618512"/>
                  <a:gd name="connsiteY952" fmla="*/ 643484 h 1326524"/>
                  <a:gd name="connsiteX953" fmla="*/ 491347 w 1618512"/>
                  <a:gd name="connsiteY953" fmla="*/ 623854 h 1326524"/>
                  <a:gd name="connsiteX954" fmla="*/ 509046 w 1618512"/>
                  <a:gd name="connsiteY954" fmla="*/ 615148 h 1326524"/>
                  <a:gd name="connsiteX955" fmla="*/ 814490 w 1618512"/>
                  <a:gd name="connsiteY955" fmla="*/ 613152 h 1326524"/>
                  <a:gd name="connsiteX956" fmla="*/ 824423 w 1618512"/>
                  <a:gd name="connsiteY956" fmla="*/ 630193 h 1326524"/>
                  <a:gd name="connsiteX957" fmla="*/ 811958 w 1618512"/>
                  <a:gd name="connsiteY957" fmla="*/ 645481 h 1326524"/>
                  <a:gd name="connsiteX958" fmla="*/ 802025 w 1618512"/>
                  <a:gd name="connsiteY958" fmla="*/ 628439 h 1326524"/>
                  <a:gd name="connsiteX959" fmla="*/ 814490 w 1618512"/>
                  <a:gd name="connsiteY959" fmla="*/ 613152 h 1326524"/>
                  <a:gd name="connsiteX960" fmla="*/ 641544 w 1618512"/>
                  <a:gd name="connsiteY960" fmla="*/ 611832 h 1326524"/>
                  <a:gd name="connsiteX961" fmla="*/ 651977 w 1618512"/>
                  <a:gd name="connsiteY961" fmla="*/ 617614 h 1326524"/>
                  <a:gd name="connsiteX962" fmla="*/ 655499 w 1618512"/>
                  <a:gd name="connsiteY962" fmla="*/ 637021 h 1326524"/>
                  <a:gd name="connsiteX963" fmla="*/ 636092 w 1618512"/>
                  <a:gd name="connsiteY963" fmla="*/ 633499 h 1326524"/>
                  <a:gd name="connsiteX964" fmla="*/ 632569 w 1618512"/>
                  <a:gd name="connsiteY964" fmla="*/ 614092 h 1326524"/>
                  <a:gd name="connsiteX965" fmla="*/ 641544 w 1618512"/>
                  <a:gd name="connsiteY965" fmla="*/ 611832 h 1326524"/>
                  <a:gd name="connsiteX966" fmla="*/ 421917 w 1618512"/>
                  <a:gd name="connsiteY966" fmla="*/ 595291 h 1326524"/>
                  <a:gd name="connsiteX967" fmla="*/ 431850 w 1618512"/>
                  <a:gd name="connsiteY967" fmla="*/ 612333 h 1326524"/>
                  <a:gd name="connsiteX968" fmla="*/ 419385 w 1618512"/>
                  <a:gd name="connsiteY968" fmla="*/ 627620 h 1326524"/>
                  <a:gd name="connsiteX969" fmla="*/ 409452 w 1618512"/>
                  <a:gd name="connsiteY969" fmla="*/ 610578 h 1326524"/>
                  <a:gd name="connsiteX970" fmla="*/ 421917 w 1618512"/>
                  <a:gd name="connsiteY970" fmla="*/ 595291 h 1326524"/>
                  <a:gd name="connsiteX971" fmla="*/ 1583967 w 1618512"/>
                  <a:gd name="connsiteY971" fmla="*/ 588941 h 1326524"/>
                  <a:gd name="connsiteX972" fmla="*/ 1593900 w 1618512"/>
                  <a:gd name="connsiteY972" fmla="*/ 605982 h 1326524"/>
                  <a:gd name="connsiteX973" fmla="*/ 1581435 w 1618512"/>
                  <a:gd name="connsiteY973" fmla="*/ 621270 h 1326524"/>
                  <a:gd name="connsiteX974" fmla="*/ 1571502 w 1618512"/>
                  <a:gd name="connsiteY974" fmla="*/ 604229 h 1326524"/>
                  <a:gd name="connsiteX975" fmla="*/ 1583967 w 1618512"/>
                  <a:gd name="connsiteY975" fmla="*/ 588941 h 1326524"/>
                  <a:gd name="connsiteX976" fmla="*/ 1095573 w 1618512"/>
                  <a:gd name="connsiteY976" fmla="*/ 579430 h 1326524"/>
                  <a:gd name="connsiteX977" fmla="*/ 1097505 w 1618512"/>
                  <a:gd name="connsiteY977" fmla="*/ 599061 h 1326524"/>
                  <a:gd name="connsiteX978" fmla="*/ 1079805 w 1618512"/>
                  <a:gd name="connsiteY978" fmla="*/ 607766 h 1326524"/>
                  <a:gd name="connsiteX979" fmla="*/ 1077874 w 1618512"/>
                  <a:gd name="connsiteY979" fmla="*/ 588136 h 1326524"/>
                  <a:gd name="connsiteX980" fmla="*/ 1095573 w 1618512"/>
                  <a:gd name="connsiteY980" fmla="*/ 579430 h 1326524"/>
                  <a:gd name="connsiteX981" fmla="*/ 1401017 w 1618512"/>
                  <a:gd name="connsiteY981" fmla="*/ 577434 h 1326524"/>
                  <a:gd name="connsiteX982" fmla="*/ 1410950 w 1618512"/>
                  <a:gd name="connsiteY982" fmla="*/ 594475 h 1326524"/>
                  <a:gd name="connsiteX983" fmla="*/ 1398485 w 1618512"/>
                  <a:gd name="connsiteY983" fmla="*/ 609763 h 1326524"/>
                  <a:gd name="connsiteX984" fmla="*/ 1388552 w 1618512"/>
                  <a:gd name="connsiteY984" fmla="*/ 592721 h 1326524"/>
                  <a:gd name="connsiteX985" fmla="*/ 1401017 w 1618512"/>
                  <a:gd name="connsiteY985" fmla="*/ 577434 h 1326524"/>
                  <a:gd name="connsiteX986" fmla="*/ 1228071 w 1618512"/>
                  <a:gd name="connsiteY986" fmla="*/ 576115 h 1326524"/>
                  <a:gd name="connsiteX987" fmla="*/ 1238505 w 1618512"/>
                  <a:gd name="connsiteY987" fmla="*/ 581895 h 1326524"/>
                  <a:gd name="connsiteX988" fmla="*/ 1242026 w 1618512"/>
                  <a:gd name="connsiteY988" fmla="*/ 601303 h 1326524"/>
                  <a:gd name="connsiteX989" fmla="*/ 1222618 w 1618512"/>
                  <a:gd name="connsiteY989" fmla="*/ 597781 h 1326524"/>
                  <a:gd name="connsiteX990" fmla="*/ 1219096 w 1618512"/>
                  <a:gd name="connsiteY990" fmla="*/ 578373 h 1326524"/>
                  <a:gd name="connsiteX991" fmla="*/ 1228071 w 1618512"/>
                  <a:gd name="connsiteY991" fmla="*/ 576115 h 1326524"/>
                  <a:gd name="connsiteX992" fmla="*/ 1616626 w 1618512"/>
                  <a:gd name="connsiteY992" fmla="*/ 566113 h 1326524"/>
                  <a:gd name="connsiteX993" fmla="*/ 1618512 w 1618512"/>
                  <a:gd name="connsiteY993" fmla="*/ 585889 h 1326524"/>
                  <a:gd name="connsiteX994" fmla="*/ 1611273 w 1618512"/>
                  <a:gd name="connsiteY994" fmla="*/ 578623 h 1326524"/>
                  <a:gd name="connsiteX995" fmla="*/ 1610986 w 1618512"/>
                  <a:gd name="connsiteY995" fmla="*/ 569373 h 1326524"/>
                  <a:gd name="connsiteX996" fmla="*/ 214739 w 1618512"/>
                  <a:gd name="connsiteY996" fmla="*/ 566047 h 1326524"/>
                  <a:gd name="connsiteX997" fmla="*/ 230026 w 1618512"/>
                  <a:gd name="connsiteY997" fmla="*/ 578512 h 1326524"/>
                  <a:gd name="connsiteX998" fmla="*/ 212985 w 1618512"/>
                  <a:gd name="connsiteY998" fmla="*/ 588444 h 1326524"/>
                  <a:gd name="connsiteX999" fmla="*/ 197697 w 1618512"/>
                  <a:gd name="connsiteY999" fmla="*/ 575980 h 1326524"/>
                  <a:gd name="connsiteX1000" fmla="*/ 214739 w 1618512"/>
                  <a:gd name="connsiteY1000" fmla="*/ 566047 h 1326524"/>
                  <a:gd name="connsiteX1001" fmla="*/ 847426 w 1618512"/>
                  <a:gd name="connsiteY1001" fmla="*/ 563921 h 1326524"/>
                  <a:gd name="connsiteX1002" fmla="*/ 849357 w 1618512"/>
                  <a:gd name="connsiteY1002" fmla="*/ 583552 h 1326524"/>
                  <a:gd name="connsiteX1003" fmla="*/ 831659 w 1618512"/>
                  <a:gd name="connsiteY1003" fmla="*/ 592257 h 1326524"/>
                  <a:gd name="connsiteX1004" fmla="*/ 829726 w 1618512"/>
                  <a:gd name="connsiteY1004" fmla="*/ 572627 h 1326524"/>
                  <a:gd name="connsiteX1005" fmla="*/ 847426 w 1618512"/>
                  <a:gd name="connsiteY1005" fmla="*/ 563921 h 1326524"/>
                  <a:gd name="connsiteX1006" fmla="*/ 38029 w 1618512"/>
                  <a:gd name="connsiteY1006" fmla="*/ 562287 h 1326524"/>
                  <a:gd name="connsiteX1007" fmla="*/ 53316 w 1618512"/>
                  <a:gd name="connsiteY1007" fmla="*/ 574752 h 1326524"/>
                  <a:gd name="connsiteX1008" fmla="*/ 36275 w 1618512"/>
                  <a:gd name="connsiteY1008" fmla="*/ 584685 h 1326524"/>
                  <a:gd name="connsiteX1009" fmla="*/ 20987 w 1618512"/>
                  <a:gd name="connsiteY1009" fmla="*/ 572220 h 1326524"/>
                  <a:gd name="connsiteX1010" fmla="*/ 38029 w 1618512"/>
                  <a:gd name="connsiteY1010" fmla="*/ 562287 h 1326524"/>
                  <a:gd name="connsiteX1011" fmla="*/ 1152870 w 1618512"/>
                  <a:gd name="connsiteY1011" fmla="*/ 561925 h 1326524"/>
                  <a:gd name="connsiteX1012" fmla="*/ 1162802 w 1618512"/>
                  <a:gd name="connsiteY1012" fmla="*/ 578966 h 1326524"/>
                  <a:gd name="connsiteX1013" fmla="*/ 1150338 w 1618512"/>
                  <a:gd name="connsiteY1013" fmla="*/ 594254 h 1326524"/>
                  <a:gd name="connsiteX1014" fmla="*/ 1140406 w 1618512"/>
                  <a:gd name="connsiteY1014" fmla="*/ 577212 h 1326524"/>
                  <a:gd name="connsiteX1015" fmla="*/ 1152870 w 1618512"/>
                  <a:gd name="connsiteY1015" fmla="*/ 561925 h 1326524"/>
                  <a:gd name="connsiteX1016" fmla="*/ 979923 w 1618512"/>
                  <a:gd name="connsiteY1016" fmla="*/ 560606 h 1326524"/>
                  <a:gd name="connsiteX1017" fmla="*/ 990357 w 1618512"/>
                  <a:gd name="connsiteY1017" fmla="*/ 566386 h 1326524"/>
                  <a:gd name="connsiteX1018" fmla="*/ 993879 w 1618512"/>
                  <a:gd name="connsiteY1018" fmla="*/ 585794 h 1326524"/>
                  <a:gd name="connsiteX1019" fmla="*/ 974471 w 1618512"/>
                  <a:gd name="connsiteY1019" fmla="*/ 582272 h 1326524"/>
                  <a:gd name="connsiteX1020" fmla="*/ 970949 w 1618512"/>
                  <a:gd name="connsiteY1020" fmla="*/ 562864 h 1326524"/>
                  <a:gd name="connsiteX1021" fmla="*/ 979923 w 1618512"/>
                  <a:gd name="connsiteY1021" fmla="*/ 560606 h 1326524"/>
                  <a:gd name="connsiteX1022" fmla="*/ 900965 w 1618512"/>
                  <a:gd name="connsiteY1022" fmla="*/ 560515 h 1326524"/>
                  <a:gd name="connsiteX1023" fmla="*/ 910897 w 1618512"/>
                  <a:gd name="connsiteY1023" fmla="*/ 577556 h 1326524"/>
                  <a:gd name="connsiteX1024" fmla="*/ 898433 w 1618512"/>
                  <a:gd name="connsiteY1024" fmla="*/ 592844 h 1326524"/>
                  <a:gd name="connsiteX1025" fmla="*/ 888501 w 1618512"/>
                  <a:gd name="connsiteY1025" fmla="*/ 575802 h 1326524"/>
                  <a:gd name="connsiteX1026" fmla="*/ 900965 w 1618512"/>
                  <a:gd name="connsiteY1026" fmla="*/ 560515 h 1326524"/>
                  <a:gd name="connsiteX1027" fmla="*/ 1376789 w 1618512"/>
                  <a:gd name="connsiteY1027" fmla="*/ 559696 h 1326524"/>
                  <a:gd name="connsiteX1028" fmla="*/ 1392076 w 1618512"/>
                  <a:gd name="connsiteY1028" fmla="*/ 572162 h 1326524"/>
                  <a:gd name="connsiteX1029" fmla="*/ 1375035 w 1618512"/>
                  <a:gd name="connsiteY1029" fmla="*/ 582093 h 1326524"/>
                  <a:gd name="connsiteX1030" fmla="*/ 1359747 w 1618512"/>
                  <a:gd name="connsiteY1030" fmla="*/ 569629 h 1326524"/>
                  <a:gd name="connsiteX1031" fmla="*/ 1376789 w 1618512"/>
                  <a:gd name="connsiteY1031" fmla="*/ 559696 h 1326524"/>
                  <a:gd name="connsiteX1032" fmla="*/ 1200079 w 1618512"/>
                  <a:gd name="connsiteY1032" fmla="*/ 555938 h 1326524"/>
                  <a:gd name="connsiteX1033" fmla="*/ 1215366 w 1618512"/>
                  <a:gd name="connsiteY1033" fmla="*/ 568402 h 1326524"/>
                  <a:gd name="connsiteX1034" fmla="*/ 1198325 w 1618512"/>
                  <a:gd name="connsiteY1034" fmla="*/ 578335 h 1326524"/>
                  <a:gd name="connsiteX1035" fmla="*/ 1183037 w 1618512"/>
                  <a:gd name="connsiteY1035" fmla="*/ 565870 h 1326524"/>
                  <a:gd name="connsiteX1036" fmla="*/ 1200079 w 1618512"/>
                  <a:gd name="connsiteY1036" fmla="*/ 555938 h 1326524"/>
                  <a:gd name="connsiteX1037" fmla="*/ 763343 w 1618512"/>
                  <a:gd name="connsiteY1037" fmla="*/ 553360 h 1326524"/>
                  <a:gd name="connsiteX1038" fmla="*/ 778630 w 1618512"/>
                  <a:gd name="connsiteY1038" fmla="*/ 565824 h 1326524"/>
                  <a:gd name="connsiteX1039" fmla="*/ 761589 w 1618512"/>
                  <a:gd name="connsiteY1039" fmla="*/ 575757 h 1326524"/>
                  <a:gd name="connsiteX1040" fmla="*/ 746301 w 1618512"/>
                  <a:gd name="connsiteY1040" fmla="*/ 563292 h 1326524"/>
                  <a:gd name="connsiteX1041" fmla="*/ 763343 w 1618512"/>
                  <a:gd name="connsiteY1041" fmla="*/ 553360 h 1326524"/>
                  <a:gd name="connsiteX1042" fmla="*/ 444248 w 1618512"/>
                  <a:gd name="connsiteY1042" fmla="*/ 552042 h 1326524"/>
                  <a:gd name="connsiteX1043" fmla="*/ 455866 w 1618512"/>
                  <a:gd name="connsiteY1043" fmla="*/ 554742 h 1326524"/>
                  <a:gd name="connsiteX1044" fmla="*/ 464572 w 1618512"/>
                  <a:gd name="connsiteY1044" fmla="*/ 572442 h 1326524"/>
                  <a:gd name="connsiteX1045" fmla="*/ 444942 w 1618512"/>
                  <a:gd name="connsiteY1045" fmla="*/ 574373 h 1326524"/>
                  <a:gd name="connsiteX1046" fmla="*/ 436236 w 1618512"/>
                  <a:gd name="connsiteY1046" fmla="*/ 556673 h 1326524"/>
                  <a:gd name="connsiteX1047" fmla="*/ 444248 w 1618512"/>
                  <a:gd name="connsiteY1047" fmla="*/ 552042 h 1326524"/>
                  <a:gd name="connsiteX1048" fmla="*/ 511438 w 1618512"/>
                  <a:gd name="connsiteY1048" fmla="*/ 551949 h 1326524"/>
                  <a:gd name="connsiteX1049" fmla="*/ 526726 w 1618512"/>
                  <a:gd name="connsiteY1049" fmla="*/ 564414 h 1326524"/>
                  <a:gd name="connsiteX1050" fmla="*/ 509684 w 1618512"/>
                  <a:gd name="connsiteY1050" fmla="*/ 574347 h 1326524"/>
                  <a:gd name="connsiteX1051" fmla="*/ 494397 w 1618512"/>
                  <a:gd name="connsiteY1051" fmla="*/ 561882 h 1326524"/>
                  <a:gd name="connsiteX1052" fmla="*/ 511438 w 1618512"/>
                  <a:gd name="connsiteY1052" fmla="*/ 551949 h 1326524"/>
                  <a:gd name="connsiteX1053" fmla="*/ 595766 w 1618512"/>
                  <a:gd name="connsiteY1053" fmla="*/ 547074 h 1326524"/>
                  <a:gd name="connsiteX1054" fmla="*/ 604741 w 1618512"/>
                  <a:gd name="connsiteY1054" fmla="*/ 549333 h 1326524"/>
                  <a:gd name="connsiteX1055" fmla="*/ 601219 w 1618512"/>
                  <a:gd name="connsiteY1055" fmla="*/ 568741 h 1326524"/>
                  <a:gd name="connsiteX1056" fmla="*/ 581811 w 1618512"/>
                  <a:gd name="connsiteY1056" fmla="*/ 572263 h 1326524"/>
                  <a:gd name="connsiteX1057" fmla="*/ 585333 w 1618512"/>
                  <a:gd name="connsiteY1057" fmla="*/ 552856 h 1326524"/>
                  <a:gd name="connsiteX1058" fmla="*/ 595766 w 1618512"/>
                  <a:gd name="connsiteY1058" fmla="*/ 547074 h 1326524"/>
                  <a:gd name="connsiteX1059" fmla="*/ 1485040 w 1618512"/>
                  <a:gd name="connsiteY1059" fmla="*/ 543970 h 1326524"/>
                  <a:gd name="connsiteX1060" fmla="*/ 1500328 w 1618512"/>
                  <a:gd name="connsiteY1060" fmla="*/ 556436 h 1326524"/>
                  <a:gd name="connsiteX1061" fmla="*/ 1483286 w 1618512"/>
                  <a:gd name="connsiteY1061" fmla="*/ 566368 h 1326524"/>
                  <a:gd name="connsiteX1062" fmla="*/ 1467999 w 1618512"/>
                  <a:gd name="connsiteY1062" fmla="*/ 553903 h 1326524"/>
                  <a:gd name="connsiteX1063" fmla="*/ 1485040 w 1618512"/>
                  <a:gd name="connsiteY1063" fmla="*/ 543970 h 1326524"/>
                  <a:gd name="connsiteX1064" fmla="*/ 257373 w 1618512"/>
                  <a:gd name="connsiteY1064" fmla="*/ 541330 h 1326524"/>
                  <a:gd name="connsiteX1065" fmla="*/ 259305 w 1618512"/>
                  <a:gd name="connsiteY1065" fmla="*/ 560960 h 1326524"/>
                  <a:gd name="connsiteX1066" fmla="*/ 241605 w 1618512"/>
                  <a:gd name="connsiteY1066" fmla="*/ 569667 h 1326524"/>
                  <a:gd name="connsiteX1067" fmla="*/ 239674 w 1618512"/>
                  <a:gd name="connsiteY1067" fmla="*/ 550036 h 1326524"/>
                  <a:gd name="connsiteX1068" fmla="*/ 257373 w 1618512"/>
                  <a:gd name="connsiteY1068" fmla="*/ 541330 h 1326524"/>
                  <a:gd name="connsiteX1069" fmla="*/ 699817 w 1618512"/>
                  <a:gd name="connsiteY1069" fmla="*/ 539835 h 1326524"/>
                  <a:gd name="connsiteX1070" fmla="*/ 709750 w 1618512"/>
                  <a:gd name="connsiteY1070" fmla="*/ 556877 h 1326524"/>
                  <a:gd name="connsiteX1071" fmla="*/ 697285 w 1618512"/>
                  <a:gd name="connsiteY1071" fmla="*/ 572164 h 1326524"/>
                  <a:gd name="connsiteX1072" fmla="*/ 687352 w 1618512"/>
                  <a:gd name="connsiteY1072" fmla="*/ 555123 h 1326524"/>
                  <a:gd name="connsiteX1073" fmla="*/ 699817 w 1618512"/>
                  <a:gd name="connsiteY1073" fmla="*/ 539835 h 1326524"/>
                  <a:gd name="connsiteX1074" fmla="*/ 389871 w 1618512"/>
                  <a:gd name="connsiteY1074" fmla="*/ 538015 h 1326524"/>
                  <a:gd name="connsiteX1075" fmla="*/ 400305 w 1618512"/>
                  <a:gd name="connsiteY1075" fmla="*/ 543795 h 1326524"/>
                  <a:gd name="connsiteX1076" fmla="*/ 403826 w 1618512"/>
                  <a:gd name="connsiteY1076" fmla="*/ 563204 h 1326524"/>
                  <a:gd name="connsiteX1077" fmla="*/ 384418 w 1618512"/>
                  <a:gd name="connsiteY1077" fmla="*/ 559681 h 1326524"/>
                  <a:gd name="connsiteX1078" fmla="*/ 380896 w 1618512"/>
                  <a:gd name="connsiteY1078" fmla="*/ 540273 h 1326524"/>
                  <a:gd name="connsiteX1079" fmla="*/ 389871 w 1618512"/>
                  <a:gd name="connsiteY1079" fmla="*/ 538015 h 1326524"/>
                  <a:gd name="connsiteX1080" fmla="*/ 998932 w 1618512"/>
                  <a:gd name="connsiteY1080" fmla="*/ 535257 h 1326524"/>
                  <a:gd name="connsiteX1081" fmla="*/ 1014219 w 1618512"/>
                  <a:gd name="connsiteY1081" fmla="*/ 547722 h 1326524"/>
                  <a:gd name="connsiteX1082" fmla="*/ 997177 w 1618512"/>
                  <a:gd name="connsiteY1082" fmla="*/ 557655 h 1326524"/>
                  <a:gd name="connsiteX1083" fmla="*/ 981890 w 1618512"/>
                  <a:gd name="connsiteY1083" fmla="*/ 545190 h 1326524"/>
                  <a:gd name="connsiteX1084" fmla="*/ 998932 w 1618512"/>
                  <a:gd name="connsiteY1084" fmla="*/ 535257 h 1326524"/>
                  <a:gd name="connsiteX1085" fmla="*/ 482170 w 1618512"/>
                  <a:gd name="connsiteY1085" fmla="*/ 529011 h 1326524"/>
                  <a:gd name="connsiteX1086" fmla="*/ 493788 w 1618512"/>
                  <a:gd name="connsiteY1086" fmla="*/ 531711 h 1326524"/>
                  <a:gd name="connsiteX1087" fmla="*/ 502494 w 1618512"/>
                  <a:gd name="connsiteY1087" fmla="*/ 549411 h 1326524"/>
                  <a:gd name="connsiteX1088" fmla="*/ 482864 w 1618512"/>
                  <a:gd name="connsiteY1088" fmla="*/ 551342 h 1326524"/>
                  <a:gd name="connsiteX1089" fmla="*/ 474158 w 1618512"/>
                  <a:gd name="connsiteY1089" fmla="*/ 533644 h 1326524"/>
                  <a:gd name="connsiteX1090" fmla="*/ 482170 w 1618512"/>
                  <a:gd name="connsiteY1090" fmla="*/ 529011 h 1326524"/>
                  <a:gd name="connsiteX1091" fmla="*/ 549360 w 1618512"/>
                  <a:gd name="connsiteY1091" fmla="*/ 528920 h 1326524"/>
                  <a:gd name="connsiteX1092" fmla="*/ 560533 w 1618512"/>
                  <a:gd name="connsiteY1092" fmla="*/ 533095 h 1326524"/>
                  <a:gd name="connsiteX1093" fmla="*/ 564071 w 1618512"/>
                  <a:gd name="connsiteY1093" fmla="*/ 540224 h 1326524"/>
                  <a:gd name="connsiteX1094" fmla="*/ 570365 w 1618512"/>
                  <a:gd name="connsiteY1094" fmla="*/ 544689 h 1326524"/>
                  <a:gd name="connsiteX1095" fmla="*/ 572750 w 1618512"/>
                  <a:gd name="connsiteY1095" fmla="*/ 556375 h 1326524"/>
                  <a:gd name="connsiteX1096" fmla="*/ 560285 w 1618512"/>
                  <a:gd name="connsiteY1096" fmla="*/ 571662 h 1326524"/>
                  <a:gd name="connsiteX1097" fmla="*/ 550352 w 1618512"/>
                  <a:gd name="connsiteY1097" fmla="*/ 554621 h 1326524"/>
                  <a:gd name="connsiteX1098" fmla="*/ 551916 w 1618512"/>
                  <a:gd name="connsiteY1098" fmla="*/ 550437 h 1326524"/>
                  <a:gd name="connsiteX1099" fmla="*/ 547606 w 1618512"/>
                  <a:gd name="connsiteY1099" fmla="*/ 551317 h 1326524"/>
                  <a:gd name="connsiteX1100" fmla="*/ 532318 w 1618512"/>
                  <a:gd name="connsiteY1100" fmla="*/ 538853 h 1326524"/>
                  <a:gd name="connsiteX1101" fmla="*/ 549360 w 1618512"/>
                  <a:gd name="connsiteY1101" fmla="*/ 528920 h 1326524"/>
                  <a:gd name="connsiteX1102" fmla="*/ 624556 w 1618512"/>
                  <a:gd name="connsiteY1102" fmla="*/ 526570 h 1326524"/>
                  <a:gd name="connsiteX1103" fmla="*/ 639843 w 1618512"/>
                  <a:gd name="connsiteY1103" fmla="*/ 539034 h 1326524"/>
                  <a:gd name="connsiteX1104" fmla="*/ 622802 w 1618512"/>
                  <a:gd name="connsiteY1104" fmla="*/ 548967 h 1326524"/>
                  <a:gd name="connsiteX1105" fmla="*/ 607514 w 1618512"/>
                  <a:gd name="connsiteY1105" fmla="*/ 536502 h 1326524"/>
                  <a:gd name="connsiteX1106" fmla="*/ 624556 w 1618512"/>
                  <a:gd name="connsiteY1106" fmla="*/ 526570 h 1326524"/>
                  <a:gd name="connsiteX1107" fmla="*/ 141723 w 1618512"/>
                  <a:gd name="connsiteY1107" fmla="*/ 522506 h 1326524"/>
                  <a:gd name="connsiteX1108" fmla="*/ 152157 w 1618512"/>
                  <a:gd name="connsiteY1108" fmla="*/ 528286 h 1326524"/>
                  <a:gd name="connsiteX1109" fmla="*/ 155679 w 1618512"/>
                  <a:gd name="connsiteY1109" fmla="*/ 547695 h 1326524"/>
                  <a:gd name="connsiteX1110" fmla="*/ 136271 w 1618512"/>
                  <a:gd name="connsiteY1110" fmla="*/ 544173 h 1326524"/>
                  <a:gd name="connsiteX1111" fmla="*/ 132749 w 1618512"/>
                  <a:gd name="connsiteY1111" fmla="*/ 524764 h 1326524"/>
                  <a:gd name="connsiteX1112" fmla="*/ 141723 w 1618512"/>
                  <a:gd name="connsiteY1112" fmla="*/ 522506 h 1326524"/>
                  <a:gd name="connsiteX1113" fmla="*/ 62765 w 1618512"/>
                  <a:gd name="connsiteY1113" fmla="*/ 522415 h 1326524"/>
                  <a:gd name="connsiteX1114" fmla="*/ 72698 w 1618512"/>
                  <a:gd name="connsiteY1114" fmla="*/ 539457 h 1326524"/>
                  <a:gd name="connsiteX1115" fmla="*/ 60232 w 1618512"/>
                  <a:gd name="connsiteY1115" fmla="*/ 554744 h 1326524"/>
                  <a:gd name="connsiteX1116" fmla="*/ 50300 w 1618512"/>
                  <a:gd name="connsiteY1116" fmla="*/ 537702 h 1326524"/>
                  <a:gd name="connsiteX1117" fmla="*/ 62765 w 1618512"/>
                  <a:gd name="connsiteY1117" fmla="*/ 522415 h 1326524"/>
                  <a:gd name="connsiteX1118" fmla="*/ 301214 w 1618512"/>
                  <a:gd name="connsiteY1118" fmla="*/ 513410 h 1326524"/>
                  <a:gd name="connsiteX1119" fmla="*/ 312388 w 1618512"/>
                  <a:gd name="connsiteY1119" fmla="*/ 517585 h 1326524"/>
                  <a:gd name="connsiteX1120" fmla="*/ 315927 w 1618512"/>
                  <a:gd name="connsiteY1120" fmla="*/ 524716 h 1326524"/>
                  <a:gd name="connsiteX1121" fmla="*/ 322218 w 1618512"/>
                  <a:gd name="connsiteY1121" fmla="*/ 529179 h 1326524"/>
                  <a:gd name="connsiteX1122" fmla="*/ 324602 w 1618512"/>
                  <a:gd name="connsiteY1122" fmla="*/ 540866 h 1326524"/>
                  <a:gd name="connsiteX1123" fmla="*/ 324410 w 1618512"/>
                  <a:gd name="connsiteY1123" fmla="*/ 541382 h 1326524"/>
                  <a:gd name="connsiteX1124" fmla="*/ 325577 w 1618512"/>
                  <a:gd name="connsiteY1124" fmla="*/ 543736 h 1326524"/>
                  <a:gd name="connsiteX1125" fmla="*/ 321253 w 1618512"/>
                  <a:gd name="connsiteY1125" fmla="*/ 549832 h 1326524"/>
                  <a:gd name="connsiteX1126" fmla="*/ 320428 w 1618512"/>
                  <a:gd name="connsiteY1126" fmla="*/ 552040 h 1326524"/>
                  <a:gd name="connsiteX1127" fmla="*/ 312138 w 1618512"/>
                  <a:gd name="connsiteY1127" fmla="*/ 556153 h 1326524"/>
                  <a:gd name="connsiteX1128" fmla="*/ 308612 w 1618512"/>
                  <a:gd name="connsiteY1128" fmla="*/ 553652 h 1326524"/>
                  <a:gd name="connsiteX1129" fmla="*/ 308536 w 1618512"/>
                  <a:gd name="connsiteY1129" fmla="*/ 553667 h 1326524"/>
                  <a:gd name="connsiteX1130" fmla="*/ 293248 w 1618512"/>
                  <a:gd name="connsiteY1130" fmla="*/ 541203 h 1326524"/>
                  <a:gd name="connsiteX1131" fmla="*/ 297576 w 1618512"/>
                  <a:gd name="connsiteY1131" fmla="*/ 535103 h 1326524"/>
                  <a:gd name="connsiteX1132" fmla="*/ 288287 w 1618512"/>
                  <a:gd name="connsiteY1132" fmla="*/ 531631 h 1326524"/>
                  <a:gd name="connsiteX1133" fmla="*/ 284173 w 1618512"/>
                  <a:gd name="connsiteY1133" fmla="*/ 523343 h 1326524"/>
                  <a:gd name="connsiteX1134" fmla="*/ 301214 w 1618512"/>
                  <a:gd name="connsiteY1134" fmla="*/ 513410 h 1326524"/>
                  <a:gd name="connsiteX1135" fmla="*/ 348212 w 1618512"/>
                  <a:gd name="connsiteY1135" fmla="*/ 508240 h 1326524"/>
                  <a:gd name="connsiteX1136" fmla="*/ 363499 w 1618512"/>
                  <a:gd name="connsiteY1136" fmla="*/ 520704 h 1326524"/>
                  <a:gd name="connsiteX1137" fmla="*/ 346459 w 1618512"/>
                  <a:gd name="connsiteY1137" fmla="*/ 530637 h 1326524"/>
                  <a:gd name="connsiteX1138" fmla="*/ 331170 w 1618512"/>
                  <a:gd name="connsiteY1138" fmla="*/ 518172 h 1326524"/>
                  <a:gd name="connsiteX1139" fmla="*/ 348212 w 1618512"/>
                  <a:gd name="connsiteY1139" fmla="*/ 508240 h 1326524"/>
                  <a:gd name="connsiteX1140" fmla="*/ 1463264 w 1618512"/>
                  <a:gd name="connsiteY1140" fmla="*/ 507059 h 1326524"/>
                  <a:gd name="connsiteX1141" fmla="*/ 1478551 w 1618512"/>
                  <a:gd name="connsiteY1141" fmla="*/ 519524 h 1326524"/>
                  <a:gd name="connsiteX1142" fmla="*/ 1461511 w 1618512"/>
                  <a:gd name="connsiteY1142" fmla="*/ 529457 h 1326524"/>
                  <a:gd name="connsiteX1143" fmla="*/ 1446222 w 1618512"/>
                  <a:gd name="connsiteY1143" fmla="*/ 516992 h 1326524"/>
                  <a:gd name="connsiteX1144" fmla="*/ 1463264 w 1618512"/>
                  <a:gd name="connsiteY1144" fmla="*/ 507059 h 1326524"/>
                  <a:gd name="connsiteX1145" fmla="*/ 423408 w 1618512"/>
                  <a:gd name="connsiteY1145" fmla="*/ 505889 h 1326524"/>
                  <a:gd name="connsiteX1146" fmla="*/ 438695 w 1618512"/>
                  <a:gd name="connsiteY1146" fmla="*/ 518354 h 1326524"/>
                  <a:gd name="connsiteX1147" fmla="*/ 421655 w 1618512"/>
                  <a:gd name="connsiteY1147" fmla="*/ 528287 h 1326524"/>
                  <a:gd name="connsiteX1148" fmla="*/ 406366 w 1618512"/>
                  <a:gd name="connsiteY1148" fmla="*/ 515822 h 1326524"/>
                  <a:gd name="connsiteX1149" fmla="*/ 423408 w 1618512"/>
                  <a:gd name="connsiteY1149" fmla="*/ 505889 h 1326524"/>
                  <a:gd name="connsiteX1150" fmla="*/ 1510262 w 1618512"/>
                  <a:gd name="connsiteY1150" fmla="*/ 501890 h 1326524"/>
                  <a:gd name="connsiteX1151" fmla="*/ 1525549 w 1618512"/>
                  <a:gd name="connsiteY1151" fmla="*/ 514354 h 1326524"/>
                  <a:gd name="connsiteX1152" fmla="*/ 1508508 w 1618512"/>
                  <a:gd name="connsiteY1152" fmla="*/ 524287 h 1326524"/>
                  <a:gd name="connsiteX1153" fmla="*/ 1493220 w 1618512"/>
                  <a:gd name="connsiteY1153" fmla="*/ 511823 h 1326524"/>
                  <a:gd name="connsiteX1154" fmla="*/ 1510262 w 1618512"/>
                  <a:gd name="connsiteY1154" fmla="*/ 501890 h 1326524"/>
                  <a:gd name="connsiteX1155" fmla="*/ 1585458 w 1618512"/>
                  <a:gd name="connsiteY1155" fmla="*/ 499540 h 1326524"/>
                  <a:gd name="connsiteX1156" fmla="*/ 1600745 w 1618512"/>
                  <a:gd name="connsiteY1156" fmla="*/ 512004 h 1326524"/>
                  <a:gd name="connsiteX1157" fmla="*/ 1583704 w 1618512"/>
                  <a:gd name="connsiteY1157" fmla="*/ 521937 h 1326524"/>
                  <a:gd name="connsiteX1158" fmla="*/ 1568416 w 1618512"/>
                  <a:gd name="connsiteY1158" fmla="*/ 509472 h 1326524"/>
                  <a:gd name="connsiteX1159" fmla="*/ 1585458 w 1618512"/>
                  <a:gd name="connsiteY1159" fmla="*/ 499540 h 1326524"/>
                  <a:gd name="connsiteX1160" fmla="*/ 1079165 w 1618512"/>
                  <a:gd name="connsiteY1160" fmla="*/ 474874 h 1326524"/>
                  <a:gd name="connsiteX1161" fmla="*/ 1094453 w 1618512"/>
                  <a:gd name="connsiteY1161" fmla="*/ 487338 h 1326524"/>
                  <a:gd name="connsiteX1162" fmla="*/ 1077411 w 1618512"/>
                  <a:gd name="connsiteY1162" fmla="*/ 497271 h 1326524"/>
                  <a:gd name="connsiteX1163" fmla="*/ 1062124 w 1618512"/>
                  <a:gd name="connsiteY1163" fmla="*/ 484806 h 1326524"/>
                  <a:gd name="connsiteX1164" fmla="*/ 1079165 w 1618512"/>
                  <a:gd name="connsiteY1164" fmla="*/ 474874 h 1326524"/>
                  <a:gd name="connsiteX1165" fmla="*/ 760070 w 1618512"/>
                  <a:gd name="connsiteY1165" fmla="*/ 473556 h 1326524"/>
                  <a:gd name="connsiteX1166" fmla="*/ 771688 w 1618512"/>
                  <a:gd name="connsiteY1166" fmla="*/ 476257 h 1326524"/>
                  <a:gd name="connsiteX1167" fmla="*/ 780394 w 1618512"/>
                  <a:gd name="connsiteY1167" fmla="*/ 493957 h 1326524"/>
                  <a:gd name="connsiteX1168" fmla="*/ 760764 w 1618512"/>
                  <a:gd name="connsiteY1168" fmla="*/ 495888 h 1326524"/>
                  <a:gd name="connsiteX1169" fmla="*/ 752058 w 1618512"/>
                  <a:gd name="connsiteY1169" fmla="*/ 478188 h 1326524"/>
                  <a:gd name="connsiteX1170" fmla="*/ 760070 w 1618512"/>
                  <a:gd name="connsiteY1170" fmla="*/ 473556 h 1326524"/>
                  <a:gd name="connsiteX1171" fmla="*/ 911588 w 1618512"/>
                  <a:gd name="connsiteY1171" fmla="*/ 468588 h 1326524"/>
                  <a:gd name="connsiteX1172" fmla="*/ 920563 w 1618512"/>
                  <a:gd name="connsiteY1172" fmla="*/ 470847 h 1326524"/>
                  <a:gd name="connsiteX1173" fmla="*/ 917041 w 1618512"/>
                  <a:gd name="connsiteY1173" fmla="*/ 490255 h 1326524"/>
                  <a:gd name="connsiteX1174" fmla="*/ 897633 w 1618512"/>
                  <a:gd name="connsiteY1174" fmla="*/ 493778 h 1326524"/>
                  <a:gd name="connsiteX1175" fmla="*/ 901155 w 1618512"/>
                  <a:gd name="connsiteY1175" fmla="*/ 474369 h 1326524"/>
                  <a:gd name="connsiteX1176" fmla="*/ 911588 w 1618512"/>
                  <a:gd name="connsiteY1176" fmla="*/ 468588 h 1326524"/>
                  <a:gd name="connsiteX1177" fmla="*/ 288444 w 1618512"/>
                  <a:gd name="connsiteY1177" fmla="*/ 454298 h 1326524"/>
                  <a:gd name="connsiteX1178" fmla="*/ 298376 w 1618512"/>
                  <a:gd name="connsiteY1178" fmla="*/ 471340 h 1326524"/>
                  <a:gd name="connsiteX1179" fmla="*/ 285912 w 1618512"/>
                  <a:gd name="connsiteY1179" fmla="*/ 486627 h 1326524"/>
                  <a:gd name="connsiteX1180" fmla="*/ 275980 w 1618512"/>
                  <a:gd name="connsiteY1180" fmla="*/ 469586 h 1326524"/>
                  <a:gd name="connsiteX1181" fmla="*/ 288444 w 1618512"/>
                  <a:gd name="connsiteY1181" fmla="*/ 454298 h 1326524"/>
                  <a:gd name="connsiteX1182" fmla="*/ 111735 w 1618512"/>
                  <a:gd name="connsiteY1182" fmla="*/ 450539 h 1326524"/>
                  <a:gd name="connsiteX1183" fmla="*/ 121667 w 1618512"/>
                  <a:gd name="connsiteY1183" fmla="*/ 467581 h 1326524"/>
                  <a:gd name="connsiteX1184" fmla="*/ 109203 w 1618512"/>
                  <a:gd name="connsiteY1184" fmla="*/ 482868 h 1326524"/>
                  <a:gd name="connsiteX1185" fmla="*/ 99270 w 1618512"/>
                  <a:gd name="connsiteY1185" fmla="*/ 465826 h 1326524"/>
                  <a:gd name="connsiteX1186" fmla="*/ 111735 w 1618512"/>
                  <a:gd name="connsiteY1186" fmla="*/ 450539 h 1326524"/>
                  <a:gd name="connsiteX1187" fmla="*/ 1450494 w 1618512"/>
                  <a:gd name="connsiteY1187" fmla="*/ 447949 h 1326524"/>
                  <a:gd name="connsiteX1188" fmla="*/ 1460427 w 1618512"/>
                  <a:gd name="connsiteY1188" fmla="*/ 464990 h 1326524"/>
                  <a:gd name="connsiteX1189" fmla="*/ 1447962 w 1618512"/>
                  <a:gd name="connsiteY1189" fmla="*/ 480278 h 1326524"/>
                  <a:gd name="connsiteX1190" fmla="*/ 1438029 w 1618512"/>
                  <a:gd name="connsiteY1190" fmla="*/ 463236 h 1326524"/>
                  <a:gd name="connsiteX1191" fmla="*/ 1450494 w 1618512"/>
                  <a:gd name="connsiteY1191" fmla="*/ 447949 h 1326524"/>
                  <a:gd name="connsiteX1192" fmla="*/ 1273785 w 1618512"/>
                  <a:gd name="connsiteY1192" fmla="*/ 444189 h 1326524"/>
                  <a:gd name="connsiteX1193" fmla="*/ 1283718 w 1618512"/>
                  <a:gd name="connsiteY1193" fmla="*/ 461231 h 1326524"/>
                  <a:gd name="connsiteX1194" fmla="*/ 1271253 w 1618512"/>
                  <a:gd name="connsiteY1194" fmla="*/ 476518 h 1326524"/>
                  <a:gd name="connsiteX1195" fmla="*/ 1261320 w 1618512"/>
                  <a:gd name="connsiteY1195" fmla="*/ 459477 h 1326524"/>
                  <a:gd name="connsiteX1196" fmla="*/ 1273785 w 1618512"/>
                  <a:gd name="connsiteY1196" fmla="*/ 444189 h 1326524"/>
                  <a:gd name="connsiteX1197" fmla="*/ 531605 w 1618512"/>
                  <a:gd name="connsiteY1197" fmla="*/ 443607 h 1326524"/>
                  <a:gd name="connsiteX1198" fmla="*/ 533537 w 1618512"/>
                  <a:gd name="connsiteY1198" fmla="*/ 463237 h 1326524"/>
                  <a:gd name="connsiteX1199" fmla="*/ 515837 w 1618512"/>
                  <a:gd name="connsiteY1199" fmla="*/ 471944 h 1326524"/>
                  <a:gd name="connsiteX1200" fmla="*/ 513906 w 1618512"/>
                  <a:gd name="connsiteY1200" fmla="*/ 452313 h 1326524"/>
                  <a:gd name="connsiteX1201" fmla="*/ 531605 w 1618512"/>
                  <a:gd name="connsiteY1201" fmla="*/ 443607 h 1326524"/>
                  <a:gd name="connsiteX1202" fmla="*/ 837049 w 1618512"/>
                  <a:gd name="connsiteY1202" fmla="*/ 441612 h 1326524"/>
                  <a:gd name="connsiteX1203" fmla="*/ 846982 w 1618512"/>
                  <a:gd name="connsiteY1203" fmla="*/ 458653 h 1326524"/>
                  <a:gd name="connsiteX1204" fmla="*/ 834517 w 1618512"/>
                  <a:gd name="connsiteY1204" fmla="*/ 473941 h 1326524"/>
                  <a:gd name="connsiteX1205" fmla="*/ 824584 w 1618512"/>
                  <a:gd name="connsiteY1205" fmla="*/ 456900 h 1326524"/>
                  <a:gd name="connsiteX1206" fmla="*/ 837049 w 1618512"/>
                  <a:gd name="connsiteY1206" fmla="*/ 441612 h 1326524"/>
                  <a:gd name="connsiteX1207" fmla="*/ 664102 w 1618512"/>
                  <a:gd name="connsiteY1207" fmla="*/ 440293 h 1326524"/>
                  <a:gd name="connsiteX1208" fmla="*/ 674536 w 1618512"/>
                  <a:gd name="connsiteY1208" fmla="*/ 446073 h 1326524"/>
                  <a:gd name="connsiteX1209" fmla="*/ 678057 w 1618512"/>
                  <a:gd name="connsiteY1209" fmla="*/ 465481 h 1326524"/>
                  <a:gd name="connsiteX1210" fmla="*/ 658649 w 1618512"/>
                  <a:gd name="connsiteY1210" fmla="*/ 461959 h 1326524"/>
                  <a:gd name="connsiteX1211" fmla="*/ 655127 w 1618512"/>
                  <a:gd name="connsiteY1211" fmla="*/ 442551 h 1326524"/>
                  <a:gd name="connsiteX1212" fmla="*/ 664102 w 1618512"/>
                  <a:gd name="connsiteY1212" fmla="*/ 440293 h 1326524"/>
                  <a:gd name="connsiteX1213" fmla="*/ 585144 w 1618512"/>
                  <a:gd name="connsiteY1213" fmla="*/ 440202 h 1326524"/>
                  <a:gd name="connsiteX1214" fmla="*/ 595077 w 1618512"/>
                  <a:gd name="connsiteY1214" fmla="*/ 457243 h 1326524"/>
                  <a:gd name="connsiteX1215" fmla="*/ 582612 w 1618512"/>
                  <a:gd name="connsiteY1215" fmla="*/ 472531 h 1326524"/>
                  <a:gd name="connsiteX1216" fmla="*/ 572679 w 1618512"/>
                  <a:gd name="connsiteY1216" fmla="*/ 455489 h 1326524"/>
                  <a:gd name="connsiteX1217" fmla="*/ 585144 w 1618512"/>
                  <a:gd name="connsiteY1217" fmla="*/ 440202 h 1326524"/>
                  <a:gd name="connsiteX1218" fmla="*/ 240965 w 1618512"/>
                  <a:gd name="connsiteY1218" fmla="*/ 436774 h 1326524"/>
                  <a:gd name="connsiteX1219" fmla="*/ 256252 w 1618512"/>
                  <a:gd name="connsiteY1219" fmla="*/ 449239 h 1326524"/>
                  <a:gd name="connsiteX1220" fmla="*/ 239211 w 1618512"/>
                  <a:gd name="connsiteY1220" fmla="*/ 459171 h 1326524"/>
                  <a:gd name="connsiteX1221" fmla="*/ 223923 w 1618512"/>
                  <a:gd name="connsiteY1221" fmla="*/ 446707 h 1326524"/>
                  <a:gd name="connsiteX1222" fmla="*/ 240965 w 1618512"/>
                  <a:gd name="connsiteY1222" fmla="*/ 436774 h 1326524"/>
                  <a:gd name="connsiteX1223" fmla="*/ 1558745 w 1618512"/>
                  <a:gd name="connsiteY1223" fmla="*/ 432223 h 1326524"/>
                  <a:gd name="connsiteX1224" fmla="*/ 1568678 w 1618512"/>
                  <a:gd name="connsiteY1224" fmla="*/ 449264 h 1326524"/>
                  <a:gd name="connsiteX1225" fmla="*/ 1556213 w 1618512"/>
                  <a:gd name="connsiteY1225" fmla="*/ 464552 h 1326524"/>
                  <a:gd name="connsiteX1226" fmla="*/ 1546281 w 1618512"/>
                  <a:gd name="connsiteY1226" fmla="*/ 447510 h 1326524"/>
                  <a:gd name="connsiteX1227" fmla="*/ 1558745 w 1618512"/>
                  <a:gd name="connsiteY1227" fmla="*/ 432223 h 1326524"/>
                  <a:gd name="connsiteX1228" fmla="*/ 73388 w 1618512"/>
                  <a:gd name="connsiteY1228" fmla="*/ 430489 h 1326524"/>
                  <a:gd name="connsiteX1229" fmla="*/ 82363 w 1618512"/>
                  <a:gd name="connsiteY1229" fmla="*/ 432747 h 1326524"/>
                  <a:gd name="connsiteX1230" fmla="*/ 78841 w 1618512"/>
                  <a:gd name="connsiteY1230" fmla="*/ 452156 h 1326524"/>
                  <a:gd name="connsiteX1231" fmla="*/ 59433 w 1618512"/>
                  <a:gd name="connsiteY1231" fmla="*/ 455677 h 1326524"/>
                  <a:gd name="connsiteX1232" fmla="*/ 61889 w 1618512"/>
                  <a:gd name="connsiteY1232" fmla="*/ 442143 h 1326524"/>
                  <a:gd name="connsiteX1233" fmla="*/ 64925 w 1618512"/>
                  <a:gd name="connsiteY1233" fmla="*/ 435178 h 1326524"/>
                  <a:gd name="connsiteX1234" fmla="*/ 1072636 w 1618512"/>
                  <a:gd name="connsiteY1234" fmla="*/ 423510 h 1326524"/>
                  <a:gd name="connsiteX1235" fmla="*/ 1082568 w 1618512"/>
                  <a:gd name="connsiteY1235" fmla="*/ 440551 h 1326524"/>
                  <a:gd name="connsiteX1236" fmla="*/ 1070104 w 1618512"/>
                  <a:gd name="connsiteY1236" fmla="*/ 455839 h 1326524"/>
                  <a:gd name="connsiteX1237" fmla="*/ 1060172 w 1618512"/>
                  <a:gd name="connsiteY1237" fmla="*/ 438797 h 1326524"/>
                  <a:gd name="connsiteX1238" fmla="*/ 1072636 w 1618512"/>
                  <a:gd name="connsiteY1238" fmla="*/ 423510 h 1326524"/>
                  <a:gd name="connsiteX1239" fmla="*/ 383995 w 1618512"/>
                  <a:gd name="connsiteY1239" fmla="*/ 419523 h 1326524"/>
                  <a:gd name="connsiteX1240" fmla="*/ 393927 w 1618512"/>
                  <a:gd name="connsiteY1240" fmla="*/ 436564 h 1326524"/>
                  <a:gd name="connsiteX1241" fmla="*/ 381463 w 1618512"/>
                  <a:gd name="connsiteY1241" fmla="*/ 451852 h 1326524"/>
                  <a:gd name="connsiteX1242" fmla="*/ 371531 w 1618512"/>
                  <a:gd name="connsiteY1242" fmla="*/ 434810 h 1326524"/>
                  <a:gd name="connsiteX1243" fmla="*/ 383995 w 1618512"/>
                  <a:gd name="connsiteY1243" fmla="*/ 419523 h 1326524"/>
                  <a:gd name="connsiteX1244" fmla="*/ 698261 w 1618512"/>
                  <a:gd name="connsiteY1244" fmla="*/ 414820 h 1326524"/>
                  <a:gd name="connsiteX1245" fmla="*/ 708194 w 1618512"/>
                  <a:gd name="connsiteY1245" fmla="*/ 431862 h 1326524"/>
                  <a:gd name="connsiteX1246" fmla="*/ 695729 w 1618512"/>
                  <a:gd name="connsiteY1246" fmla="*/ 447149 h 1326524"/>
                  <a:gd name="connsiteX1247" fmla="*/ 685796 w 1618512"/>
                  <a:gd name="connsiteY1247" fmla="*/ 430108 h 1326524"/>
                  <a:gd name="connsiteX1248" fmla="*/ 698261 w 1618512"/>
                  <a:gd name="connsiteY1248" fmla="*/ 414820 h 1326524"/>
                  <a:gd name="connsiteX1249" fmla="*/ 497113 w 1618512"/>
                  <a:gd name="connsiteY1249" fmla="*/ 394142 h 1326524"/>
                  <a:gd name="connsiteX1250" fmla="*/ 507045 w 1618512"/>
                  <a:gd name="connsiteY1250" fmla="*/ 411184 h 1326524"/>
                  <a:gd name="connsiteX1251" fmla="*/ 494581 w 1618512"/>
                  <a:gd name="connsiteY1251" fmla="*/ 426471 h 1326524"/>
                  <a:gd name="connsiteX1252" fmla="*/ 484649 w 1618512"/>
                  <a:gd name="connsiteY1252" fmla="*/ 409430 h 1326524"/>
                  <a:gd name="connsiteX1253" fmla="*/ 497113 w 1618512"/>
                  <a:gd name="connsiteY1253" fmla="*/ 394142 h 1326524"/>
                  <a:gd name="connsiteX1254" fmla="*/ 968017 w 1618512"/>
                  <a:gd name="connsiteY1254" fmla="*/ 392091 h 1326524"/>
                  <a:gd name="connsiteX1255" fmla="*/ 977950 w 1618512"/>
                  <a:gd name="connsiteY1255" fmla="*/ 409132 h 1326524"/>
                  <a:gd name="connsiteX1256" fmla="*/ 965485 w 1618512"/>
                  <a:gd name="connsiteY1256" fmla="*/ 424420 h 1326524"/>
                  <a:gd name="connsiteX1257" fmla="*/ 955553 w 1618512"/>
                  <a:gd name="connsiteY1257" fmla="*/ 407378 h 1326524"/>
                  <a:gd name="connsiteX1258" fmla="*/ 968017 w 1618512"/>
                  <a:gd name="connsiteY1258" fmla="*/ 392091 h 1326524"/>
                  <a:gd name="connsiteX1259" fmla="*/ 847427 w 1618512"/>
                  <a:gd name="connsiteY1259" fmla="*/ 365122 h 1326524"/>
                  <a:gd name="connsiteX1260" fmla="*/ 849359 w 1618512"/>
                  <a:gd name="connsiteY1260" fmla="*/ 384752 h 1326524"/>
                  <a:gd name="connsiteX1261" fmla="*/ 831659 w 1618512"/>
                  <a:gd name="connsiteY1261" fmla="*/ 393458 h 1326524"/>
                  <a:gd name="connsiteX1262" fmla="*/ 829728 w 1618512"/>
                  <a:gd name="connsiteY1262" fmla="*/ 373829 h 1326524"/>
                  <a:gd name="connsiteX1263" fmla="*/ 847427 w 1618512"/>
                  <a:gd name="connsiteY1263" fmla="*/ 365122 h 1326524"/>
                  <a:gd name="connsiteX1264" fmla="*/ 289935 w 1618512"/>
                  <a:gd name="connsiteY1264" fmla="*/ 364899 h 1326524"/>
                  <a:gd name="connsiteX1265" fmla="*/ 305223 w 1618512"/>
                  <a:gd name="connsiteY1265" fmla="*/ 377364 h 1326524"/>
                  <a:gd name="connsiteX1266" fmla="*/ 288181 w 1618512"/>
                  <a:gd name="connsiteY1266" fmla="*/ 387296 h 1326524"/>
                  <a:gd name="connsiteX1267" fmla="*/ 272894 w 1618512"/>
                  <a:gd name="connsiteY1267" fmla="*/ 374832 h 1326524"/>
                  <a:gd name="connsiteX1268" fmla="*/ 289935 w 1618512"/>
                  <a:gd name="connsiteY1268" fmla="*/ 364899 h 1326524"/>
                  <a:gd name="connsiteX1269" fmla="*/ 979923 w 1618512"/>
                  <a:gd name="connsiteY1269" fmla="*/ 361807 h 1326524"/>
                  <a:gd name="connsiteX1270" fmla="*/ 990357 w 1618512"/>
                  <a:gd name="connsiteY1270" fmla="*/ 367587 h 1326524"/>
                  <a:gd name="connsiteX1271" fmla="*/ 993879 w 1618512"/>
                  <a:gd name="connsiteY1271" fmla="*/ 386995 h 1326524"/>
                  <a:gd name="connsiteX1272" fmla="*/ 974471 w 1618512"/>
                  <a:gd name="connsiteY1272" fmla="*/ 383473 h 1326524"/>
                  <a:gd name="connsiteX1273" fmla="*/ 970949 w 1618512"/>
                  <a:gd name="connsiteY1273" fmla="*/ 364065 h 1326524"/>
                  <a:gd name="connsiteX1274" fmla="*/ 979923 w 1618512"/>
                  <a:gd name="connsiteY1274" fmla="*/ 361807 h 1326524"/>
                  <a:gd name="connsiteX1275" fmla="*/ 122357 w 1618512"/>
                  <a:gd name="connsiteY1275" fmla="*/ 358614 h 1326524"/>
                  <a:gd name="connsiteX1276" fmla="*/ 131331 w 1618512"/>
                  <a:gd name="connsiteY1276" fmla="*/ 360872 h 1326524"/>
                  <a:gd name="connsiteX1277" fmla="*/ 127810 w 1618512"/>
                  <a:gd name="connsiteY1277" fmla="*/ 380281 h 1326524"/>
                  <a:gd name="connsiteX1278" fmla="*/ 108402 w 1618512"/>
                  <a:gd name="connsiteY1278" fmla="*/ 383802 h 1326524"/>
                  <a:gd name="connsiteX1279" fmla="*/ 111236 w 1618512"/>
                  <a:gd name="connsiteY1279" fmla="*/ 368185 h 1326524"/>
                  <a:gd name="connsiteX1280" fmla="*/ 115267 w 1618512"/>
                  <a:gd name="connsiteY1280" fmla="*/ 362542 h 1326524"/>
                  <a:gd name="connsiteX1281" fmla="*/ 1451986 w 1618512"/>
                  <a:gd name="connsiteY1281" fmla="*/ 358548 h 1326524"/>
                  <a:gd name="connsiteX1282" fmla="*/ 1467273 w 1618512"/>
                  <a:gd name="connsiteY1282" fmla="*/ 371013 h 1326524"/>
                  <a:gd name="connsiteX1283" fmla="*/ 1450231 w 1618512"/>
                  <a:gd name="connsiteY1283" fmla="*/ 380946 h 1326524"/>
                  <a:gd name="connsiteX1284" fmla="*/ 1434944 w 1618512"/>
                  <a:gd name="connsiteY1284" fmla="*/ 368481 h 1326524"/>
                  <a:gd name="connsiteX1285" fmla="*/ 1451986 w 1618512"/>
                  <a:gd name="connsiteY1285" fmla="*/ 358548 h 1326524"/>
                  <a:gd name="connsiteX1286" fmla="*/ 1132889 w 1618512"/>
                  <a:gd name="connsiteY1286" fmla="*/ 357230 h 1326524"/>
                  <a:gd name="connsiteX1287" fmla="*/ 1144507 w 1618512"/>
                  <a:gd name="connsiteY1287" fmla="*/ 359930 h 1326524"/>
                  <a:gd name="connsiteX1288" fmla="*/ 1149404 w 1618512"/>
                  <a:gd name="connsiteY1288" fmla="*/ 364847 h 1326524"/>
                  <a:gd name="connsiteX1289" fmla="*/ 1152871 w 1618512"/>
                  <a:gd name="connsiteY1289" fmla="*/ 363126 h 1326524"/>
                  <a:gd name="connsiteX1290" fmla="*/ 1162804 w 1618512"/>
                  <a:gd name="connsiteY1290" fmla="*/ 380168 h 1326524"/>
                  <a:gd name="connsiteX1291" fmla="*/ 1150339 w 1618512"/>
                  <a:gd name="connsiteY1291" fmla="*/ 395455 h 1326524"/>
                  <a:gd name="connsiteX1292" fmla="*/ 1142791 w 1618512"/>
                  <a:gd name="connsiteY1292" fmla="*/ 390100 h 1326524"/>
                  <a:gd name="connsiteX1293" fmla="*/ 1140992 w 1618512"/>
                  <a:gd name="connsiteY1293" fmla="*/ 381284 h 1326524"/>
                  <a:gd name="connsiteX1294" fmla="*/ 1133583 w 1618512"/>
                  <a:gd name="connsiteY1294" fmla="*/ 379561 h 1326524"/>
                  <a:gd name="connsiteX1295" fmla="*/ 1124877 w 1618512"/>
                  <a:gd name="connsiteY1295" fmla="*/ 361863 h 1326524"/>
                  <a:gd name="connsiteX1296" fmla="*/ 1132889 w 1618512"/>
                  <a:gd name="connsiteY1296" fmla="*/ 357230 h 1326524"/>
                  <a:gd name="connsiteX1297" fmla="*/ 1200080 w 1618512"/>
                  <a:gd name="connsiteY1297" fmla="*/ 357139 h 1326524"/>
                  <a:gd name="connsiteX1298" fmla="*/ 1215367 w 1618512"/>
                  <a:gd name="connsiteY1298" fmla="*/ 369603 h 1326524"/>
                  <a:gd name="connsiteX1299" fmla="*/ 1198327 w 1618512"/>
                  <a:gd name="connsiteY1299" fmla="*/ 379536 h 1326524"/>
                  <a:gd name="connsiteX1300" fmla="*/ 1183038 w 1618512"/>
                  <a:gd name="connsiteY1300" fmla="*/ 367072 h 1326524"/>
                  <a:gd name="connsiteX1301" fmla="*/ 1200080 w 1618512"/>
                  <a:gd name="connsiteY1301" fmla="*/ 357139 h 1326524"/>
                  <a:gd name="connsiteX1302" fmla="*/ 763344 w 1618512"/>
                  <a:gd name="connsiteY1302" fmla="*/ 354561 h 1326524"/>
                  <a:gd name="connsiteX1303" fmla="*/ 778631 w 1618512"/>
                  <a:gd name="connsiteY1303" fmla="*/ 367025 h 1326524"/>
                  <a:gd name="connsiteX1304" fmla="*/ 774738 w 1618512"/>
                  <a:gd name="connsiteY1304" fmla="*/ 372514 h 1326524"/>
                  <a:gd name="connsiteX1305" fmla="*/ 776127 w 1618512"/>
                  <a:gd name="connsiteY1305" fmla="*/ 375311 h 1326524"/>
                  <a:gd name="connsiteX1306" fmla="*/ 759085 w 1618512"/>
                  <a:gd name="connsiteY1306" fmla="*/ 385244 h 1326524"/>
                  <a:gd name="connsiteX1307" fmla="*/ 743798 w 1618512"/>
                  <a:gd name="connsiteY1307" fmla="*/ 372779 h 1326524"/>
                  <a:gd name="connsiteX1308" fmla="*/ 747691 w 1618512"/>
                  <a:gd name="connsiteY1308" fmla="*/ 367291 h 1326524"/>
                  <a:gd name="connsiteX1309" fmla="*/ 746302 w 1618512"/>
                  <a:gd name="connsiteY1309" fmla="*/ 364494 h 1326524"/>
                  <a:gd name="connsiteX1310" fmla="*/ 763344 w 1618512"/>
                  <a:gd name="connsiteY1310" fmla="*/ 354561 h 1326524"/>
                  <a:gd name="connsiteX1311" fmla="*/ 444248 w 1618512"/>
                  <a:gd name="connsiteY1311" fmla="*/ 353244 h 1326524"/>
                  <a:gd name="connsiteX1312" fmla="*/ 455866 w 1618512"/>
                  <a:gd name="connsiteY1312" fmla="*/ 355944 h 1326524"/>
                  <a:gd name="connsiteX1313" fmla="*/ 464572 w 1618512"/>
                  <a:gd name="connsiteY1313" fmla="*/ 373643 h 1326524"/>
                  <a:gd name="connsiteX1314" fmla="*/ 444942 w 1618512"/>
                  <a:gd name="connsiteY1314" fmla="*/ 375575 h 1326524"/>
                  <a:gd name="connsiteX1315" fmla="*/ 436236 w 1618512"/>
                  <a:gd name="connsiteY1315" fmla="*/ 357875 h 1326524"/>
                  <a:gd name="connsiteX1316" fmla="*/ 444248 w 1618512"/>
                  <a:gd name="connsiteY1316" fmla="*/ 353244 h 1326524"/>
                  <a:gd name="connsiteX1317" fmla="*/ 1284408 w 1618512"/>
                  <a:gd name="connsiteY1317" fmla="*/ 352264 h 1326524"/>
                  <a:gd name="connsiteX1318" fmla="*/ 1293382 w 1618512"/>
                  <a:gd name="connsiteY1318" fmla="*/ 354523 h 1326524"/>
                  <a:gd name="connsiteX1319" fmla="*/ 1289860 w 1618512"/>
                  <a:gd name="connsiteY1319" fmla="*/ 373930 h 1326524"/>
                  <a:gd name="connsiteX1320" fmla="*/ 1270452 w 1618512"/>
                  <a:gd name="connsiteY1320" fmla="*/ 377452 h 1326524"/>
                  <a:gd name="connsiteX1321" fmla="*/ 1273974 w 1618512"/>
                  <a:gd name="connsiteY1321" fmla="*/ 358044 h 1326524"/>
                  <a:gd name="connsiteX1322" fmla="*/ 1284408 w 1618512"/>
                  <a:gd name="connsiteY1322" fmla="*/ 352264 h 1326524"/>
                  <a:gd name="connsiteX1323" fmla="*/ 595767 w 1618512"/>
                  <a:gd name="connsiteY1323" fmla="*/ 348276 h 1326524"/>
                  <a:gd name="connsiteX1324" fmla="*/ 604741 w 1618512"/>
                  <a:gd name="connsiteY1324" fmla="*/ 350534 h 1326524"/>
                  <a:gd name="connsiteX1325" fmla="*/ 601219 w 1618512"/>
                  <a:gd name="connsiteY1325" fmla="*/ 369942 h 1326524"/>
                  <a:gd name="connsiteX1326" fmla="*/ 599178 w 1618512"/>
                  <a:gd name="connsiteY1326" fmla="*/ 371073 h 1326524"/>
                  <a:gd name="connsiteX1327" fmla="*/ 599417 w 1618512"/>
                  <a:gd name="connsiteY1327" fmla="*/ 371553 h 1326524"/>
                  <a:gd name="connsiteX1328" fmla="*/ 582375 w 1618512"/>
                  <a:gd name="connsiteY1328" fmla="*/ 381485 h 1326524"/>
                  <a:gd name="connsiteX1329" fmla="*/ 567088 w 1618512"/>
                  <a:gd name="connsiteY1329" fmla="*/ 369020 h 1326524"/>
                  <a:gd name="connsiteX1330" fmla="*/ 584129 w 1618512"/>
                  <a:gd name="connsiteY1330" fmla="*/ 359087 h 1326524"/>
                  <a:gd name="connsiteX1331" fmla="*/ 584402 w 1618512"/>
                  <a:gd name="connsiteY1331" fmla="*/ 359190 h 1326524"/>
                  <a:gd name="connsiteX1332" fmla="*/ 585333 w 1618512"/>
                  <a:gd name="connsiteY1332" fmla="*/ 354057 h 1326524"/>
                  <a:gd name="connsiteX1333" fmla="*/ 595767 w 1618512"/>
                  <a:gd name="connsiteY1333" fmla="*/ 348276 h 1326524"/>
                  <a:gd name="connsiteX1334" fmla="*/ 382981 w 1618512"/>
                  <a:gd name="connsiteY1334" fmla="*/ 338408 h 1326524"/>
                  <a:gd name="connsiteX1335" fmla="*/ 398268 w 1618512"/>
                  <a:gd name="connsiteY1335" fmla="*/ 350872 h 1326524"/>
                  <a:gd name="connsiteX1336" fmla="*/ 381227 w 1618512"/>
                  <a:gd name="connsiteY1336" fmla="*/ 360805 h 1326524"/>
                  <a:gd name="connsiteX1337" fmla="*/ 365939 w 1618512"/>
                  <a:gd name="connsiteY1337" fmla="*/ 348341 h 1326524"/>
                  <a:gd name="connsiteX1338" fmla="*/ 382981 w 1618512"/>
                  <a:gd name="connsiteY1338" fmla="*/ 338408 h 1326524"/>
                  <a:gd name="connsiteX1339" fmla="*/ 998931 w 1618512"/>
                  <a:gd name="connsiteY1339" fmla="*/ 336460 h 1326524"/>
                  <a:gd name="connsiteX1340" fmla="*/ 1014219 w 1618512"/>
                  <a:gd name="connsiteY1340" fmla="*/ 348924 h 1326524"/>
                  <a:gd name="connsiteX1341" fmla="*/ 997177 w 1618512"/>
                  <a:gd name="connsiteY1341" fmla="*/ 358857 h 1326524"/>
                  <a:gd name="connsiteX1342" fmla="*/ 981890 w 1618512"/>
                  <a:gd name="connsiteY1342" fmla="*/ 346392 h 1326524"/>
                  <a:gd name="connsiteX1343" fmla="*/ 998931 w 1618512"/>
                  <a:gd name="connsiteY1343" fmla="*/ 336460 h 1326524"/>
                  <a:gd name="connsiteX1344" fmla="*/ 876461 w 1618512"/>
                  <a:gd name="connsiteY1344" fmla="*/ 329180 h 1326524"/>
                  <a:gd name="connsiteX1345" fmla="*/ 891748 w 1618512"/>
                  <a:gd name="connsiteY1345" fmla="*/ 341645 h 1326524"/>
                  <a:gd name="connsiteX1346" fmla="*/ 874708 w 1618512"/>
                  <a:gd name="connsiteY1346" fmla="*/ 351578 h 1326524"/>
                  <a:gd name="connsiteX1347" fmla="*/ 859419 w 1618512"/>
                  <a:gd name="connsiteY1347" fmla="*/ 339113 h 1326524"/>
                  <a:gd name="connsiteX1348" fmla="*/ 876461 w 1618512"/>
                  <a:gd name="connsiteY1348" fmla="*/ 329180 h 1326524"/>
                  <a:gd name="connsiteX1349" fmla="*/ 557366 w 1618512"/>
                  <a:gd name="connsiteY1349" fmla="*/ 327862 h 1326524"/>
                  <a:gd name="connsiteX1350" fmla="*/ 568984 w 1618512"/>
                  <a:gd name="connsiteY1350" fmla="*/ 330562 h 1326524"/>
                  <a:gd name="connsiteX1351" fmla="*/ 577690 w 1618512"/>
                  <a:gd name="connsiteY1351" fmla="*/ 348262 h 1326524"/>
                  <a:gd name="connsiteX1352" fmla="*/ 558060 w 1618512"/>
                  <a:gd name="connsiteY1352" fmla="*/ 350193 h 1326524"/>
                  <a:gd name="connsiteX1353" fmla="*/ 549354 w 1618512"/>
                  <a:gd name="connsiteY1353" fmla="*/ 332495 h 1326524"/>
                  <a:gd name="connsiteX1354" fmla="*/ 557366 w 1618512"/>
                  <a:gd name="connsiteY1354" fmla="*/ 327862 h 1326524"/>
                  <a:gd name="connsiteX1355" fmla="*/ 624556 w 1618512"/>
                  <a:gd name="connsiteY1355" fmla="*/ 327771 h 1326524"/>
                  <a:gd name="connsiteX1356" fmla="*/ 639843 w 1618512"/>
                  <a:gd name="connsiteY1356" fmla="*/ 340235 h 1326524"/>
                  <a:gd name="connsiteX1357" fmla="*/ 622802 w 1618512"/>
                  <a:gd name="connsiteY1357" fmla="*/ 350168 h 1326524"/>
                  <a:gd name="connsiteX1358" fmla="*/ 607514 w 1618512"/>
                  <a:gd name="connsiteY1358" fmla="*/ 337704 h 1326524"/>
                  <a:gd name="connsiteX1359" fmla="*/ 624556 w 1618512"/>
                  <a:gd name="connsiteY1359" fmla="*/ 327771 h 1326524"/>
                  <a:gd name="connsiteX1360" fmla="*/ 1028270 w 1618512"/>
                  <a:gd name="connsiteY1360" fmla="*/ 325812 h 1326524"/>
                  <a:gd name="connsiteX1361" fmla="*/ 1039888 w 1618512"/>
                  <a:gd name="connsiteY1361" fmla="*/ 328512 h 1326524"/>
                  <a:gd name="connsiteX1362" fmla="*/ 1048594 w 1618512"/>
                  <a:gd name="connsiteY1362" fmla="*/ 346211 h 1326524"/>
                  <a:gd name="connsiteX1363" fmla="*/ 1028964 w 1618512"/>
                  <a:gd name="connsiteY1363" fmla="*/ 348143 h 1326524"/>
                  <a:gd name="connsiteX1364" fmla="*/ 1020258 w 1618512"/>
                  <a:gd name="connsiteY1364" fmla="*/ 330443 h 1326524"/>
                  <a:gd name="connsiteX1365" fmla="*/ 1028270 w 1618512"/>
                  <a:gd name="connsiteY1365" fmla="*/ 325812 h 1326524"/>
                  <a:gd name="connsiteX1366" fmla="*/ 1095460 w 1618512"/>
                  <a:gd name="connsiteY1366" fmla="*/ 325719 h 1326524"/>
                  <a:gd name="connsiteX1367" fmla="*/ 1110748 w 1618512"/>
                  <a:gd name="connsiteY1367" fmla="*/ 338184 h 1326524"/>
                  <a:gd name="connsiteX1368" fmla="*/ 1093706 w 1618512"/>
                  <a:gd name="connsiteY1368" fmla="*/ 348117 h 1326524"/>
                  <a:gd name="connsiteX1369" fmla="*/ 1078419 w 1618512"/>
                  <a:gd name="connsiteY1369" fmla="*/ 335652 h 1326524"/>
                  <a:gd name="connsiteX1370" fmla="*/ 1095460 w 1618512"/>
                  <a:gd name="connsiteY1370" fmla="*/ 325719 h 1326524"/>
                  <a:gd name="connsiteX1371" fmla="*/ 314671 w 1618512"/>
                  <a:gd name="connsiteY1371" fmla="*/ 325026 h 1326524"/>
                  <a:gd name="connsiteX1372" fmla="*/ 324604 w 1618512"/>
                  <a:gd name="connsiteY1372" fmla="*/ 342067 h 1326524"/>
                  <a:gd name="connsiteX1373" fmla="*/ 312139 w 1618512"/>
                  <a:gd name="connsiteY1373" fmla="*/ 357355 h 1326524"/>
                  <a:gd name="connsiteX1374" fmla="*/ 302206 w 1618512"/>
                  <a:gd name="connsiteY1374" fmla="*/ 340313 h 1326524"/>
                  <a:gd name="connsiteX1375" fmla="*/ 314671 w 1618512"/>
                  <a:gd name="connsiteY1375" fmla="*/ 325026 h 1326524"/>
                  <a:gd name="connsiteX1376" fmla="*/ 142644 w 1618512"/>
                  <a:gd name="connsiteY1376" fmla="*/ 324216 h 1326524"/>
                  <a:gd name="connsiteX1377" fmla="*/ 152156 w 1618512"/>
                  <a:gd name="connsiteY1377" fmla="*/ 329487 h 1326524"/>
                  <a:gd name="connsiteX1378" fmla="*/ 155679 w 1618512"/>
                  <a:gd name="connsiteY1378" fmla="*/ 348895 h 1326524"/>
                  <a:gd name="connsiteX1379" fmla="*/ 136271 w 1618512"/>
                  <a:gd name="connsiteY1379" fmla="*/ 345374 h 1326524"/>
                  <a:gd name="connsiteX1380" fmla="*/ 134500 w 1618512"/>
                  <a:gd name="connsiteY1380" fmla="*/ 335617 h 1326524"/>
                  <a:gd name="connsiteX1381" fmla="*/ 1170656 w 1618512"/>
                  <a:gd name="connsiteY1381" fmla="*/ 323369 h 1326524"/>
                  <a:gd name="connsiteX1382" fmla="*/ 1185944 w 1618512"/>
                  <a:gd name="connsiteY1382" fmla="*/ 335834 h 1326524"/>
                  <a:gd name="connsiteX1383" fmla="*/ 1168902 w 1618512"/>
                  <a:gd name="connsiteY1383" fmla="*/ 345767 h 1326524"/>
                  <a:gd name="connsiteX1384" fmla="*/ 1153615 w 1618512"/>
                  <a:gd name="connsiteY1384" fmla="*/ 333302 h 1326524"/>
                  <a:gd name="connsiteX1385" fmla="*/ 1170656 w 1618512"/>
                  <a:gd name="connsiteY1385" fmla="*/ 323369 h 1326524"/>
                  <a:gd name="connsiteX1386" fmla="*/ 708885 w 1618512"/>
                  <a:gd name="connsiteY1386" fmla="*/ 322895 h 1326524"/>
                  <a:gd name="connsiteX1387" fmla="*/ 717859 w 1618512"/>
                  <a:gd name="connsiteY1387" fmla="*/ 325155 h 1326524"/>
                  <a:gd name="connsiteX1388" fmla="*/ 714337 w 1618512"/>
                  <a:gd name="connsiteY1388" fmla="*/ 344562 h 1326524"/>
                  <a:gd name="connsiteX1389" fmla="*/ 694929 w 1618512"/>
                  <a:gd name="connsiteY1389" fmla="*/ 348084 h 1326524"/>
                  <a:gd name="connsiteX1390" fmla="*/ 698451 w 1618512"/>
                  <a:gd name="connsiteY1390" fmla="*/ 328676 h 1326524"/>
                  <a:gd name="connsiteX1391" fmla="*/ 708885 w 1618512"/>
                  <a:gd name="connsiteY1391" fmla="*/ 322895 h 1326524"/>
                  <a:gd name="connsiteX1392" fmla="*/ 376410 w 1618512"/>
                  <a:gd name="connsiteY1392" fmla="*/ 312262 h 1326524"/>
                  <a:gd name="connsiteX1393" fmla="*/ 391698 w 1618512"/>
                  <a:gd name="connsiteY1393" fmla="*/ 324727 h 1326524"/>
                  <a:gd name="connsiteX1394" fmla="*/ 374656 w 1618512"/>
                  <a:gd name="connsiteY1394" fmla="*/ 334659 h 1326524"/>
                  <a:gd name="connsiteX1395" fmla="*/ 359369 w 1618512"/>
                  <a:gd name="connsiteY1395" fmla="*/ 322194 h 1326524"/>
                  <a:gd name="connsiteX1396" fmla="*/ 376410 w 1618512"/>
                  <a:gd name="connsiteY1396" fmla="*/ 312262 h 1326524"/>
                  <a:gd name="connsiteX1397" fmla="*/ 847314 w 1618512"/>
                  <a:gd name="connsiteY1397" fmla="*/ 310210 h 1326524"/>
                  <a:gd name="connsiteX1398" fmla="*/ 862601 w 1618512"/>
                  <a:gd name="connsiteY1398" fmla="*/ 322674 h 1326524"/>
                  <a:gd name="connsiteX1399" fmla="*/ 845560 w 1618512"/>
                  <a:gd name="connsiteY1399" fmla="*/ 332607 h 1326524"/>
                  <a:gd name="connsiteX1400" fmla="*/ 830272 w 1618512"/>
                  <a:gd name="connsiteY1400" fmla="*/ 320142 h 1326524"/>
                  <a:gd name="connsiteX1401" fmla="*/ 847314 w 1618512"/>
                  <a:gd name="connsiteY1401" fmla="*/ 310210 h 1326524"/>
                  <a:gd name="connsiteX1402" fmla="*/ 423408 w 1618512"/>
                  <a:gd name="connsiteY1402" fmla="*/ 307092 h 1326524"/>
                  <a:gd name="connsiteX1403" fmla="*/ 438696 w 1618512"/>
                  <a:gd name="connsiteY1403" fmla="*/ 319556 h 1326524"/>
                  <a:gd name="connsiteX1404" fmla="*/ 421654 w 1618512"/>
                  <a:gd name="connsiteY1404" fmla="*/ 329489 h 1326524"/>
                  <a:gd name="connsiteX1405" fmla="*/ 406367 w 1618512"/>
                  <a:gd name="connsiteY1405" fmla="*/ 317024 h 1326524"/>
                  <a:gd name="connsiteX1406" fmla="*/ 423408 w 1618512"/>
                  <a:gd name="connsiteY1406" fmla="*/ 307092 h 1326524"/>
                  <a:gd name="connsiteX1407" fmla="*/ 894312 w 1618512"/>
                  <a:gd name="connsiteY1407" fmla="*/ 305039 h 1326524"/>
                  <a:gd name="connsiteX1408" fmla="*/ 909599 w 1618512"/>
                  <a:gd name="connsiteY1408" fmla="*/ 317504 h 1326524"/>
                  <a:gd name="connsiteX1409" fmla="*/ 892558 w 1618512"/>
                  <a:gd name="connsiteY1409" fmla="*/ 327437 h 1326524"/>
                  <a:gd name="connsiteX1410" fmla="*/ 877270 w 1618512"/>
                  <a:gd name="connsiteY1410" fmla="*/ 314972 h 1326524"/>
                  <a:gd name="connsiteX1411" fmla="*/ 894312 w 1618512"/>
                  <a:gd name="connsiteY1411" fmla="*/ 305039 h 1326524"/>
                  <a:gd name="connsiteX1412" fmla="*/ 969508 w 1618512"/>
                  <a:gd name="connsiteY1412" fmla="*/ 302689 h 1326524"/>
                  <a:gd name="connsiteX1413" fmla="*/ 984795 w 1618512"/>
                  <a:gd name="connsiteY1413" fmla="*/ 315154 h 1326524"/>
                  <a:gd name="connsiteX1414" fmla="*/ 967754 w 1618512"/>
                  <a:gd name="connsiteY1414" fmla="*/ 325087 h 1326524"/>
                  <a:gd name="connsiteX1415" fmla="*/ 952466 w 1618512"/>
                  <a:gd name="connsiteY1415" fmla="*/ 312622 h 1326524"/>
                  <a:gd name="connsiteX1416" fmla="*/ 969508 w 1618512"/>
                  <a:gd name="connsiteY1416" fmla="*/ 302689 h 1326524"/>
                  <a:gd name="connsiteX1417" fmla="*/ 175261 w 1618512"/>
                  <a:gd name="connsiteY1417" fmla="*/ 291583 h 1326524"/>
                  <a:gd name="connsiteX1418" fmla="*/ 190548 w 1618512"/>
                  <a:gd name="connsiteY1418" fmla="*/ 304047 h 1326524"/>
                  <a:gd name="connsiteX1419" fmla="*/ 173507 w 1618512"/>
                  <a:gd name="connsiteY1419" fmla="*/ 313980 h 1326524"/>
                  <a:gd name="connsiteX1420" fmla="*/ 162333 w 1618512"/>
                  <a:gd name="connsiteY1420" fmla="*/ 309805 h 1326524"/>
                  <a:gd name="connsiteX1421" fmla="*/ 160033 w 1618512"/>
                  <a:gd name="connsiteY1421" fmla="*/ 305171 h 1326524"/>
                  <a:gd name="connsiteX1422" fmla="*/ 173624 w 1618512"/>
                  <a:gd name="connsiteY1422" fmla="*/ 291917 h 1326524"/>
                  <a:gd name="connsiteX1423" fmla="*/ 1337311 w 1618512"/>
                  <a:gd name="connsiteY1423" fmla="*/ 285233 h 1326524"/>
                  <a:gd name="connsiteX1424" fmla="*/ 1352598 w 1618512"/>
                  <a:gd name="connsiteY1424" fmla="*/ 297698 h 1326524"/>
                  <a:gd name="connsiteX1425" fmla="*/ 1335557 w 1618512"/>
                  <a:gd name="connsiteY1425" fmla="*/ 307630 h 1326524"/>
                  <a:gd name="connsiteX1426" fmla="*/ 1320269 w 1618512"/>
                  <a:gd name="connsiteY1426" fmla="*/ 295166 h 1326524"/>
                  <a:gd name="connsiteX1427" fmla="*/ 1337311 w 1618512"/>
                  <a:gd name="connsiteY1427" fmla="*/ 285233 h 1326524"/>
                  <a:gd name="connsiteX1428" fmla="*/ 202280 w 1618512"/>
                  <a:gd name="connsiteY1428" fmla="*/ 263968 h 1326524"/>
                  <a:gd name="connsiteX1429" fmla="*/ 204649 w 1618512"/>
                  <a:gd name="connsiteY1429" fmla="*/ 277020 h 1326524"/>
                  <a:gd name="connsiteX1430" fmla="*/ 195674 w 1618512"/>
                  <a:gd name="connsiteY1430" fmla="*/ 279279 h 1326524"/>
                  <a:gd name="connsiteX1431" fmla="*/ 189875 w 1618512"/>
                  <a:gd name="connsiteY1431" fmla="*/ 276066 h 1326524"/>
                  <a:gd name="connsiteX1432" fmla="*/ 363640 w 1618512"/>
                  <a:gd name="connsiteY1432" fmla="*/ 253151 h 1326524"/>
                  <a:gd name="connsiteX1433" fmla="*/ 373572 w 1618512"/>
                  <a:gd name="connsiteY1433" fmla="*/ 270192 h 1326524"/>
                  <a:gd name="connsiteX1434" fmla="*/ 361108 w 1618512"/>
                  <a:gd name="connsiteY1434" fmla="*/ 285480 h 1326524"/>
                  <a:gd name="connsiteX1435" fmla="*/ 351176 w 1618512"/>
                  <a:gd name="connsiteY1435" fmla="*/ 268438 h 1326524"/>
                  <a:gd name="connsiteX1436" fmla="*/ 363640 w 1618512"/>
                  <a:gd name="connsiteY1436" fmla="*/ 253151 h 1326524"/>
                  <a:gd name="connsiteX1437" fmla="*/ 1220246 w 1618512"/>
                  <a:gd name="connsiteY1437" fmla="*/ 248797 h 1326524"/>
                  <a:gd name="connsiteX1438" fmla="*/ 1222177 w 1618512"/>
                  <a:gd name="connsiteY1438" fmla="*/ 268426 h 1326524"/>
                  <a:gd name="connsiteX1439" fmla="*/ 1204478 w 1618512"/>
                  <a:gd name="connsiteY1439" fmla="*/ 277132 h 1326524"/>
                  <a:gd name="connsiteX1440" fmla="*/ 1202546 w 1618512"/>
                  <a:gd name="connsiteY1440" fmla="*/ 257502 h 1326524"/>
                  <a:gd name="connsiteX1441" fmla="*/ 1220246 w 1618512"/>
                  <a:gd name="connsiteY1441" fmla="*/ 248797 h 1326524"/>
                  <a:gd name="connsiteX1442" fmla="*/ 1352744 w 1618512"/>
                  <a:gd name="connsiteY1442" fmla="*/ 245481 h 1326524"/>
                  <a:gd name="connsiteX1443" fmla="*/ 1363177 w 1618512"/>
                  <a:gd name="connsiteY1443" fmla="*/ 251262 h 1326524"/>
                  <a:gd name="connsiteX1444" fmla="*/ 1366699 w 1618512"/>
                  <a:gd name="connsiteY1444" fmla="*/ 270670 h 1326524"/>
                  <a:gd name="connsiteX1445" fmla="*/ 1347291 w 1618512"/>
                  <a:gd name="connsiteY1445" fmla="*/ 267148 h 1326524"/>
                  <a:gd name="connsiteX1446" fmla="*/ 1343769 w 1618512"/>
                  <a:gd name="connsiteY1446" fmla="*/ 247741 h 1326524"/>
                  <a:gd name="connsiteX1447" fmla="*/ 1352744 w 1618512"/>
                  <a:gd name="connsiteY1447" fmla="*/ 245481 h 1326524"/>
                  <a:gd name="connsiteX1448" fmla="*/ 1273785 w 1618512"/>
                  <a:gd name="connsiteY1448" fmla="*/ 245390 h 1326524"/>
                  <a:gd name="connsiteX1449" fmla="*/ 1283717 w 1618512"/>
                  <a:gd name="connsiteY1449" fmla="*/ 262432 h 1326524"/>
                  <a:gd name="connsiteX1450" fmla="*/ 1271253 w 1618512"/>
                  <a:gd name="connsiteY1450" fmla="*/ 277719 h 1326524"/>
                  <a:gd name="connsiteX1451" fmla="*/ 1261321 w 1618512"/>
                  <a:gd name="connsiteY1451" fmla="*/ 260678 h 1326524"/>
                  <a:gd name="connsiteX1452" fmla="*/ 1273785 w 1618512"/>
                  <a:gd name="connsiteY1452" fmla="*/ 245390 h 1326524"/>
                  <a:gd name="connsiteX1453" fmla="*/ 531605 w 1618512"/>
                  <a:gd name="connsiteY1453" fmla="*/ 244809 h 1326524"/>
                  <a:gd name="connsiteX1454" fmla="*/ 533537 w 1618512"/>
                  <a:gd name="connsiteY1454" fmla="*/ 264439 h 1326524"/>
                  <a:gd name="connsiteX1455" fmla="*/ 515837 w 1618512"/>
                  <a:gd name="connsiteY1455" fmla="*/ 273146 h 1326524"/>
                  <a:gd name="connsiteX1456" fmla="*/ 513906 w 1618512"/>
                  <a:gd name="connsiteY1456" fmla="*/ 253515 h 1326524"/>
                  <a:gd name="connsiteX1457" fmla="*/ 531605 w 1618512"/>
                  <a:gd name="connsiteY1457" fmla="*/ 244809 h 1326524"/>
                  <a:gd name="connsiteX1458" fmla="*/ 837049 w 1618512"/>
                  <a:gd name="connsiteY1458" fmla="*/ 242812 h 1326524"/>
                  <a:gd name="connsiteX1459" fmla="*/ 846981 w 1618512"/>
                  <a:gd name="connsiteY1459" fmla="*/ 259854 h 1326524"/>
                  <a:gd name="connsiteX1460" fmla="*/ 844268 w 1618512"/>
                  <a:gd name="connsiteY1460" fmla="*/ 267117 h 1326524"/>
                  <a:gd name="connsiteX1461" fmla="*/ 844477 w 1618512"/>
                  <a:gd name="connsiteY1461" fmla="*/ 268141 h 1326524"/>
                  <a:gd name="connsiteX1462" fmla="*/ 832012 w 1618512"/>
                  <a:gd name="connsiteY1462" fmla="*/ 283428 h 1326524"/>
                  <a:gd name="connsiteX1463" fmla="*/ 822079 w 1618512"/>
                  <a:gd name="connsiteY1463" fmla="*/ 266387 h 1326524"/>
                  <a:gd name="connsiteX1464" fmla="*/ 824794 w 1618512"/>
                  <a:gd name="connsiteY1464" fmla="*/ 259123 h 1326524"/>
                  <a:gd name="connsiteX1465" fmla="*/ 824585 w 1618512"/>
                  <a:gd name="connsiteY1465" fmla="*/ 258100 h 1326524"/>
                  <a:gd name="connsiteX1466" fmla="*/ 837049 w 1618512"/>
                  <a:gd name="connsiteY1466" fmla="*/ 242812 h 1326524"/>
                  <a:gd name="connsiteX1467" fmla="*/ 664103 w 1618512"/>
                  <a:gd name="connsiteY1467" fmla="*/ 241494 h 1326524"/>
                  <a:gd name="connsiteX1468" fmla="*/ 674536 w 1618512"/>
                  <a:gd name="connsiteY1468" fmla="*/ 247274 h 1326524"/>
                  <a:gd name="connsiteX1469" fmla="*/ 678058 w 1618512"/>
                  <a:gd name="connsiteY1469" fmla="*/ 266683 h 1326524"/>
                  <a:gd name="connsiteX1470" fmla="*/ 669084 w 1618512"/>
                  <a:gd name="connsiteY1470" fmla="*/ 268941 h 1326524"/>
                  <a:gd name="connsiteX1471" fmla="*/ 666581 w 1618512"/>
                  <a:gd name="connsiteY1471" fmla="*/ 267554 h 1326524"/>
                  <a:gd name="connsiteX1472" fmla="*/ 663593 w 1618512"/>
                  <a:gd name="connsiteY1472" fmla="*/ 275553 h 1326524"/>
                  <a:gd name="connsiteX1473" fmla="*/ 655303 w 1618512"/>
                  <a:gd name="connsiteY1473" fmla="*/ 279668 h 1326524"/>
                  <a:gd name="connsiteX1474" fmla="*/ 645371 w 1618512"/>
                  <a:gd name="connsiteY1474" fmla="*/ 262626 h 1326524"/>
                  <a:gd name="connsiteX1475" fmla="*/ 649546 w 1618512"/>
                  <a:gd name="connsiteY1475" fmla="*/ 251453 h 1326524"/>
                  <a:gd name="connsiteX1476" fmla="*/ 655949 w 1618512"/>
                  <a:gd name="connsiteY1476" fmla="*/ 248275 h 1326524"/>
                  <a:gd name="connsiteX1477" fmla="*/ 655128 w 1618512"/>
                  <a:gd name="connsiteY1477" fmla="*/ 243752 h 1326524"/>
                  <a:gd name="connsiteX1478" fmla="*/ 664103 w 1618512"/>
                  <a:gd name="connsiteY1478" fmla="*/ 241494 h 1326524"/>
                  <a:gd name="connsiteX1479" fmla="*/ 1072637 w 1618512"/>
                  <a:gd name="connsiteY1479" fmla="*/ 224712 h 1326524"/>
                  <a:gd name="connsiteX1480" fmla="*/ 1082570 w 1618512"/>
                  <a:gd name="connsiteY1480" fmla="*/ 241754 h 1326524"/>
                  <a:gd name="connsiteX1481" fmla="*/ 1070105 w 1618512"/>
                  <a:gd name="connsiteY1481" fmla="*/ 257041 h 1326524"/>
                  <a:gd name="connsiteX1482" fmla="*/ 1060172 w 1618512"/>
                  <a:gd name="connsiteY1482" fmla="*/ 240000 h 1326524"/>
                  <a:gd name="connsiteX1483" fmla="*/ 1072637 w 1618512"/>
                  <a:gd name="connsiteY1483" fmla="*/ 224712 h 1326524"/>
                  <a:gd name="connsiteX1484" fmla="*/ 644722 w 1618512"/>
                  <a:gd name="connsiteY1484" fmla="*/ 219429 h 1326524"/>
                  <a:gd name="connsiteX1485" fmla="*/ 646654 w 1618512"/>
                  <a:gd name="connsiteY1485" fmla="*/ 239058 h 1326524"/>
                  <a:gd name="connsiteX1486" fmla="*/ 628954 w 1618512"/>
                  <a:gd name="connsiteY1486" fmla="*/ 247764 h 1326524"/>
                  <a:gd name="connsiteX1487" fmla="*/ 627023 w 1618512"/>
                  <a:gd name="connsiteY1487" fmla="*/ 228134 h 1326524"/>
                  <a:gd name="connsiteX1488" fmla="*/ 644722 w 1618512"/>
                  <a:gd name="connsiteY1488" fmla="*/ 219429 h 1326524"/>
                  <a:gd name="connsiteX1489" fmla="*/ 950168 w 1618512"/>
                  <a:gd name="connsiteY1489" fmla="*/ 217433 h 1326524"/>
                  <a:gd name="connsiteX1490" fmla="*/ 960099 w 1618512"/>
                  <a:gd name="connsiteY1490" fmla="*/ 234474 h 1326524"/>
                  <a:gd name="connsiteX1491" fmla="*/ 947635 w 1618512"/>
                  <a:gd name="connsiteY1491" fmla="*/ 249762 h 1326524"/>
                  <a:gd name="connsiteX1492" fmla="*/ 937703 w 1618512"/>
                  <a:gd name="connsiteY1492" fmla="*/ 232720 h 1326524"/>
                  <a:gd name="connsiteX1493" fmla="*/ 950168 w 1618512"/>
                  <a:gd name="connsiteY1493" fmla="*/ 217433 h 1326524"/>
                  <a:gd name="connsiteX1494" fmla="*/ 777220 w 1618512"/>
                  <a:gd name="connsiteY1494" fmla="*/ 216114 h 1326524"/>
                  <a:gd name="connsiteX1495" fmla="*/ 787653 w 1618512"/>
                  <a:gd name="connsiteY1495" fmla="*/ 221894 h 1326524"/>
                  <a:gd name="connsiteX1496" fmla="*/ 791176 w 1618512"/>
                  <a:gd name="connsiteY1496" fmla="*/ 241302 h 1326524"/>
                  <a:gd name="connsiteX1497" fmla="*/ 771767 w 1618512"/>
                  <a:gd name="connsiteY1497" fmla="*/ 237780 h 1326524"/>
                  <a:gd name="connsiteX1498" fmla="*/ 768245 w 1618512"/>
                  <a:gd name="connsiteY1498" fmla="*/ 218373 h 1326524"/>
                  <a:gd name="connsiteX1499" fmla="*/ 777220 w 1618512"/>
                  <a:gd name="connsiteY1499" fmla="*/ 216114 h 1326524"/>
                  <a:gd name="connsiteX1500" fmla="*/ 698262 w 1618512"/>
                  <a:gd name="connsiteY1500" fmla="*/ 216022 h 1326524"/>
                  <a:gd name="connsiteX1501" fmla="*/ 708194 w 1618512"/>
                  <a:gd name="connsiteY1501" fmla="*/ 233064 h 1326524"/>
                  <a:gd name="connsiteX1502" fmla="*/ 695730 w 1618512"/>
                  <a:gd name="connsiteY1502" fmla="*/ 248351 h 1326524"/>
                  <a:gd name="connsiteX1503" fmla="*/ 685798 w 1618512"/>
                  <a:gd name="connsiteY1503" fmla="*/ 231310 h 1326524"/>
                  <a:gd name="connsiteX1504" fmla="*/ 698262 w 1618512"/>
                  <a:gd name="connsiteY1504" fmla="*/ 216022 h 1326524"/>
                  <a:gd name="connsiteX1505" fmla="*/ 1244361 w 1618512"/>
                  <a:gd name="connsiteY1505" fmla="*/ 211621 h 1326524"/>
                  <a:gd name="connsiteX1506" fmla="*/ 1254293 w 1618512"/>
                  <a:gd name="connsiteY1506" fmla="*/ 228662 h 1326524"/>
                  <a:gd name="connsiteX1507" fmla="*/ 1241830 w 1618512"/>
                  <a:gd name="connsiteY1507" fmla="*/ 243950 h 1326524"/>
                  <a:gd name="connsiteX1508" fmla="*/ 1231897 w 1618512"/>
                  <a:gd name="connsiteY1508" fmla="*/ 226908 h 1326524"/>
                  <a:gd name="connsiteX1509" fmla="*/ 1244361 w 1618512"/>
                  <a:gd name="connsiteY1509" fmla="*/ 211621 h 1326524"/>
                  <a:gd name="connsiteX1510" fmla="*/ 450115 w 1618512"/>
                  <a:gd name="connsiteY1510" fmla="*/ 200514 h 1326524"/>
                  <a:gd name="connsiteX1511" fmla="*/ 460048 w 1618512"/>
                  <a:gd name="connsiteY1511" fmla="*/ 217555 h 1326524"/>
                  <a:gd name="connsiteX1512" fmla="*/ 456637 w 1618512"/>
                  <a:gd name="connsiteY1512" fmla="*/ 226685 h 1326524"/>
                  <a:gd name="connsiteX1513" fmla="*/ 456686 w 1618512"/>
                  <a:gd name="connsiteY1513" fmla="*/ 226659 h 1326524"/>
                  <a:gd name="connsiteX1514" fmla="*/ 466618 w 1618512"/>
                  <a:gd name="connsiteY1514" fmla="*/ 243701 h 1326524"/>
                  <a:gd name="connsiteX1515" fmla="*/ 454154 w 1618512"/>
                  <a:gd name="connsiteY1515" fmla="*/ 258988 h 1326524"/>
                  <a:gd name="connsiteX1516" fmla="*/ 444222 w 1618512"/>
                  <a:gd name="connsiteY1516" fmla="*/ 241947 h 1326524"/>
                  <a:gd name="connsiteX1517" fmla="*/ 447632 w 1618512"/>
                  <a:gd name="connsiteY1517" fmla="*/ 232818 h 1326524"/>
                  <a:gd name="connsiteX1518" fmla="*/ 447583 w 1618512"/>
                  <a:gd name="connsiteY1518" fmla="*/ 232843 h 1326524"/>
                  <a:gd name="connsiteX1519" fmla="*/ 437650 w 1618512"/>
                  <a:gd name="connsiteY1519" fmla="*/ 215801 h 1326524"/>
                  <a:gd name="connsiteX1520" fmla="*/ 450115 w 1618512"/>
                  <a:gd name="connsiteY1520" fmla="*/ 200514 h 1326524"/>
                  <a:gd name="connsiteX1521" fmla="*/ 497113 w 1618512"/>
                  <a:gd name="connsiteY1521" fmla="*/ 195344 h 1326524"/>
                  <a:gd name="connsiteX1522" fmla="*/ 507046 w 1618512"/>
                  <a:gd name="connsiteY1522" fmla="*/ 212386 h 1326524"/>
                  <a:gd name="connsiteX1523" fmla="*/ 494581 w 1618512"/>
                  <a:gd name="connsiteY1523" fmla="*/ 227673 h 1326524"/>
                  <a:gd name="connsiteX1524" fmla="*/ 484648 w 1618512"/>
                  <a:gd name="connsiteY1524" fmla="*/ 210632 h 1326524"/>
                  <a:gd name="connsiteX1525" fmla="*/ 497113 w 1618512"/>
                  <a:gd name="connsiteY1525" fmla="*/ 195344 h 1326524"/>
                  <a:gd name="connsiteX1526" fmla="*/ 1399292 w 1618512"/>
                  <a:gd name="connsiteY1526" fmla="*/ 192399 h 1326524"/>
                  <a:gd name="connsiteX1527" fmla="*/ 1406354 w 1618512"/>
                  <a:gd name="connsiteY1527" fmla="*/ 197237 h 1326524"/>
                  <a:gd name="connsiteX1528" fmla="*/ 1412732 w 1618512"/>
                  <a:gd name="connsiteY1528" fmla="*/ 203705 h 1326524"/>
                  <a:gd name="connsiteX1529" fmla="*/ 1408485 w 1618512"/>
                  <a:gd name="connsiteY1529" fmla="*/ 205814 h 1326524"/>
                  <a:gd name="connsiteX1530" fmla="*/ 1400937 w 1618512"/>
                  <a:gd name="connsiteY1530" fmla="*/ 200459 h 1326524"/>
                  <a:gd name="connsiteX1531" fmla="*/ 1043213 w 1618512"/>
                  <a:gd name="connsiteY1531" fmla="*/ 190942 h 1326524"/>
                  <a:gd name="connsiteX1532" fmla="*/ 1053146 w 1618512"/>
                  <a:gd name="connsiteY1532" fmla="*/ 207983 h 1326524"/>
                  <a:gd name="connsiteX1533" fmla="*/ 1040681 w 1618512"/>
                  <a:gd name="connsiteY1533" fmla="*/ 223271 h 1326524"/>
                  <a:gd name="connsiteX1534" fmla="*/ 1030748 w 1618512"/>
                  <a:gd name="connsiteY1534" fmla="*/ 206229 h 1326524"/>
                  <a:gd name="connsiteX1535" fmla="*/ 1043213 w 1618512"/>
                  <a:gd name="connsiteY1535" fmla="*/ 190942 h 1326524"/>
                  <a:gd name="connsiteX1536" fmla="*/ 1222638 w 1618512"/>
                  <a:gd name="connsiteY1536" fmla="*/ 185598 h 1326524"/>
                  <a:gd name="connsiteX1537" fmla="*/ 1237925 w 1618512"/>
                  <a:gd name="connsiteY1537" fmla="*/ 198063 h 1326524"/>
                  <a:gd name="connsiteX1538" fmla="*/ 1220884 w 1618512"/>
                  <a:gd name="connsiteY1538" fmla="*/ 207996 h 1326524"/>
                  <a:gd name="connsiteX1539" fmla="*/ 1205596 w 1618512"/>
                  <a:gd name="connsiteY1539" fmla="*/ 195531 h 1326524"/>
                  <a:gd name="connsiteX1540" fmla="*/ 1222638 w 1618512"/>
                  <a:gd name="connsiteY1540" fmla="*/ 185598 h 1326524"/>
                  <a:gd name="connsiteX1541" fmla="*/ 305055 w 1618512"/>
                  <a:gd name="connsiteY1541" fmla="*/ 178227 h 1326524"/>
                  <a:gd name="connsiteX1542" fmla="*/ 305222 w 1618512"/>
                  <a:gd name="connsiteY1542" fmla="*/ 178565 h 1326524"/>
                  <a:gd name="connsiteX1543" fmla="*/ 299868 w 1618512"/>
                  <a:gd name="connsiteY1543" fmla="*/ 186112 h 1326524"/>
                  <a:gd name="connsiteX1544" fmla="*/ 291275 w 1618512"/>
                  <a:gd name="connsiteY1544" fmla="*/ 187865 h 1326524"/>
                  <a:gd name="connsiteX1545" fmla="*/ 1021490 w 1618512"/>
                  <a:gd name="connsiteY1545" fmla="*/ 164918 h 1326524"/>
                  <a:gd name="connsiteX1546" fmla="*/ 1036778 w 1618512"/>
                  <a:gd name="connsiteY1546" fmla="*/ 177383 h 1326524"/>
                  <a:gd name="connsiteX1547" fmla="*/ 1019736 w 1618512"/>
                  <a:gd name="connsiteY1547" fmla="*/ 187316 h 1326524"/>
                  <a:gd name="connsiteX1548" fmla="*/ 1004449 w 1618512"/>
                  <a:gd name="connsiteY1548" fmla="*/ 174851 h 1326524"/>
                  <a:gd name="connsiteX1549" fmla="*/ 1021490 w 1618512"/>
                  <a:gd name="connsiteY1549" fmla="*/ 164918 h 1326524"/>
                  <a:gd name="connsiteX1550" fmla="*/ 836035 w 1618512"/>
                  <a:gd name="connsiteY1550" fmla="*/ 161699 h 1326524"/>
                  <a:gd name="connsiteX1551" fmla="*/ 851322 w 1618512"/>
                  <a:gd name="connsiteY1551" fmla="*/ 174163 h 1326524"/>
                  <a:gd name="connsiteX1552" fmla="*/ 834281 w 1618512"/>
                  <a:gd name="connsiteY1552" fmla="*/ 184096 h 1326524"/>
                  <a:gd name="connsiteX1553" fmla="*/ 818993 w 1618512"/>
                  <a:gd name="connsiteY1553" fmla="*/ 171631 h 1326524"/>
                  <a:gd name="connsiteX1554" fmla="*/ 836035 w 1618512"/>
                  <a:gd name="connsiteY1554" fmla="*/ 161699 h 1326524"/>
                  <a:gd name="connsiteX1555" fmla="*/ 516940 w 1618512"/>
                  <a:gd name="connsiteY1555" fmla="*/ 160380 h 1326524"/>
                  <a:gd name="connsiteX1556" fmla="*/ 528557 w 1618512"/>
                  <a:gd name="connsiteY1556" fmla="*/ 163081 h 1326524"/>
                  <a:gd name="connsiteX1557" fmla="*/ 537263 w 1618512"/>
                  <a:gd name="connsiteY1557" fmla="*/ 180781 h 1326524"/>
                  <a:gd name="connsiteX1558" fmla="*/ 517633 w 1618512"/>
                  <a:gd name="connsiteY1558" fmla="*/ 182712 h 1326524"/>
                  <a:gd name="connsiteX1559" fmla="*/ 508927 w 1618512"/>
                  <a:gd name="connsiteY1559" fmla="*/ 165012 h 1326524"/>
                  <a:gd name="connsiteX1560" fmla="*/ 516940 w 1618512"/>
                  <a:gd name="connsiteY1560" fmla="*/ 160380 h 1326524"/>
                  <a:gd name="connsiteX1561" fmla="*/ 584130 w 1618512"/>
                  <a:gd name="connsiteY1561" fmla="*/ 160288 h 1326524"/>
                  <a:gd name="connsiteX1562" fmla="*/ 599417 w 1618512"/>
                  <a:gd name="connsiteY1562" fmla="*/ 172753 h 1326524"/>
                  <a:gd name="connsiteX1563" fmla="*/ 582376 w 1618512"/>
                  <a:gd name="connsiteY1563" fmla="*/ 182686 h 1326524"/>
                  <a:gd name="connsiteX1564" fmla="*/ 567088 w 1618512"/>
                  <a:gd name="connsiteY1564" fmla="*/ 170221 h 1326524"/>
                  <a:gd name="connsiteX1565" fmla="*/ 584130 w 1618512"/>
                  <a:gd name="connsiteY1565" fmla="*/ 160288 h 1326524"/>
                  <a:gd name="connsiteX1566" fmla="*/ 1132890 w 1618512"/>
                  <a:gd name="connsiteY1566" fmla="*/ 158432 h 1326524"/>
                  <a:gd name="connsiteX1567" fmla="*/ 1144508 w 1618512"/>
                  <a:gd name="connsiteY1567" fmla="*/ 161133 h 1326524"/>
                  <a:gd name="connsiteX1568" fmla="*/ 1153214 w 1618512"/>
                  <a:gd name="connsiteY1568" fmla="*/ 178832 h 1326524"/>
                  <a:gd name="connsiteX1569" fmla="*/ 1133584 w 1618512"/>
                  <a:gd name="connsiteY1569" fmla="*/ 180764 h 1326524"/>
                  <a:gd name="connsiteX1570" fmla="*/ 1124878 w 1618512"/>
                  <a:gd name="connsiteY1570" fmla="*/ 163064 h 1326524"/>
                  <a:gd name="connsiteX1571" fmla="*/ 1132890 w 1618512"/>
                  <a:gd name="connsiteY1571" fmla="*/ 158432 h 1326524"/>
                  <a:gd name="connsiteX1572" fmla="*/ 668458 w 1618512"/>
                  <a:gd name="connsiteY1572" fmla="*/ 155413 h 1326524"/>
                  <a:gd name="connsiteX1573" fmla="*/ 677432 w 1618512"/>
                  <a:gd name="connsiteY1573" fmla="*/ 157672 h 1326524"/>
                  <a:gd name="connsiteX1574" fmla="*/ 673910 w 1618512"/>
                  <a:gd name="connsiteY1574" fmla="*/ 177080 h 1326524"/>
                  <a:gd name="connsiteX1575" fmla="*/ 654502 w 1618512"/>
                  <a:gd name="connsiteY1575" fmla="*/ 180603 h 1326524"/>
                  <a:gd name="connsiteX1576" fmla="*/ 658024 w 1618512"/>
                  <a:gd name="connsiteY1576" fmla="*/ 161194 h 1326524"/>
                  <a:gd name="connsiteX1577" fmla="*/ 668458 w 1618512"/>
                  <a:gd name="connsiteY1577" fmla="*/ 155413 h 1326524"/>
                  <a:gd name="connsiteX1578" fmla="*/ 1284408 w 1618512"/>
                  <a:gd name="connsiteY1578" fmla="*/ 153465 h 1326524"/>
                  <a:gd name="connsiteX1579" fmla="*/ 1293383 w 1618512"/>
                  <a:gd name="connsiteY1579" fmla="*/ 155723 h 1326524"/>
                  <a:gd name="connsiteX1580" fmla="*/ 1289861 w 1618512"/>
                  <a:gd name="connsiteY1580" fmla="*/ 175131 h 1326524"/>
                  <a:gd name="connsiteX1581" fmla="*/ 1270453 w 1618512"/>
                  <a:gd name="connsiteY1581" fmla="*/ 178653 h 1326524"/>
                  <a:gd name="connsiteX1582" fmla="*/ 1273975 w 1618512"/>
                  <a:gd name="connsiteY1582" fmla="*/ 159245 h 1326524"/>
                  <a:gd name="connsiteX1583" fmla="*/ 1284408 w 1618512"/>
                  <a:gd name="connsiteY1583" fmla="*/ 153465 h 1326524"/>
                  <a:gd name="connsiteX1584" fmla="*/ 382981 w 1618512"/>
                  <a:gd name="connsiteY1584" fmla="*/ 139610 h 1326524"/>
                  <a:gd name="connsiteX1585" fmla="*/ 398269 w 1618512"/>
                  <a:gd name="connsiteY1585" fmla="*/ 152075 h 1326524"/>
                  <a:gd name="connsiteX1586" fmla="*/ 381227 w 1618512"/>
                  <a:gd name="connsiteY1586" fmla="*/ 162007 h 1326524"/>
                  <a:gd name="connsiteX1587" fmla="*/ 365940 w 1618512"/>
                  <a:gd name="connsiteY1587" fmla="*/ 149542 h 1326524"/>
                  <a:gd name="connsiteX1588" fmla="*/ 382981 w 1618512"/>
                  <a:gd name="connsiteY1588" fmla="*/ 139610 h 1326524"/>
                  <a:gd name="connsiteX1589" fmla="*/ 876462 w 1618512"/>
                  <a:gd name="connsiteY1589" fmla="*/ 130381 h 1326524"/>
                  <a:gd name="connsiteX1590" fmla="*/ 891750 w 1618512"/>
                  <a:gd name="connsiteY1590" fmla="*/ 142846 h 1326524"/>
                  <a:gd name="connsiteX1591" fmla="*/ 874708 w 1618512"/>
                  <a:gd name="connsiteY1591" fmla="*/ 152779 h 1326524"/>
                  <a:gd name="connsiteX1592" fmla="*/ 859421 w 1618512"/>
                  <a:gd name="connsiteY1592" fmla="*/ 140314 h 1326524"/>
                  <a:gd name="connsiteX1593" fmla="*/ 876462 w 1618512"/>
                  <a:gd name="connsiteY1593" fmla="*/ 130381 h 1326524"/>
                  <a:gd name="connsiteX1594" fmla="*/ 557366 w 1618512"/>
                  <a:gd name="connsiteY1594" fmla="*/ 129064 h 1326524"/>
                  <a:gd name="connsiteX1595" fmla="*/ 568984 w 1618512"/>
                  <a:gd name="connsiteY1595" fmla="*/ 131765 h 1326524"/>
                  <a:gd name="connsiteX1596" fmla="*/ 577690 w 1618512"/>
                  <a:gd name="connsiteY1596" fmla="*/ 149464 h 1326524"/>
                  <a:gd name="connsiteX1597" fmla="*/ 558060 w 1618512"/>
                  <a:gd name="connsiteY1597" fmla="*/ 151396 h 1326524"/>
                  <a:gd name="connsiteX1598" fmla="*/ 549354 w 1618512"/>
                  <a:gd name="connsiteY1598" fmla="*/ 133696 h 1326524"/>
                  <a:gd name="connsiteX1599" fmla="*/ 557366 w 1618512"/>
                  <a:gd name="connsiteY1599" fmla="*/ 129064 h 1326524"/>
                  <a:gd name="connsiteX1600" fmla="*/ 1103466 w 1618512"/>
                  <a:gd name="connsiteY1600" fmla="*/ 124663 h 1326524"/>
                  <a:gd name="connsiteX1601" fmla="*/ 1115084 w 1618512"/>
                  <a:gd name="connsiteY1601" fmla="*/ 127363 h 1326524"/>
                  <a:gd name="connsiteX1602" fmla="*/ 1123790 w 1618512"/>
                  <a:gd name="connsiteY1602" fmla="*/ 145062 h 1326524"/>
                  <a:gd name="connsiteX1603" fmla="*/ 1104160 w 1618512"/>
                  <a:gd name="connsiteY1603" fmla="*/ 146994 h 1326524"/>
                  <a:gd name="connsiteX1604" fmla="*/ 1095454 w 1618512"/>
                  <a:gd name="connsiteY1604" fmla="*/ 129294 h 1326524"/>
                  <a:gd name="connsiteX1605" fmla="*/ 1103466 w 1618512"/>
                  <a:gd name="connsiteY1605" fmla="*/ 124663 h 1326524"/>
                  <a:gd name="connsiteX1606" fmla="*/ 1170656 w 1618512"/>
                  <a:gd name="connsiteY1606" fmla="*/ 124570 h 1326524"/>
                  <a:gd name="connsiteX1607" fmla="*/ 1185944 w 1618512"/>
                  <a:gd name="connsiteY1607" fmla="*/ 137035 h 1326524"/>
                  <a:gd name="connsiteX1608" fmla="*/ 1168902 w 1618512"/>
                  <a:gd name="connsiteY1608" fmla="*/ 146968 h 1326524"/>
                  <a:gd name="connsiteX1609" fmla="*/ 1153614 w 1618512"/>
                  <a:gd name="connsiteY1609" fmla="*/ 134503 h 1326524"/>
                  <a:gd name="connsiteX1610" fmla="*/ 1170656 w 1618512"/>
                  <a:gd name="connsiteY1610" fmla="*/ 124570 h 1326524"/>
                  <a:gd name="connsiteX1611" fmla="*/ 708884 w 1618512"/>
                  <a:gd name="connsiteY1611" fmla="*/ 124096 h 1326524"/>
                  <a:gd name="connsiteX1612" fmla="*/ 717859 w 1618512"/>
                  <a:gd name="connsiteY1612" fmla="*/ 126355 h 1326524"/>
                  <a:gd name="connsiteX1613" fmla="*/ 714337 w 1618512"/>
                  <a:gd name="connsiteY1613" fmla="*/ 145763 h 1326524"/>
                  <a:gd name="connsiteX1614" fmla="*/ 694929 w 1618512"/>
                  <a:gd name="connsiteY1614" fmla="*/ 149286 h 1326524"/>
                  <a:gd name="connsiteX1615" fmla="*/ 698451 w 1618512"/>
                  <a:gd name="connsiteY1615" fmla="*/ 129877 h 1326524"/>
                  <a:gd name="connsiteX1616" fmla="*/ 708884 w 1618512"/>
                  <a:gd name="connsiteY1616" fmla="*/ 124096 h 1326524"/>
                  <a:gd name="connsiteX1617" fmla="*/ 389563 w 1618512"/>
                  <a:gd name="connsiteY1617" fmla="*/ 121626 h 1326524"/>
                  <a:gd name="connsiteX1618" fmla="*/ 391697 w 1618512"/>
                  <a:gd name="connsiteY1618" fmla="*/ 125927 h 1326524"/>
                  <a:gd name="connsiteX1619" fmla="*/ 374656 w 1618512"/>
                  <a:gd name="connsiteY1619" fmla="*/ 135860 h 1326524"/>
                  <a:gd name="connsiteX1620" fmla="*/ 368769 w 1618512"/>
                  <a:gd name="connsiteY1620" fmla="*/ 133660 h 1326524"/>
                  <a:gd name="connsiteX1621" fmla="*/ 377956 w 1618512"/>
                  <a:gd name="connsiteY1621" fmla="*/ 127234 h 1326524"/>
                  <a:gd name="connsiteX1622" fmla="*/ 1254984 w 1618512"/>
                  <a:gd name="connsiteY1622" fmla="*/ 119696 h 1326524"/>
                  <a:gd name="connsiteX1623" fmla="*/ 1263959 w 1618512"/>
                  <a:gd name="connsiteY1623" fmla="*/ 121954 h 1326524"/>
                  <a:gd name="connsiteX1624" fmla="*/ 1260437 w 1618512"/>
                  <a:gd name="connsiteY1624" fmla="*/ 141363 h 1326524"/>
                  <a:gd name="connsiteX1625" fmla="*/ 1241029 w 1618512"/>
                  <a:gd name="connsiteY1625" fmla="*/ 144884 h 1326524"/>
                  <a:gd name="connsiteX1626" fmla="*/ 1244551 w 1618512"/>
                  <a:gd name="connsiteY1626" fmla="*/ 125476 h 1326524"/>
                  <a:gd name="connsiteX1627" fmla="*/ 1254984 w 1618512"/>
                  <a:gd name="connsiteY1627" fmla="*/ 119696 h 1326524"/>
                  <a:gd name="connsiteX1628" fmla="*/ 628315 w 1618512"/>
                  <a:gd name="connsiteY1628" fmla="*/ 114872 h 1326524"/>
                  <a:gd name="connsiteX1629" fmla="*/ 643602 w 1618512"/>
                  <a:gd name="connsiteY1629" fmla="*/ 127337 h 1326524"/>
                  <a:gd name="connsiteX1630" fmla="*/ 626561 w 1618512"/>
                  <a:gd name="connsiteY1630" fmla="*/ 137270 h 1326524"/>
                  <a:gd name="connsiteX1631" fmla="*/ 611273 w 1618512"/>
                  <a:gd name="connsiteY1631" fmla="*/ 124805 h 1326524"/>
                  <a:gd name="connsiteX1632" fmla="*/ 628315 w 1618512"/>
                  <a:gd name="connsiteY1632" fmla="*/ 114872 h 1326524"/>
                  <a:gd name="connsiteX1633" fmla="*/ 922510 w 1618512"/>
                  <a:gd name="connsiteY1633" fmla="*/ 109062 h 1326524"/>
                  <a:gd name="connsiteX1634" fmla="*/ 937798 w 1618512"/>
                  <a:gd name="connsiteY1634" fmla="*/ 121526 h 1326524"/>
                  <a:gd name="connsiteX1635" fmla="*/ 920756 w 1618512"/>
                  <a:gd name="connsiteY1635" fmla="*/ 131459 h 1326524"/>
                  <a:gd name="connsiteX1636" fmla="*/ 905469 w 1618512"/>
                  <a:gd name="connsiteY1636" fmla="*/ 118994 h 1326524"/>
                  <a:gd name="connsiteX1637" fmla="*/ 922510 w 1618512"/>
                  <a:gd name="connsiteY1637" fmla="*/ 109062 h 1326524"/>
                  <a:gd name="connsiteX1638" fmla="*/ 460739 w 1618512"/>
                  <a:gd name="connsiteY1638" fmla="*/ 108587 h 1326524"/>
                  <a:gd name="connsiteX1639" fmla="*/ 469713 w 1618512"/>
                  <a:gd name="connsiteY1639" fmla="*/ 110846 h 1326524"/>
                  <a:gd name="connsiteX1640" fmla="*/ 466191 w 1618512"/>
                  <a:gd name="connsiteY1640" fmla="*/ 130254 h 1326524"/>
                  <a:gd name="connsiteX1641" fmla="*/ 446783 w 1618512"/>
                  <a:gd name="connsiteY1641" fmla="*/ 133777 h 1326524"/>
                  <a:gd name="connsiteX1642" fmla="*/ 450305 w 1618512"/>
                  <a:gd name="connsiteY1642" fmla="*/ 114368 h 1326524"/>
                  <a:gd name="connsiteX1643" fmla="*/ 460739 w 1618512"/>
                  <a:gd name="connsiteY1643" fmla="*/ 108587 h 1326524"/>
                  <a:gd name="connsiteX1644" fmla="*/ 969508 w 1618512"/>
                  <a:gd name="connsiteY1644" fmla="*/ 103891 h 1326524"/>
                  <a:gd name="connsiteX1645" fmla="*/ 984796 w 1618512"/>
                  <a:gd name="connsiteY1645" fmla="*/ 116356 h 1326524"/>
                  <a:gd name="connsiteX1646" fmla="*/ 967754 w 1618512"/>
                  <a:gd name="connsiteY1646" fmla="*/ 126289 h 1326524"/>
                  <a:gd name="connsiteX1647" fmla="*/ 952467 w 1618512"/>
                  <a:gd name="connsiteY1647" fmla="*/ 113824 h 1326524"/>
                  <a:gd name="connsiteX1648" fmla="*/ 969508 w 1618512"/>
                  <a:gd name="connsiteY1648" fmla="*/ 103891 h 1326524"/>
                  <a:gd name="connsiteX1649" fmla="*/ 721361 w 1618512"/>
                  <a:gd name="connsiteY1649" fmla="*/ 88382 h 1326524"/>
                  <a:gd name="connsiteX1650" fmla="*/ 736648 w 1618512"/>
                  <a:gd name="connsiteY1650" fmla="*/ 100847 h 1326524"/>
                  <a:gd name="connsiteX1651" fmla="*/ 719607 w 1618512"/>
                  <a:gd name="connsiteY1651" fmla="*/ 110780 h 1326524"/>
                  <a:gd name="connsiteX1652" fmla="*/ 704319 w 1618512"/>
                  <a:gd name="connsiteY1652" fmla="*/ 98315 h 1326524"/>
                  <a:gd name="connsiteX1653" fmla="*/ 721361 w 1618512"/>
                  <a:gd name="connsiteY1653" fmla="*/ 88382 h 1326524"/>
                  <a:gd name="connsiteX1654" fmla="*/ 1204130 w 1618512"/>
                  <a:gd name="connsiteY1654" fmla="*/ 77732 h 1326524"/>
                  <a:gd name="connsiteX1655" fmla="*/ 1205396 w 1618512"/>
                  <a:gd name="connsiteY1655" fmla="*/ 78306 h 1326524"/>
                  <a:gd name="connsiteX1656" fmla="*/ 1204478 w 1618512"/>
                  <a:gd name="connsiteY1656" fmla="*/ 78334 h 1326524"/>
                  <a:gd name="connsiteX1657" fmla="*/ 1095195 w 1618512"/>
                  <a:gd name="connsiteY1657" fmla="*/ 53171 h 1326524"/>
                  <a:gd name="connsiteX1658" fmla="*/ 1105127 w 1618512"/>
                  <a:gd name="connsiteY1658" fmla="*/ 70212 h 1326524"/>
                  <a:gd name="connsiteX1659" fmla="*/ 1092663 w 1618512"/>
                  <a:gd name="connsiteY1659" fmla="*/ 85500 h 1326524"/>
                  <a:gd name="connsiteX1660" fmla="*/ 1082731 w 1618512"/>
                  <a:gd name="connsiteY1660" fmla="*/ 68458 h 1326524"/>
                  <a:gd name="connsiteX1661" fmla="*/ 1095195 w 1618512"/>
                  <a:gd name="connsiteY1661" fmla="*/ 53171 h 1326524"/>
                  <a:gd name="connsiteX1662" fmla="*/ 604296 w 1618512"/>
                  <a:gd name="connsiteY1662" fmla="*/ 51946 h 1326524"/>
                  <a:gd name="connsiteX1663" fmla="*/ 606228 w 1618512"/>
                  <a:gd name="connsiteY1663" fmla="*/ 71576 h 1326524"/>
                  <a:gd name="connsiteX1664" fmla="*/ 588528 w 1618512"/>
                  <a:gd name="connsiteY1664" fmla="*/ 80282 h 1326524"/>
                  <a:gd name="connsiteX1665" fmla="*/ 586597 w 1618512"/>
                  <a:gd name="connsiteY1665" fmla="*/ 60653 h 1326524"/>
                  <a:gd name="connsiteX1666" fmla="*/ 604296 w 1618512"/>
                  <a:gd name="connsiteY1666" fmla="*/ 51946 h 1326524"/>
                  <a:gd name="connsiteX1667" fmla="*/ 909740 w 1618512"/>
                  <a:gd name="connsiteY1667" fmla="*/ 49951 h 1326524"/>
                  <a:gd name="connsiteX1668" fmla="*/ 919672 w 1618512"/>
                  <a:gd name="connsiteY1668" fmla="*/ 66993 h 1326524"/>
                  <a:gd name="connsiteX1669" fmla="*/ 907208 w 1618512"/>
                  <a:gd name="connsiteY1669" fmla="*/ 82280 h 1326524"/>
                  <a:gd name="connsiteX1670" fmla="*/ 897276 w 1618512"/>
                  <a:gd name="connsiteY1670" fmla="*/ 65239 h 1326524"/>
                  <a:gd name="connsiteX1671" fmla="*/ 909740 w 1618512"/>
                  <a:gd name="connsiteY1671" fmla="*/ 49951 h 1326524"/>
                  <a:gd name="connsiteX1672" fmla="*/ 736794 w 1618512"/>
                  <a:gd name="connsiteY1672" fmla="*/ 48632 h 1326524"/>
                  <a:gd name="connsiteX1673" fmla="*/ 747227 w 1618512"/>
                  <a:gd name="connsiteY1673" fmla="*/ 54412 h 1326524"/>
                  <a:gd name="connsiteX1674" fmla="*/ 750749 w 1618512"/>
                  <a:gd name="connsiteY1674" fmla="*/ 73820 h 1326524"/>
                  <a:gd name="connsiteX1675" fmla="*/ 731341 w 1618512"/>
                  <a:gd name="connsiteY1675" fmla="*/ 70298 h 1326524"/>
                  <a:gd name="connsiteX1676" fmla="*/ 727819 w 1618512"/>
                  <a:gd name="connsiteY1676" fmla="*/ 50890 h 1326524"/>
                  <a:gd name="connsiteX1677" fmla="*/ 736794 w 1618512"/>
                  <a:gd name="connsiteY1677" fmla="*/ 48632 h 1326524"/>
                  <a:gd name="connsiteX1678" fmla="*/ 657835 w 1618512"/>
                  <a:gd name="connsiteY1678" fmla="*/ 48541 h 1326524"/>
                  <a:gd name="connsiteX1679" fmla="*/ 667768 w 1618512"/>
                  <a:gd name="connsiteY1679" fmla="*/ 65582 h 1326524"/>
                  <a:gd name="connsiteX1680" fmla="*/ 655303 w 1618512"/>
                  <a:gd name="connsiteY1680" fmla="*/ 80870 h 1326524"/>
                  <a:gd name="connsiteX1681" fmla="*/ 645370 w 1618512"/>
                  <a:gd name="connsiteY1681" fmla="*/ 63828 h 1326524"/>
                  <a:gd name="connsiteX1682" fmla="*/ 657835 w 1618512"/>
                  <a:gd name="connsiteY1682" fmla="*/ 48541 h 1326524"/>
                  <a:gd name="connsiteX1683" fmla="*/ 1039880 w 1618512"/>
                  <a:gd name="connsiteY1683" fmla="*/ 23905 h 1326524"/>
                  <a:gd name="connsiteX1684" fmla="*/ 1041152 w 1618512"/>
                  <a:gd name="connsiteY1684" fmla="*/ 24239 h 1326524"/>
                  <a:gd name="connsiteX1685" fmla="*/ 1040681 w 1618512"/>
                  <a:gd name="connsiteY1685" fmla="*/ 24473 h 1326524"/>
                  <a:gd name="connsiteX1686" fmla="*/ 645680 w 1618512"/>
                  <a:gd name="connsiteY1686" fmla="*/ 22286 h 1326524"/>
                  <a:gd name="connsiteX1687" fmla="*/ 649355 w 1618512"/>
                  <a:gd name="connsiteY1687" fmla="*/ 28642 h 1326524"/>
                  <a:gd name="connsiteX1688" fmla="*/ 646654 w 1618512"/>
                  <a:gd name="connsiteY1688" fmla="*/ 40261 h 1326524"/>
                  <a:gd name="connsiteX1689" fmla="*/ 628955 w 1618512"/>
                  <a:gd name="connsiteY1689" fmla="*/ 48966 h 1326524"/>
                  <a:gd name="connsiteX1690" fmla="*/ 627023 w 1618512"/>
                  <a:gd name="connsiteY1690" fmla="*/ 29336 h 1326524"/>
                  <a:gd name="connsiteX1691" fmla="*/ 629356 w 1618512"/>
                  <a:gd name="connsiteY1691" fmla="*/ 27013 h 1326524"/>
                  <a:gd name="connsiteX1692" fmla="*/ 950167 w 1618512"/>
                  <a:gd name="connsiteY1692" fmla="*/ 18634 h 1326524"/>
                  <a:gd name="connsiteX1693" fmla="*/ 960100 w 1618512"/>
                  <a:gd name="connsiteY1693" fmla="*/ 35676 h 1326524"/>
                  <a:gd name="connsiteX1694" fmla="*/ 947635 w 1618512"/>
                  <a:gd name="connsiteY1694" fmla="*/ 50963 h 1326524"/>
                  <a:gd name="connsiteX1695" fmla="*/ 937703 w 1618512"/>
                  <a:gd name="connsiteY1695" fmla="*/ 33921 h 1326524"/>
                  <a:gd name="connsiteX1696" fmla="*/ 950167 w 1618512"/>
                  <a:gd name="connsiteY1696" fmla="*/ 18634 h 1326524"/>
                  <a:gd name="connsiteX1697" fmla="*/ 777220 w 1618512"/>
                  <a:gd name="connsiteY1697" fmla="*/ 17315 h 1326524"/>
                  <a:gd name="connsiteX1698" fmla="*/ 787654 w 1618512"/>
                  <a:gd name="connsiteY1698" fmla="*/ 23095 h 1326524"/>
                  <a:gd name="connsiteX1699" fmla="*/ 791176 w 1618512"/>
                  <a:gd name="connsiteY1699" fmla="*/ 42503 h 1326524"/>
                  <a:gd name="connsiteX1700" fmla="*/ 771768 w 1618512"/>
                  <a:gd name="connsiteY1700" fmla="*/ 38981 h 1326524"/>
                  <a:gd name="connsiteX1701" fmla="*/ 768247 w 1618512"/>
                  <a:gd name="connsiteY1701" fmla="*/ 19573 h 1326524"/>
                  <a:gd name="connsiteX1702" fmla="*/ 777220 w 1618512"/>
                  <a:gd name="connsiteY1702" fmla="*/ 17315 h 1326524"/>
                  <a:gd name="connsiteX1703" fmla="*/ 984220 w 1618512"/>
                  <a:gd name="connsiteY1703" fmla="*/ 11347 h 1326524"/>
                  <a:gd name="connsiteX1704" fmla="*/ 995857 w 1618512"/>
                  <a:gd name="connsiteY1704" fmla="*/ 12357 h 1326524"/>
                  <a:gd name="connsiteX1705" fmla="*/ 1005909 w 1618512"/>
                  <a:gd name="connsiteY1705" fmla="*/ 14994 h 1326524"/>
                  <a:gd name="connsiteX1706" fmla="*/ 1001973 w 1618512"/>
                  <a:gd name="connsiteY1706" fmla="*/ 25529 h 1326524"/>
                  <a:gd name="connsiteX1707" fmla="*/ 993683 w 1618512"/>
                  <a:gd name="connsiteY1707" fmla="*/ 29643 h 1326524"/>
                  <a:gd name="connsiteX1708" fmla="*/ 983751 w 1618512"/>
                  <a:gd name="connsiteY1708" fmla="*/ 12602 h 1326524"/>
                  <a:gd name="connsiteX1709" fmla="*/ 709657 w 1618512"/>
                  <a:gd name="connsiteY1709" fmla="*/ 8914 h 1326524"/>
                  <a:gd name="connsiteX1710" fmla="*/ 711952 w 1618512"/>
                  <a:gd name="connsiteY1710" fmla="*/ 20166 h 1326524"/>
                  <a:gd name="connsiteX1711" fmla="*/ 699488 w 1618512"/>
                  <a:gd name="connsiteY1711" fmla="*/ 35454 h 1326524"/>
                  <a:gd name="connsiteX1712" fmla="*/ 689556 w 1618512"/>
                  <a:gd name="connsiteY1712" fmla="*/ 18412 h 1326524"/>
                  <a:gd name="connsiteX1713" fmla="*/ 692139 w 1618512"/>
                  <a:gd name="connsiteY1713" fmla="*/ 11498 h 1326524"/>
                  <a:gd name="connsiteX1714" fmla="*/ 802637 w 1618512"/>
                  <a:gd name="connsiteY1714" fmla="*/ 0 h 1326524"/>
                  <a:gd name="connsiteX1715" fmla="*/ 800825 w 1618512"/>
                  <a:gd name="connsiteY1715" fmla="*/ 4850 h 1326524"/>
                  <a:gd name="connsiteX1716" fmla="*/ 792535 w 1618512"/>
                  <a:gd name="connsiteY1716" fmla="*/ 8964 h 1326524"/>
                  <a:gd name="connsiteX1717" fmla="*/ 784987 w 1618512"/>
                  <a:gd name="connsiteY1717" fmla="*/ 3609 h 1326524"/>
                  <a:gd name="connsiteX1718" fmla="*/ 784436 w 1618512"/>
                  <a:gd name="connsiteY1718" fmla="*/ 909 h 1326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</a:cxnLst>
                <a:rect l="l" t="t" r="r" b="b"/>
                <a:pathLst>
                  <a:path w="1618512" h="1326524">
                    <a:moveTo>
                      <a:pt x="827481" y="1314359"/>
                    </a:moveTo>
                    <a:cubicBezTo>
                      <a:pt x="831945" y="1314709"/>
                      <a:pt x="835888" y="1316279"/>
                      <a:pt x="838654" y="1318535"/>
                    </a:cubicBezTo>
                    <a:lnTo>
                      <a:pt x="842308" y="1325895"/>
                    </a:lnTo>
                    <a:lnTo>
                      <a:pt x="834895" y="1326524"/>
                    </a:lnTo>
                    <a:lnTo>
                      <a:pt x="810964" y="1325349"/>
                    </a:lnTo>
                    <a:lnTo>
                      <a:pt x="810440" y="1324292"/>
                    </a:lnTo>
                    <a:cubicBezTo>
                      <a:pt x="810924" y="1318107"/>
                      <a:pt x="818553" y="1313660"/>
                      <a:pt x="827481" y="1314359"/>
                    </a:cubicBezTo>
                    <a:close/>
                    <a:moveTo>
                      <a:pt x="909740" y="1305301"/>
                    </a:moveTo>
                    <a:cubicBezTo>
                      <a:pt x="912833" y="1305544"/>
                      <a:pt x="915491" y="1307573"/>
                      <a:pt x="917288" y="1310657"/>
                    </a:cubicBezTo>
                    <a:lnTo>
                      <a:pt x="919067" y="1319378"/>
                    </a:lnTo>
                    <a:lnTo>
                      <a:pt x="897404" y="1321217"/>
                    </a:lnTo>
                    <a:lnTo>
                      <a:pt x="897276" y="1320589"/>
                    </a:lnTo>
                    <a:cubicBezTo>
                      <a:pt x="897975" y="1311661"/>
                      <a:pt x="903555" y="1304817"/>
                      <a:pt x="909740" y="1305301"/>
                    </a:cubicBezTo>
                    <a:close/>
                    <a:moveTo>
                      <a:pt x="736793" y="1303982"/>
                    </a:moveTo>
                    <a:cubicBezTo>
                      <a:pt x="740306" y="1304620"/>
                      <a:pt x="744061" y="1306598"/>
                      <a:pt x="747227" y="1309763"/>
                    </a:cubicBezTo>
                    <a:lnTo>
                      <a:pt x="749437" y="1321943"/>
                    </a:lnTo>
                    <a:lnTo>
                      <a:pt x="730160" y="1319143"/>
                    </a:lnTo>
                    <a:lnTo>
                      <a:pt x="727819" y="1306241"/>
                    </a:lnTo>
                    <a:cubicBezTo>
                      <a:pt x="730013" y="1304048"/>
                      <a:pt x="733282" y="1303345"/>
                      <a:pt x="736793" y="1303982"/>
                    </a:cubicBezTo>
                    <a:close/>
                    <a:moveTo>
                      <a:pt x="810467" y="1265183"/>
                    </a:moveTo>
                    <a:cubicBezTo>
                      <a:pt x="816652" y="1265667"/>
                      <a:pt x="821099" y="1273297"/>
                      <a:pt x="820399" y="1282224"/>
                    </a:cubicBezTo>
                    <a:cubicBezTo>
                      <a:pt x="819700" y="1291152"/>
                      <a:pt x="814120" y="1297996"/>
                      <a:pt x="807935" y="1297512"/>
                    </a:cubicBezTo>
                    <a:cubicBezTo>
                      <a:pt x="801750" y="1297027"/>
                      <a:pt x="797303" y="1289398"/>
                      <a:pt x="798002" y="1280470"/>
                    </a:cubicBezTo>
                    <a:cubicBezTo>
                      <a:pt x="798701" y="1271543"/>
                      <a:pt x="804282" y="1264698"/>
                      <a:pt x="810467" y="1265183"/>
                    </a:cubicBezTo>
                    <a:close/>
                    <a:moveTo>
                      <a:pt x="637520" y="1263864"/>
                    </a:moveTo>
                    <a:cubicBezTo>
                      <a:pt x="641032" y="1264501"/>
                      <a:pt x="644787" y="1266478"/>
                      <a:pt x="647953" y="1269644"/>
                    </a:cubicBezTo>
                    <a:cubicBezTo>
                      <a:pt x="654285" y="1275977"/>
                      <a:pt x="655862" y="1284665"/>
                      <a:pt x="651475" y="1289052"/>
                    </a:cubicBezTo>
                    <a:cubicBezTo>
                      <a:pt x="647088" y="1293439"/>
                      <a:pt x="638399" y="1291862"/>
                      <a:pt x="632067" y="1285530"/>
                    </a:cubicBezTo>
                    <a:cubicBezTo>
                      <a:pt x="625735" y="1279198"/>
                      <a:pt x="624158" y="1270509"/>
                      <a:pt x="628545" y="1266122"/>
                    </a:cubicBezTo>
                    <a:cubicBezTo>
                      <a:pt x="630739" y="1263928"/>
                      <a:pt x="634008" y="1263226"/>
                      <a:pt x="637520" y="1263864"/>
                    </a:cubicBezTo>
                    <a:close/>
                    <a:moveTo>
                      <a:pt x="1165861" y="1263133"/>
                    </a:moveTo>
                    <a:lnTo>
                      <a:pt x="1167138" y="1264174"/>
                    </a:lnTo>
                    <a:lnTo>
                      <a:pt x="1149466" y="1272154"/>
                    </a:lnTo>
                    <a:lnTo>
                      <a:pt x="1154174" y="1265518"/>
                    </a:lnTo>
                    <a:cubicBezTo>
                      <a:pt x="1157258" y="1263720"/>
                      <a:pt x="1161397" y="1262783"/>
                      <a:pt x="1165861" y="1263133"/>
                    </a:cubicBezTo>
                    <a:close/>
                    <a:moveTo>
                      <a:pt x="942676" y="1256072"/>
                    </a:moveTo>
                    <a:cubicBezTo>
                      <a:pt x="948097" y="1259088"/>
                      <a:pt x="948962" y="1267876"/>
                      <a:pt x="944608" y="1275701"/>
                    </a:cubicBezTo>
                    <a:cubicBezTo>
                      <a:pt x="940253" y="1283526"/>
                      <a:pt x="932329" y="1287424"/>
                      <a:pt x="926908" y="1284407"/>
                    </a:cubicBezTo>
                    <a:cubicBezTo>
                      <a:pt x="921487" y="1281390"/>
                      <a:pt x="920622" y="1272602"/>
                      <a:pt x="924977" y="1264777"/>
                    </a:cubicBezTo>
                    <a:cubicBezTo>
                      <a:pt x="929331" y="1256952"/>
                      <a:pt x="937255" y="1253054"/>
                      <a:pt x="942676" y="1256072"/>
                    </a:cubicBezTo>
                    <a:close/>
                    <a:moveTo>
                      <a:pt x="1075173" y="1252755"/>
                    </a:moveTo>
                    <a:cubicBezTo>
                      <a:pt x="1078686" y="1253393"/>
                      <a:pt x="1082441" y="1255370"/>
                      <a:pt x="1085607" y="1258536"/>
                    </a:cubicBezTo>
                    <a:cubicBezTo>
                      <a:pt x="1091940" y="1264868"/>
                      <a:pt x="1093516" y="1273557"/>
                      <a:pt x="1089129" y="1277944"/>
                    </a:cubicBezTo>
                    <a:cubicBezTo>
                      <a:pt x="1084742" y="1282331"/>
                      <a:pt x="1076053" y="1280755"/>
                      <a:pt x="1069721" y="1274422"/>
                    </a:cubicBezTo>
                    <a:cubicBezTo>
                      <a:pt x="1063389" y="1268090"/>
                      <a:pt x="1061812" y="1259401"/>
                      <a:pt x="1066199" y="1255015"/>
                    </a:cubicBezTo>
                    <a:cubicBezTo>
                      <a:pt x="1068392" y="1252820"/>
                      <a:pt x="1071661" y="1252118"/>
                      <a:pt x="1075173" y="1252755"/>
                    </a:cubicBezTo>
                    <a:close/>
                    <a:moveTo>
                      <a:pt x="996215" y="1252664"/>
                    </a:moveTo>
                    <a:cubicBezTo>
                      <a:pt x="1002400" y="1253150"/>
                      <a:pt x="1006847" y="1260779"/>
                      <a:pt x="1006148" y="1269706"/>
                    </a:cubicBezTo>
                    <a:cubicBezTo>
                      <a:pt x="1005449" y="1278634"/>
                      <a:pt x="999868" y="1285479"/>
                      <a:pt x="993683" y="1284993"/>
                    </a:cubicBezTo>
                    <a:cubicBezTo>
                      <a:pt x="987498" y="1284509"/>
                      <a:pt x="983051" y="1276879"/>
                      <a:pt x="983751" y="1267952"/>
                    </a:cubicBezTo>
                    <a:cubicBezTo>
                      <a:pt x="984450" y="1259024"/>
                      <a:pt x="990030" y="1252180"/>
                      <a:pt x="996215" y="1252664"/>
                    </a:cubicBezTo>
                    <a:close/>
                    <a:moveTo>
                      <a:pt x="858593" y="1245509"/>
                    </a:moveTo>
                    <a:cubicBezTo>
                      <a:pt x="867520" y="1246209"/>
                      <a:pt x="874366" y="1251789"/>
                      <a:pt x="873880" y="1257974"/>
                    </a:cubicBezTo>
                    <a:cubicBezTo>
                      <a:pt x="873396" y="1264159"/>
                      <a:pt x="865766" y="1268606"/>
                      <a:pt x="856839" y="1267907"/>
                    </a:cubicBezTo>
                    <a:cubicBezTo>
                      <a:pt x="847912" y="1267208"/>
                      <a:pt x="841067" y="1261627"/>
                      <a:pt x="841551" y="1255442"/>
                    </a:cubicBezTo>
                    <a:cubicBezTo>
                      <a:pt x="842037" y="1249257"/>
                      <a:pt x="849666" y="1244810"/>
                      <a:pt x="858593" y="1245509"/>
                    </a:cubicBezTo>
                    <a:close/>
                    <a:moveTo>
                      <a:pt x="539498" y="1244191"/>
                    </a:moveTo>
                    <a:cubicBezTo>
                      <a:pt x="543050" y="1243842"/>
                      <a:pt x="547203" y="1244715"/>
                      <a:pt x="551116" y="1246892"/>
                    </a:cubicBezTo>
                    <a:cubicBezTo>
                      <a:pt x="558941" y="1251246"/>
                      <a:pt x="562839" y="1259170"/>
                      <a:pt x="559822" y="1264591"/>
                    </a:cubicBezTo>
                    <a:lnTo>
                      <a:pt x="559764" y="1264625"/>
                    </a:lnTo>
                    <a:lnTo>
                      <a:pt x="566110" y="1269127"/>
                    </a:lnTo>
                    <a:cubicBezTo>
                      <a:pt x="567908" y="1272211"/>
                      <a:pt x="568844" y="1276351"/>
                      <a:pt x="568495" y="1280814"/>
                    </a:cubicBezTo>
                    <a:lnTo>
                      <a:pt x="568439" y="1280963"/>
                    </a:lnTo>
                    <a:lnTo>
                      <a:pt x="547607" y="1275020"/>
                    </a:lnTo>
                    <a:lnTo>
                      <a:pt x="549936" y="1268787"/>
                    </a:lnTo>
                    <a:lnTo>
                      <a:pt x="540192" y="1266523"/>
                    </a:lnTo>
                    <a:cubicBezTo>
                      <a:pt x="532367" y="1262168"/>
                      <a:pt x="528469" y="1254244"/>
                      <a:pt x="531486" y="1248823"/>
                    </a:cubicBezTo>
                    <a:cubicBezTo>
                      <a:pt x="532995" y="1246112"/>
                      <a:pt x="535945" y="1244541"/>
                      <a:pt x="539498" y="1244191"/>
                    </a:cubicBezTo>
                    <a:close/>
                    <a:moveTo>
                      <a:pt x="606688" y="1244099"/>
                    </a:moveTo>
                    <a:cubicBezTo>
                      <a:pt x="615615" y="1244799"/>
                      <a:pt x="622460" y="1250380"/>
                      <a:pt x="621975" y="1256565"/>
                    </a:cubicBezTo>
                    <a:cubicBezTo>
                      <a:pt x="621491" y="1262749"/>
                      <a:pt x="613861" y="1267197"/>
                      <a:pt x="604934" y="1266497"/>
                    </a:cubicBezTo>
                    <a:cubicBezTo>
                      <a:pt x="596007" y="1265797"/>
                      <a:pt x="589162" y="1260217"/>
                      <a:pt x="589646" y="1254032"/>
                    </a:cubicBezTo>
                    <a:cubicBezTo>
                      <a:pt x="590131" y="1247847"/>
                      <a:pt x="597760" y="1243400"/>
                      <a:pt x="606688" y="1244099"/>
                    </a:cubicBezTo>
                    <a:close/>
                    <a:moveTo>
                      <a:pt x="691017" y="1239224"/>
                    </a:moveTo>
                    <a:cubicBezTo>
                      <a:pt x="694528" y="1238588"/>
                      <a:pt x="697797" y="1239290"/>
                      <a:pt x="699991" y="1241483"/>
                    </a:cubicBezTo>
                    <a:cubicBezTo>
                      <a:pt x="704378" y="1245870"/>
                      <a:pt x="702802" y="1254559"/>
                      <a:pt x="696469" y="1260891"/>
                    </a:cubicBezTo>
                    <a:cubicBezTo>
                      <a:pt x="690137" y="1267223"/>
                      <a:pt x="681448" y="1268801"/>
                      <a:pt x="677061" y="1264414"/>
                    </a:cubicBezTo>
                    <a:cubicBezTo>
                      <a:pt x="672674" y="1260027"/>
                      <a:pt x="674251" y="1251337"/>
                      <a:pt x="680583" y="1245005"/>
                    </a:cubicBezTo>
                    <a:cubicBezTo>
                      <a:pt x="683750" y="1241839"/>
                      <a:pt x="687504" y="1239862"/>
                      <a:pt x="691017" y="1239224"/>
                    </a:cubicBezTo>
                    <a:close/>
                    <a:moveTo>
                      <a:pt x="795067" y="1231986"/>
                    </a:moveTo>
                    <a:cubicBezTo>
                      <a:pt x="801252" y="1232471"/>
                      <a:pt x="805699" y="1240100"/>
                      <a:pt x="804999" y="1249028"/>
                    </a:cubicBezTo>
                    <a:cubicBezTo>
                      <a:pt x="804300" y="1257955"/>
                      <a:pt x="798720" y="1264800"/>
                      <a:pt x="792535" y="1264315"/>
                    </a:cubicBezTo>
                    <a:cubicBezTo>
                      <a:pt x="786350" y="1263830"/>
                      <a:pt x="781903" y="1256200"/>
                      <a:pt x="782603" y="1247274"/>
                    </a:cubicBezTo>
                    <a:cubicBezTo>
                      <a:pt x="783301" y="1238346"/>
                      <a:pt x="788882" y="1231501"/>
                      <a:pt x="795067" y="1231986"/>
                    </a:cubicBezTo>
                    <a:close/>
                    <a:moveTo>
                      <a:pt x="1048796" y="1226696"/>
                    </a:moveTo>
                    <a:cubicBezTo>
                      <a:pt x="1054217" y="1229713"/>
                      <a:pt x="1055082" y="1238501"/>
                      <a:pt x="1050727" y="1246326"/>
                    </a:cubicBezTo>
                    <a:cubicBezTo>
                      <a:pt x="1046373" y="1254151"/>
                      <a:pt x="1038449" y="1258049"/>
                      <a:pt x="1033028" y="1255032"/>
                    </a:cubicBezTo>
                    <a:cubicBezTo>
                      <a:pt x="1027607" y="1252015"/>
                      <a:pt x="1026742" y="1243227"/>
                      <a:pt x="1031096" y="1235402"/>
                    </a:cubicBezTo>
                    <a:cubicBezTo>
                      <a:pt x="1035451" y="1227577"/>
                      <a:pt x="1043375" y="1223680"/>
                      <a:pt x="1048796" y="1226696"/>
                    </a:cubicBezTo>
                    <a:close/>
                    <a:moveTo>
                      <a:pt x="1181293" y="1223381"/>
                    </a:moveTo>
                    <a:cubicBezTo>
                      <a:pt x="1184806" y="1224019"/>
                      <a:pt x="1188562" y="1225996"/>
                      <a:pt x="1191727" y="1229163"/>
                    </a:cubicBezTo>
                    <a:cubicBezTo>
                      <a:pt x="1198059" y="1235494"/>
                      <a:pt x="1199636" y="1244183"/>
                      <a:pt x="1195249" y="1248570"/>
                    </a:cubicBezTo>
                    <a:cubicBezTo>
                      <a:pt x="1190862" y="1252958"/>
                      <a:pt x="1182173" y="1251381"/>
                      <a:pt x="1175841" y="1245048"/>
                    </a:cubicBezTo>
                    <a:cubicBezTo>
                      <a:pt x="1169509" y="1238716"/>
                      <a:pt x="1167932" y="1230027"/>
                      <a:pt x="1172319" y="1225641"/>
                    </a:cubicBezTo>
                    <a:cubicBezTo>
                      <a:pt x="1174513" y="1223447"/>
                      <a:pt x="1177781" y="1222744"/>
                      <a:pt x="1181293" y="1223381"/>
                    </a:cubicBezTo>
                    <a:close/>
                    <a:moveTo>
                      <a:pt x="1102335" y="1223291"/>
                    </a:moveTo>
                    <a:cubicBezTo>
                      <a:pt x="1108520" y="1223776"/>
                      <a:pt x="1112967" y="1231405"/>
                      <a:pt x="1112267" y="1240332"/>
                    </a:cubicBezTo>
                    <a:cubicBezTo>
                      <a:pt x="1111568" y="1249260"/>
                      <a:pt x="1105988" y="1256105"/>
                      <a:pt x="1099803" y="1255620"/>
                    </a:cubicBezTo>
                    <a:cubicBezTo>
                      <a:pt x="1093618" y="1255135"/>
                      <a:pt x="1089171" y="1247505"/>
                      <a:pt x="1089871" y="1238579"/>
                    </a:cubicBezTo>
                    <a:cubicBezTo>
                      <a:pt x="1090569" y="1229650"/>
                      <a:pt x="1096150" y="1222806"/>
                      <a:pt x="1102335" y="1223291"/>
                    </a:cubicBezTo>
                    <a:close/>
                    <a:moveTo>
                      <a:pt x="901187" y="1202612"/>
                    </a:moveTo>
                    <a:cubicBezTo>
                      <a:pt x="907372" y="1203096"/>
                      <a:pt x="911819" y="1210726"/>
                      <a:pt x="911120" y="1219654"/>
                    </a:cubicBezTo>
                    <a:cubicBezTo>
                      <a:pt x="910421" y="1228581"/>
                      <a:pt x="904840" y="1235425"/>
                      <a:pt x="898655" y="1234941"/>
                    </a:cubicBezTo>
                    <a:cubicBezTo>
                      <a:pt x="892470" y="1234457"/>
                      <a:pt x="888023" y="1226827"/>
                      <a:pt x="888722" y="1217899"/>
                    </a:cubicBezTo>
                    <a:cubicBezTo>
                      <a:pt x="889422" y="1208972"/>
                      <a:pt x="895002" y="1202128"/>
                      <a:pt x="901187" y="1202612"/>
                    </a:cubicBezTo>
                    <a:close/>
                    <a:moveTo>
                      <a:pt x="736762" y="1178131"/>
                    </a:moveTo>
                    <a:cubicBezTo>
                      <a:pt x="745689" y="1178831"/>
                      <a:pt x="752534" y="1184411"/>
                      <a:pt x="752050" y="1190596"/>
                    </a:cubicBezTo>
                    <a:cubicBezTo>
                      <a:pt x="751566" y="1196781"/>
                      <a:pt x="743936" y="1201228"/>
                      <a:pt x="735008" y="1200529"/>
                    </a:cubicBezTo>
                    <a:cubicBezTo>
                      <a:pt x="726081" y="1199830"/>
                      <a:pt x="719237" y="1194249"/>
                      <a:pt x="719721" y="1188064"/>
                    </a:cubicBezTo>
                    <a:cubicBezTo>
                      <a:pt x="720205" y="1181879"/>
                      <a:pt x="727835" y="1177432"/>
                      <a:pt x="736762" y="1178131"/>
                    </a:cubicBezTo>
                    <a:close/>
                    <a:moveTo>
                      <a:pt x="417666" y="1176814"/>
                    </a:moveTo>
                    <a:cubicBezTo>
                      <a:pt x="421218" y="1176465"/>
                      <a:pt x="425372" y="1177338"/>
                      <a:pt x="429284" y="1179515"/>
                    </a:cubicBezTo>
                    <a:cubicBezTo>
                      <a:pt x="437109" y="1183869"/>
                      <a:pt x="441007" y="1191793"/>
                      <a:pt x="437990" y="1197214"/>
                    </a:cubicBezTo>
                    <a:cubicBezTo>
                      <a:pt x="434974" y="1202636"/>
                      <a:pt x="426185" y="1203500"/>
                      <a:pt x="418360" y="1199146"/>
                    </a:cubicBezTo>
                    <a:cubicBezTo>
                      <a:pt x="410535" y="1194791"/>
                      <a:pt x="406637" y="1186867"/>
                      <a:pt x="409654" y="1181446"/>
                    </a:cubicBezTo>
                    <a:cubicBezTo>
                      <a:pt x="411162" y="1178735"/>
                      <a:pt x="414114" y="1177164"/>
                      <a:pt x="417666" y="1176814"/>
                    </a:cubicBezTo>
                    <a:close/>
                    <a:moveTo>
                      <a:pt x="569185" y="1171846"/>
                    </a:moveTo>
                    <a:cubicBezTo>
                      <a:pt x="572696" y="1171210"/>
                      <a:pt x="575965" y="1171912"/>
                      <a:pt x="578159" y="1174105"/>
                    </a:cubicBezTo>
                    <a:cubicBezTo>
                      <a:pt x="582547" y="1178492"/>
                      <a:pt x="580969" y="1187181"/>
                      <a:pt x="574637" y="1193513"/>
                    </a:cubicBezTo>
                    <a:cubicBezTo>
                      <a:pt x="568305" y="1199845"/>
                      <a:pt x="559616" y="1201423"/>
                      <a:pt x="555229" y="1197036"/>
                    </a:cubicBezTo>
                    <a:cubicBezTo>
                      <a:pt x="550842" y="1192649"/>
                      <a:pt x="552419" y="1183959"/>
                      <a:pt x="558751" y="1177627"/>
                    </a:cubicBezTo>
                    <a:cubicBezTo>
                      <a:pt x="561917" y="1174461"/>
                      <a:pt x="565672" y="1172484"/>
                      <a:pt x="569185" y="1171846"/>
                    </a:cubicBezTo>
                    <a:close/>
                    <a:moveTo>
                      <a:pt x="1174415" y="1167023"/>
                    </a:moveTo>
                    <a:cubicBezTo>
                      <a:pt x="1183342" y="1167722"/>
                      <a:pt x="1190187" y="1173303"/>
                      <a:pt x="1189702" y="1179488"/>
                    </a:cubicBezTo>
                    <a:cubicBezTo>
                      <a:pt x="1189218" y="1185673"/>
                      <a:pt x="1181588" y="1190120"/>
                      <a:pt x="1172661" y="1189421"/>
                    </a:cubicBezTo>
                    <a:cubicBezTo>
                      <a:pt x="1163734" y="1188722"/>
                      <a:pt x="1156889" y="1183141"/>
                      <a:pt x="1157373" y="1176956"/>
                    </a:cubicBezTo>
                    <a:cubicBezTo>
                      <a:pt x="1157858" y="1170771"/>
                      <a:pt x="1165487" y="1166324"/>
                      <a:pt x="1174415" y="1167023"/>
                    </a:cubicBezTo>
                    <a:close/>
                    <a:moveTo>
                      <a:pt x="1051188" y="1163498"/>
                    </a:moveTo>
                    <a:cubicBezTo>
                      <a:pt x="1060115" y="1164197"/>
                      <a:pt x="1066960" y="1169778"/>
                      <a:pt x="1066475" y="1175963"/>
                    </a:cubicBezTo>
                    <a:cubicBezTo>
                      <a:pt x="1065991" y="1182148"/>
                      <a:pt x="1058361" y="1186595"/>
                      <a:pt x="1049434" y="1185896"/>
                    </a:cubicBezTo>
                    <a:cubicBezTo>
                      <a:pt x="1040507" y="1185197"/>
                      <a:pt x="1033662" y="1179616"/>
                      <a:pt x="1034146" y="1173431"/>
                    </a:cubicBezTo>
                    <a:cubicBezTo>
                      <a:pt x="1034631" y="1167246"/>
                      <a:pt x="1042260" y="1162799"/>
                      <a:pt x="1051188" y="1163498"/>
                    </a:cubicBezTo>
                    <a:close/>
                    <a:moveTo>
                      <a:pt x="488615" y="1162622"/>
                    </a:moveTo>
                    <a:cubicBezTo>
                      <a:pt x="497542" y="1163322"/>
                      <a:pt x="504387" y="1168902"/>
                      <a:pt x="503902" y="1175087"/>
                    </a:cubicBezTo>
                    <a:cubicBezTo>
                      <a:pt x="503418" y="1181272"/>
                      <a:pt x="495788" y="1185719"/>
                      <a:pt x="486861" y="1185020"/>
                    </a:cubicBezTo>
                    <a:cubicBezTo>
                      <a:pt x="477933" y="1184321"/>
                      <a:pt x="471089" y="1178740"/>
                      <a:pt x="471573" y="1172555"/>
                    </a:cubicBezTo>
                    <a:cubicBezTo>
                      <a:pt x="472058" y="1166370"/>
                      <a:pt x="479687" y="1161923"/>
                      <a:pt x="488615" y="1162622"/>
                    </a:cubicBezTo>
                    <a:close/>
                    <a:moveTo>
                      <a:pt x="1006839" y="1160738"/>
                    </a:moveTo>
                    <a:cubicBezTo>
                      <a:pt x="1010350" y="1160101"/>
                      <a:pt x="1013619" y="1160804"/>
                      <a:pt x="1015813" y="1162997"/>
                    </a:cubicBezTo>
                    <a:cubicBezTo>
                      <a:pt x="1020200" y="1167384"/>
                      <a:pt x="1018623" y="1176073"/>
                      <a:pt x="1012291" y="1182405"/>
                    </a:cubicBezTo>
                    <a:cubicBezTo>
                      <a:pt x="1005959" y="1188737"/>
                      <a:pt x="997270" y="1190314"/>
                      <a:pt x="992883" y="1185927"/>
                    </a:cubicBezTo>
                    <a:cubicBezTo>
                      <a:pt x="988496" y="1181541"/>
                      <a:pt x="990073" y="1172851"/>
                      <a:pt x="996405" y="1166519"/>
                    </a:cubicBezTo>
                    <a:cubicBezTo>
                      <a:pt x="999571" y="1163354"/>
                      <a:pt x="1003326" y="1161376"/>
                      <a:pt x="1006839" y="1160738"/>
                    </a:cubicBezTo>
                    <a:close/>
                    <a:moveTo>
                      <a:pt x="321039" y="1156337"/>
                    </a:moveTo>
                    <a:cubicBezTo>
                      <a:pt x="324550" y="1155701"/>
                      <a:pt x="327820" y="1156403"/>
                      <a:pt x="330013" y="1158596"/>
                    </a:cubicBezTo>
                    <a:lnTo>
                      <a:pt x="328757" y="1165518"/>
                    </a:lnTo>
                    <a:lnTo>
                      <a:pt x="317949" y="1158049"/>
                    </a:lnTo>
                    <a:close/>
                    <a:moveTo>
                      <a:pt x="872767" y="1154091"/>
                    </a:moveTo>
                    <a:cubicBezTo>
                      <a:pt x="878952" y="1154575"/>
                      <a:pt x="883399" y="1162205"/>
                      <a:pt x="882699" y="1171132"/>
                    </a:cubicBezTo>
                    <a:cubicBezTo>
                      <a:pt x="882350" y="1175596"/>
                      <a:pt x="880780" y="1179539"/>
                      <a:pt x="878524" y="1182306"/>
                    </a:cubicBezTo>
                    <a:lnTo>
                      <a:pt x="874707" y="1184200"/>
                    </a:lnTo>
                    <a:lnTo>
                      <a:pt x="875644" y="1186106"/>
                    </a:lnTo>
                    <a:cubicBezTo>
                      <a:pt x="872627" y="1191527"/>
                      <a:pt x="863839" y="1192392"/>
                      <a:pt x="856014" y="1188038"/>
                    </a:cubicBezTo>
                    <a:cubicBezTo>
                      <a:pt x="848189" y="1183683"/>
                      <a:pt x="844291" y="1175759"/>
                      <a:pt x="847308" y="1170338"/>
                    </a:cubicBezTo>
                    <a:cubicBezTo>
                      <a:pt x="848817" y="1167627"/>
                      <a:pt x="851767" y="1166056"/>
                      <a:pt x="855320" y="1165706"/>
                    </a:cubicBezTo>
                    <a:lnTo>
                      <a:pt x="861167" y="1167066"/>
                    </a:lnTo>
                    <a:lnTo>
                      <a:pt x="864477" y="1158205"/>
                    </a:lnTo>
                    <a:cubicBezTo>
                      <a:pt x="866733" y="1155439"/>
                      <a:pt x="869674" y="1153849"/>
                      <a:pt x="872767" y="1154091"/>
                    </a:cubicBezTo>
                    <a:close/>
                    <a:moveTo>
                      <a:pt x="1239567" y="1151384"/>
                    </a:moveTo>
                    <a:cubicBezTo>
                      <a:pt x="1245752" y="1151869"/>
                      <a:pt x="1250199" y="1159498"/>
                      <a:pt x="1249499" y="1168426"/>
                    </a:cubicBezTo>
                    <a:cubicBezTo>
                      <a:pt x="1248800" y="1177354"/>
                      <a:pt x="1243220" y="1184198"/>
                      <a:pt x="1237035" y="1183713"/>
                    </a:cubicBezTo>
                    <a:cubicBezTo>
                      <a:pt x="1230850" y="1183229"/>
                      <a:pt x="1226403" y="1175600"/>
                      <a:pt x="1227103" y="1166672"/>
                    </a:cubicBezTo>
                    <a:cubicBezTo>
                      <a:pt x="1227801" y="1157744"/>
                      <a:pt x="1233382" y="1150900"/>
                      <a:pt x="1239567" y="1151384"/>
                    </a:cubicBezTo>
                    <a:close/>
                    <a:moveTo>
                      <a:pt x="850040" y="1142818"/>
                    </a:moveTo>
                    <a:cubicBezTo>
                      <a:pt x="858968" y="1143517"/>
                      <a:pt x="865812" y="1149099"/>
                      <a:pt x="865328" y="1155283"/>
                    </a:cubicBezTo>
                    <a:cubicBezTo>
                      <a:pt x="864843" y="1161468"/>
                      <a:pt x="857214" y="1165916"/>
                      <a:pt x="848286" y="1165216"/>
                    </a:cubicBezTo>
                    <a:cubicBezTo>
                      <a:pt x="839359" y="1164516"/>
                      <a:pt x="832514" y="1158936"/>
                      <a:pt x="832999" y="1152751"/>
                    </a:cubicBezTo>
                    <a:cubicBezTo>
                      <a:pt x="833483" y="1146566"/>
                      <a:pt x="841113" y="1142119"/>
                      <a:pt x="850040" y="1142818"/>
                    </a:cubicBezTo>
                    <a:close/>
                    <a:moveTo>
                      <a:pt x="1280535" y="1137649"/>
                    </a:moveTo>
                    <a:cubicBezTo>
                      <a:pt x="1289463" y="1138348"/>
                      <a:pt x="1296307" y="1143929"/>
                      <a:pt x="1295823" y="1150114"/>
                    </a:cubicBezTo>
                    <a:cubicBezTo>
                      <a:pt x="1295338" y="1156299"/>
                      <a:pt x="1287709" y="1160746"/>
                      <a:pt x="1278781" y="1160047"/>
                    </a:cubicBezTo>
                    <a:cubicBezTo>
                      <a:pt x="1269853" y="1159347"/>
                      <a:pt x="1263009" y="1153767"/>
                      <a:pt x="1263494" y="1147582"/>
                    </a:cubicBezTo>
                    <a:cubicBezTo>
                      <a:pt x="1263978" y="1141397"/>
                      <a:pt x="1271607" y="1136950"/>
                      <a:pt x="1280535" y="1137649"/>
                    </a:cubicBezTo>
                    <a:close/>
                    <a:moveTo>
                      <a:pt x="961440" y="1136332"/>
                    </a:moveTo>
                    <a:cubicBezTo>
                      <a:pt x="964992" y="1135983"/>
                      <a:pt x="969146" y="1136855"/>
                      <a:pt x="973059" y="1139032"/>
                    </a:cubicBezTo>
                    <a:cubicBezTo>
                      <a:pt x="980883" y="1143387"/>
                      <a:pt x="984781" y="1151311"/>
                      <a:pt x="981764" y="1156732"/>
                    </a:cubicBezTo>
                    <a:cubicBezTo>
                      <a:pt x="978748" y="1162153"/>
                      <a:pt x="969959" y="1163019"/>
                      <a:pt x="962134" y="1158663"/>
                    </a:cubicBezTo>
                    <a:cubicBezTo>
                      <a:pt x="954310" y="1154309"/>
                      <a:pt x="950411" y="1146386"/>
                      <a:pt x="953428" y="1140965"/>
                    </a:cubicBezTo>
                    <a:cubicBezTo>
                      <a:pt x="954937" y="1138253"/>
                      <a:pt x="957888" y="1136682"/>
                      <a:pt x="961440" y="1136332"/>
                    </a:cubicBezTo>
                    <a:close/>
                    <a:moveTo>
                      <a:pt x="626855" y="1135757"/>
                    </a:moveTo>
                    <a:cubicBezTo>
                      <a:pt x="632276" y="1138773"/>
                      <a:pt x="633141" y="1147563"/>
                      <a:pt x="628787" y="1155388"/>
                    </a:cubicBezTo>
                    <a:cubicBezTo>
                      <a:pt x="624432" y="1163213"/>
                      <a:pt x="616508" y="1167110"/>
                      <a:pt x="611087" y="1164093"/>
                    </a:cubicBezTo>
                    <a:cubicBezTo>
                      <a:pt x="605666" y="1161077"/>
                      <a:pt x="604801" y="1152288"/>
                      <a:pt x="609156" y="1144464"/>
                    </a:cubicBezTo>
                    <a:cubicBezTo>
                      <a:pt x="613510" y="1136639"/>
                      <a:pt x="621434" y="1132740"/>
                      <a:pt x="626855" y="1135757"/>
                    </a:cubicBezTo>
                    <a:close/>
                    <a:moveTo>
                      <a:pt x="932299" y="1133762"/>
                    </a:moveTo>
                    <a:cubicBezTo>
                      <a:pt x="938484" y="1134246"/>
                      <a:pt x="942931" y="1141876"/>
                      <a:pt x="942231" y="1150804"/>
                    </a:cubicBezTo>
                    <a:cubicBezTo>
                      <a:pt x="941532" y="1159731"/>
                      <a:pt x="935952" y="1166575"/>
                      <a:pt x="929767" y="1166091"/>
                    </a:cubicBezTo>
                    <a:cubicBezTo>
                      <a:pt x="923582" y="1165607"/>
                      <a:pt x="919135" y="1157977"/>
                      <a:pt x="919835" y="1149050"/>
                    </a:cubicBezTo>
                    <a:cubicBezTo>
                      <a:pt x="920533" y="1140122"/>
                      <a:pt x="926114" y="1133278"/>
                      <a:pt x="932299" y="1133762"/>
                    </a:cubicBezTo>
                    <a:close/>
                    <a:moveTo>
                      <a:pt x="759352" y="1132443"/>
                    </a:moveTo>
                    <a:cubicBezTo>
                      <a:pt x="762864" y="1133080"/>
                      <a:pt x="766619" y="1135057"/>
                      <a:pt x="769785" y="1138223"/>
                    </a:cubicBezTo>
                    <a:cubicBezTo>
                      <a:pt x="776117" y="1144556"/>
                      <a:pt x="777695" y="1153244"/>
                      <a:pt x="773307" y="1157631"/>
                    </a:cubicBezTo>
                    <a:cubicBezTo>
                      <a:pt x="768920" y="1162018"/>
                      <a:pt x="760231" y="1160441"/>
                      <a:pt x="753899" y="1154109"/>
                    </a:cubicBezTo>
                    <a:cubicBezTo>
                      <a:pt x="747567" y="1147777"/>
                      <a:pt x="745990" y="1139088"/>
                      <a:pt x="750377" y="1134701"/>
                    </a:cubicBezTo>
                    <a:cubicBezTo>
                      <a:pt x="752571" y="1132507"/>
                      <a:pt x="755840" y="1131806"/>
                      <a:pt x="759352" y="1132443"/>
                    </a:cubicBezTo>
                    <a:close/>
                    <a:moveTo>
                      <a:pt x="1112958" y="1131364"/>
                    </a:moveTo>
                    <a:cubicBezTo>
                      <a:pt x="1116471" y="1130727"/>
                      <a:pt x="1119740" y="1131430"/>
                      <a:pt x="1121933" y="1133624"/>
                    </a:cubicBezTo>
                    <a:cubicBezTo>
                      <a:pt x="1126320" y="1138010"/>
                      <a:pt x="1124743" y="1146699"/>
                      <a:pt x="1118411" y="1153031"/>
                    </a:cubicBezTo>
                    <a:cubicBezTo>
                      <a:pt x="1112080" y="1159363"/>
                      <a:pt x="1103390" y="1160940"/>
                      <a:pt x="1099003" y="1156553"/>
                    </a:cubicBezTo>
                    <a:cubicBezTo>
                      <a:pt x="1094616" y="1152166"/>
                      <a:pt x="1096193" y="1143477"/>
                      <a:pt x="1102525" y="1137145"/>
                    </a:cubicBezTo>
                    <a:cubicBezTo>
                      <a:pt x="1105691" y="1133980"/>
                      <a:pt x="1109446" y="1132002"/>
                      <a:pt x="1112958" y="1131364"/>
                    </a:cubicBezTo>
                    <a:close/>
                    <a:moveTo>
                      <a:pt x="665589" y="1124847"/>
                    </a:moveTo>
                    <a:lnTo>
                      <a:pt x="676913" y="1134079"/>
                    </a:lnTo>
                    <a:lnTo>
                      <a:pt x="680394" y="1132352"/>
                    </a:lnTo>
                    <a:cubicBezTo>
                      <a:pt x="686579" y="1132836"/>
                      <a:pt x="691026" y="1140466"/>
                      <a:pt x="690326" y="1149393"/>
                    </a:cubicBezTo>
                    <a:cubicBezTo>
                      <a:pt x="689627" y="1158321"/>
                      <a:pt x="684047" y="1165165"/>
                      <a:pt x="677862" y="1164681"/>
                    </a:cubicBezTo>
                    <a:cubicBezTo>
                      <a:pt x="671677" y="1164196"/>
                      <a:pt x="667230" y="1156567"/>
                      <a:pt x="667929" y="1147639"/>
                    </a:cubicBezTo>
                    <a:lnTo>
                      <a:pt x="668428" y="1146307"/>
                    </a:lnTo>
                    <a:lnTo>
                      <a:pt x="663835" y="1147244"/>
                    </a:lnTo>
                    <a:cubicBezTo>
                      <a:pt x="654908" y="1146545"/>
                      <a:pt x="648063" y="1140965"/>
                      <a:pt x="648548" y="1134780"/>
                    </a:cubicBezTo>
                    <a:cubicBezTo>
                      <a:pt x="649032" y="1128595"/>
                      <a:pt x="656662" y="1124148"/>
                      <a:pt x="665589" y="1124847"/>
                    </a:cubicBezTo>
                    <a:close/>
                    <a:moveTo>
                      <a:pt x="479245" y="1111672"/>
                    </a:moveTo>
                    <a:cubicBezTo>
                      <a:pt x="482338" y="1111915"/>
                      <a:pt x="484996" y="1113943"/>
                      <a:pt x="486793" y="1117027"/>
                    </a:cubicBezTo>
                    <a:lnTo>
                      <a:pt x="487672" y="1121334"/>
                    </a:lnTo>
                    <a:lnTo>
                      <a:pt x="488879" y="1121087"/>
                    </a:lnTo>
                    <a:cubicBezTo>
                      <a:pt x="497806" y="1121786"/>
                      <a:pt x="504651" y="1127367"/>
                      <a:pt x="504167" y="1133552"/>
                    </a:cubicBezTo>
                    <a:cubicBezTo>
                      <a:pt x="503682" y="1139737"/>
                      <a:pt x="496052" y="1144184"/>
                      <a:pt x="487125" y="1143485"/>
                    </a:cubicBezTo>
                    <a:lnTo>
                      <a:pt x="483579" y="1140594"/>
                    </a:lnTo>
                    <a:lnTo>
                      <a:pt x="476713" y="1144001"/>
                    </a:lnTo>
                    <a:cubicBezTo>
                      <a:pt x="470528" y="1143517"/>
                      <a:pt x="466081" y="1135888"/>
                      <a:pt x="466781" y="1126960"/>
                    </a:cubicBezTo>
                    <a:cubicBezTo>
                      <a:pt x="467480" y="1118032"/>
                      <a:pt x="473060" y="1111188"/>
                      <a:pt x="479245" y="1111672"/>
                    </a:cubicBezTo>
                    <a:close/>
                    <a:moveTo>
                      <a:pt x="287731" y="1100407"/>
                    </a:moveTo>
                    <a:cubicBezTo>
                      <a:pt x="296659" y="1101106"/>
                      <a:pt x="303503" y="1106688"/>
                      <a:pt x="303019" y="1112872"/>
                    </a:cubicBezTo>
                    <a:cubicBezTo>
                      <a:pt x="302534" y="1119057"/>
                      <a:pt x="294905" y="1123505"/>
                      <a:pt x="285977" y="1122805"/>
                    </a:cubicBezTo>
                    <a:cubicBezTo>
                      <a:pt x="277049" y="1122105"/>
                      <a:pt x="270205" y="1116525"/>
                      <a:pt x="270690" y="1110340"/>
                    </a:cubicBezTo>
                    <a:cubicBezTo>
                      <a:pt x="271174" y="1104155"/>
                      <a:pt x="278804" y="1099708"/>
                      <a:pt x="287731" y="1100407"/>
                    </a:cubicBezTo>
                    <a:close/>
                    <a:moveTo>
                      <a:pt x="933021" y="1087811"/>
                    </a:moveTo>
                    <a:cubicBezTo>
                      <a:pt x="936572" y="1087462"/>
                      <a:pt x="940725" y="1088334"/>
                      <a:pt x="944638" y="1090511"/>
                    </a:cubicBezTo>
                    <a:cubicBezTo>
                      <a:pt x="952463" y="1094866"/>
                      <a:pt x="956361" y="1102790"/>
                      <a:pt x="953344" y="1108211"/>
                    </a:cubicBezTo>
                    <a:cubicBezTo>
                      <a:pt x="950327" y="1113632"/>
                      <a:pt x="941539" y="1114498"/>
                      <a:pt x="933714" y="1110142"/>
                    </a:cubicBezTo>
                    <a:cubicBezTo>
                      <a:pt x="925889" y="1105788"/>
                      <a:pt x="921991" y="1097865"/>
                      <a:pt x="925008" y="1092444"/>
                    </a:cubicBezTo>
                    <a:cubicBezTo>
                      <a:pt x="926516" y="1089733"/>
                      <a:pt x="929467" y="1088162"/>
                      <a:pt x="933021" y="1087811"/>
                    </a:cubicBezTo>
                    <a:close/>
                    <a:moveTo>
                      <a:pt x="1000210" y="1087720"/>
                    </a:moveTo>
                    <a:cubicBezTo>
                      <a:pt x="1009137" y="1088419"/>
                      <a:pt x="1015982" y="1093999"/>
                      <a:pt x="1015497" y="1100184"/>
                    </a:cubicBezTo>
                    <a:cubicBezTo>
                      <a:pt x="1015013" y="1106369"/>
                      <a:pt x="1007383" y="1110816"/>
                      <a:pt x="998456" y="1110117"/>
                    </a:cubicBezTo>
                    <a:cubicBezTo>
                      <a:pt x="989529" y="1109418"/>
                      <a:pt x="982684" y="1103838"/>
                      <a:pt x="983168" y="1097652"/>
                    </a:cubicBezTo>
                    <a:cubicBezTo>
                      <a:pt x="983653" y="1091467"/>
                      <a:pt x="991282" y="1087021"/>
                      <a:pt x="1000210" y="1087720"/>
                    </a:cubicBezTo>
                    <a:close/>
                    <a:moveTo>
                      <a:pt x="1075406" y="1085370"/>
                    </a:moveTo>
                    <a:cubicBezTo>
                      <a:pt x="1084333" y="1086069"/>
                      <a:pt x="1091178" y="1091649"/>
                      <a:pt x="1090693" y="1097834"/>
                    </a:cubicBezTo>
                    <a:cubicBezTo>
                      <a:pt x="1090209" y="1104019"/>
                      <a:pt x="1082579" y="1108466"/>
                      <a:pt x="1073652" y="1107767"/>
                    </a:cubicBezTo>
                    <a:cubicBezTo>
                      <a:pt x="1064724" y="1107068"/>
                      <a:pt x="1057880" y="1101487"/>
                      <a:pt x="1058364" y="1095302"/>
                    </a:cubicBezTo>
                    <a:cubicBezTo>
                      <a:pt x="1058849" y="1089117"/>
                      <a:pt x="1066478" y="1084670"/>
                      <a:pt x="1075406" y="1085370"/>
                    </a:cubicBezTo>
                    <a:close/>
                    <a:moveTo>
                      <a:pt x="1299820" y="1085105"/>
                    </a:moveTo>
                    <a:cubicBezTo>
                      <a:pt x="1303372" y="1084756"/>
                      <a:pt x="1307525" y="1085629"/>
                      <a:pt x="1311438" y="1087806"/>
                    </a:cubicBezTo>
                    <a:cubicBezTo>
                      <a:pt x="1319263" y="1092160"/>
                      <a:pt x="1323161" y="1100085"/>
                      <a:pt x="1320144" y="1105506"/>
                    </a:cubicBezTo>
                    <a:cubicBezTo>
                      <a:pt x="1317127" y="1110927"/>
                      <a:pt x="1308339" y="1111791"/>
                      <a:pt x="1300514" y="1107437"/>
                    </a:cubicBezTo>
                    <a:cubicBezTo>
                      <a:pt x="1292689" y="1103083"/>
                      <a:pt x="1288791" y="1095158"/>
                      <a:pt x="1291808" y="1089737"/>
                    </a:cubicBezTo>
                    <a:cubicBezTo>
                      <a:pt x="1293317" y="1087027"/>
                      <a:pt x="1296267" y="1085455"/>
                      <a:pt x="1299820" y="1085105"/>
                    </a:cubicBezTo>
                    <a:close/>
                    <a:moveTo>
                      <a:pt x="1367010" y="1085012"/>
                    </a:moveTo>
                    <a:cubicBezTo>
                      <a:pt x="1375938" y="1085711"/>
                      <a:pt x="1382782" y="1091292"/>
                      <a:pt x="1382297" y="1097477"/>
                    </a:cubicBezTo>
                    <a:cubicBezTo>
                      <a:pt x="1381813" y="1103662"/>
                      <a:pt x="1374183" y="1108109"/>
                      <a:pt x="1365256" y="1107410"/>
                    </a:cubicBezTo>
                    <a:cubicBezTo>
                      <a:pt x="1356328" y="1106710"/>
                      <a:pt x="1349484" y="1101130"/>
                      <a:pt x="1349968" y="1094945"/>
                    </a:cubicBezTo>
                    <a:cubicBezTo>
                      <a:pt x="1350453" y="1088760"/>
                      <a:pt x="1358082" y="1084313"/>
                      <a:pt x="1367010" y="1085012"/>
                    </a:cubicBezTo>
                    <a:close/>
                    <a:moveTo>
                      <a:pt x="1448923" y="1081476"/>
                    </a:moveTo>
                    <a:lnTo>
                      <a:pt x="1440074" y="1090494"/>
                    </a:lnTo>
                    <a:lnTo>
                      <a:pt x="1440905" y="1085918"/>
                    </a:lnTo>
                    <a:close/>
                    <a:moveTo>
                      <a:pt x="752064" y="1072210"/>
                    </a:moveTo>
                    <a:cubicBezTo>
                      <a:pt x="760992" y="1072909"/>
                      <a:pt x="767836" y="1078489"/>
                      <a:pt x="767352" y="1084675"/>
                    </a:cubicBezTo>
                    <a:cubicBezTo>
                      <a:pt x="766867" y="1090860"/>
                      <a:pt x="759238" y="1095306"/>
                      <a:pt x="750310" y="1094607"/>
                    </a:cubicBezTo>
                    <a:cubicBezTo>
                      <a:pt x="741382" y="1093908"/>
                      <a:pt x="734538" y="1088328"/>
                      <a:pt x="735023" y="1082143"/>
                    </a:cubicBezTo>
                    <a:cubicBezTo>
                      <a:pt x="735507" y="1075958"/>
                      <a:pt x="743137" y="1071511"/>
                      <a:pt x="752064" y="1072210"/>
                    </a:cubicBezTo>
                    <a:close/>
                    <a:moveTo>
                      <a:pt x="505023" y="1068380"/>
                    </a:moveTo>
                    <a:cubicBezTo>
                      <a:pt x="510444" y="1071396"/>
                      <a:pt x="511309" y="1080186"/>
                      <a:pt x="506954" y="1088011"/>
                    </a:cubicBezTo>
                    <a:cubicBezTo>
                      <a:pt x="502600" y="1095836"/>
                      <a:pt x="494676" y="1099733"/>
                      <a:pt x="489255" y="1096716"/>
                    </a:cubicBezTo>
                    <a:cubicBezTo>
                      <a:pt x="483835" y="1093700"/>
                      <a:pt x="482969" y="1084911"/>
                      <a:pt x="487323" y="1077087"/>
                    </a:cubicBezTo>
                    <a:cubicBezTo>
                      <a:pt x="491678" y="1069262"/>
                      <a:pt x="499602" y="1065363"/>
                      <a:pt x="505023" y="1068380"/>
                    </a:cubicBezTo>
                    <a:close/>
                    <a:moveTo>
                      <a:pt x="810467" y="1066384"/>
                    </a:moveTo>
                    <a:cubicBezTo>
                      <a:pt x="816652" y="1066868"/>
                      <a:pt x="821099" y="1074498"/>
                      <a:pt x="820399" y="1083426"/>
                    </a:cubicBezTo>
                    <a:cubicBezTo>
                      <a:pt x="819701" y="1092353"/>
                      <a:pt x="814120" y="1099197"/>
                      <a:pt x="807935" y="1098713"/>
                    </a:cubicBezTo>
                    <a:cubicBezTo>
                      <a:pt x="804843" y="1098471"/>
                      <a:pt x="802184" y="1096442"/>
                      <a:pt x="800388" y="1093358"/>
                    </a:cubicBezTo>
                    <a:lnTo>
                      <a:pt x="799496" y="1088990"/>
                    </a:lnTo>
                    <a:lnTo>
                      <a:pt x="797308" y="1089437"/>
                    </a:lnTo>
                    <a:cubicBezTo>
                      <a:pt x="788381" y="1088738"/>
                      <a:pt x="781536" y="1083157"/>
                      <a:pt x="782021" y="1076972"/>
                    </a:cubicBezTo>
                    <a:cubicBezTo>
                      <a:pt x="782505" y="1070787"/>
                      <a:pt x="790135" y="1066340"/>
                      <a:pt x="799062" y="1067040"/>
                    </a:cubicBezTo>
                    <a:lnTo>
                      <a:pt x="804814" y="1069189"/>
                    </a:lnTo>
                    <a:close/>
                    <a:moveTo>
                      <a:pt x="637520" y="1065065"/>
                    </a:moveTo>
                    <a:cubicBezTo>
                      <a:pt x="641033" y="1065702"/>
                      <a:pt x="644788" y="1067679"/>
                      <a:pt x="647954" y="1070845"/>
                    </a:cubicBezTo>
                    <a:cubicBezTo>
                      <a:pt x="654286" y="1077178"/>
                      <a:pt x="655863" y="1085866"/>
                      <a:pt x="651476" y="1090253"/>
                    </a:cubicBezTo>
                    <a:cubicBezTo>
                      <a:pt x="647089" y="1094640"/>
                      <a:pt x="638400" y="1093063"/>
                      <a:pt x="632068" y="1086731"/>
                    </a:cubicBezTo>
                    <a:cubicBezTo>
                      <a:pt x="625736" y="1080399"/>
                      <a:pt x="624159" y="1071710"/>
                      <a:pt x="628546" y="1067323"/>
                    </a:cubicBezTo>
                    <a:cubicBezTo>
                      <a:pt x="630740" y="1065130"/>
                      <a:pt x="634008" y="1064428"/>
                      <a:pt x="637520" y="1065065"/>
                    </a:cubicBezTo>
                    <a:close/>
                    <a:moveTo>
                      <a:pt x="1165862" y="1064333"/>
                    </a:moveTo>
                    <a:cubicBezTo>
                      <a:pt x="1174790" y="1065033"/>
                      <a:pt x="1181634" y="1070614"/>
                      <a:pt x="1181150" y="1076799"/>
                    </a:cubicBezTo>
                    <a:cubicBezTo>
                      <a:pt x="1180665" y="1082984"/>
                      <a:pt x="1173036" y="1087431"/>
                      <a:pt x="1164108" y="1086731"/>
                    </a:cubicBezTo>
                    <a:cubicBezTo>
                      <a:pt x="1155181" y="1086031"/>
                      <a:pt x="1148336" y="1080451"/>
                      <a:pt x="1148821" y="1074266"/>
                    </a:cubicBezTo>
                    <a:cubicBezTo>
                      <a:pt x="1149305" y="1068082"/>
                      <a:pt x="1156935" y="1063634"/>
                      <a:pt x="1165862" y="1064333"/>
                    </a:cubicBezTo>
                    <a:close/>
                    <a:moveTo>
                      <a:pt x="942677" y="1057272"/>
                    </a:moveTo>
                    <a:cubicBezTo>
                      <a:pt x="948098" y="1060288"/>
                      <a:pt x="948963" y="1069078"/>
                      <a:pt x="944609" y="1076903"/>
                    </a:cubicBezTo>
                    <a:cubicBezTo>
                      <a:pt x="940254" y="1084727"/>
                      <a:pt x="932330" y="1088625"/>
                      <a:pt x="926909" y="1085608"/>
                    </a:cubicBezTo>
                    <a:cubicBezTo>
                      <a:pt x="921488" y="1082592"/>
                      <a:pt x="920623" y="1073803"/>
                      <a:pt x="924978" y="1065978"/>
                    </a:cubicBezTo>
                    <a:cubicBezTo>
                      <a:pt x="929332" y="1058154"/>
                      <a:pt x="937256" y="1054255"/>
                      <a:pt x="942677" y="1057272"/>
                    </a:cubicBezTo>
                    <a:close/>
                    <a:moveTo>
                      <a:pt x="1248121" y="1055276"/>
                    </a:moveTo>
                    <a:cubicBezTo>
                      <a:pt x="1254306" y="1055760"/>
                      <a:pt x="1258753" y="1063390"/>
                      <a:pt x="1258053" y="1072317"/>
                    </a:cubicBezTo>
                    <a:cubicBezTo>
                      <a:pt x="1257354" y="1081245"/>
                      <a:pt x="1251774" y="1088089"/>
                      <a:pt x="1245589" y="1087605"/>
                    </a:cubicBezTo>
                    <a:cubicBezTo>
                      <a:pt x="1239404" y="1087120"/>
                      <a:pt x="1234957" y="1079491"/>
                      <a:pt x="1235657" y="1070563"/>
                    </a:cubicBezTo>
                    <a:cubicBezTo>
                      <a:pt x="1236355" y="1061636"/>
                      <a:pt x="1241936" y="1054791"/>
                      <a:pt x="1248121" y="1055276"/>
                    </a:cubicBezTo>
                    <a:close/>
                    <a:moveTo>
                      <a:pt x="1075174" y="1053957"/>
                    </a:moveTo>
                    <a:cubicBezTo>
                      <a:pt x="1078686" y="1054594"/>
                      <a:pt x="1082441" y="1056571"/>
                      <a:pt x="1085607" y="1059737"/>
                    </a:cubicBezTo>
                    <a:cubicBezTo>
                      <a:pt x="1091939" y="1066070"/>
                      <a:pt x="1093516" y="1074758"/>
                      <a:pt x="1089129" y="1079145"/>
                    </a:cubicBezTo>
                    <a:cubicBezTo>
                      <a:pt x="1084742" y="1083532"/>
                      <a:pt x="1076053" y="1081955"/>
                      <a:pt x="1069721" y="1075623"/>
                    </a:cubicBezTo>
                    <a:cubicBezTo>
                      <a:pt x="1063389" y="1069291"/>
                      <a:pt x="1061812" y="1060602"/>
                      <a:pt x="1066199" y="1056215"/>
                    </a:cubicBezTo>
                    <a:cubicBezTo>
                      <a:pt x="1068393" y="1054021"/>
                      <a:pt x="1071662" y="1053319"/>
                      <a:pt x="1075174" y="1053957"/>
                    </a:cubicBezTo>
                    <a:close/>
                    <a:moveTo>
                      <a:pt x="1124893" y="1051750"/>
                    </a:moveTo>
                    <a:cubicBezTo>
                      <a:pt x="1131078" y="1052234"/>
                      <a:pt x="1135525" y="1059864"/>
                      <a:pt x="1134826" y="1068791"/>
                    </a:cubicBezTo>
                    <a:cubicBezTo>
                      <a:pt x="1134126" y="1077719"/>
                      <a:pt x="1128546" y="1084563"/>
                      <a:pt x="1122361" y="1084079"/>
                    </a:cubicBezTo>
                    <a:cubicBezTo>
                      <a:pt x="1116176" y="1083594"/>
                      <a:pt x="1111729" y="1075965"/>
                      <a:pt x="1112428" y="1067037"/>
                    </a:cubicBezTo>
                    <a:cubicBezTo>
                      <a:pt x="1113127" y="1058110"/>
                      <a:pt x="1118708" y="1051265"/>
                      <a:pt x="1124893" y="1051750"/>
                    </a:cubicBezTo>
                    <a:close/>
                    <a:moveTo>
                      <a:pt x="389374" y="1049556"/>
                    </a:moveTo>
                    <a:cubicBezTo>
                      <a:pt x="392886" y="1050193"/>
                      <a:pt x="396641" y="1052170"/>
                      <a:pt x="399807" y="1055336"/>
                    </a:cubicBezTo>
                    <a:cubicBezTo>
                      <a:pt x="406139" y="1061669"/>
                      <a:pt x="407716" y="1070357"/>
                      <a:pt x="403329" y="1074744"/>
                    </a:cubicBezTo>
                    <a:cubicBezTo>
                      <a:pt x="398942" y="1079131"/>
                      <a:pt x="390253" y="1077554"/>
                      <a:pt x="383921" y="1071222"/>
                    </a:cubicBezTo>
                    <a:cubicBezTo>
                      <a:pt x="377589" y="1064890"/>
                      <a:pt x="376012" y="1056201"/>
                      <a:pt x="380399" y="1051814"/>
                    </a:cubicBezTo>
                    <a:cubicBezTo>
                      <a:pt x="382593" y="1049621"/>
                      <a:pt x="385862" y="1048919"/>
                      <a:pt x="389374" y="1049556"/>
                    </a:cubicBezTo>
                    <a:close/>
                    <a:moveTo>
                      <a:pt x="310415" y="1049465"/>
                    </a:moveTo>
                    <a:cubicBezTo>
                      <a:pt x="316600" y="1049949"/>
                      <a:pt x="321047" y="1057579"/>
                      <a:pt x="320348" y="1066506"/>
                    </a:cubicBezTo>
                    <a:cubicBezTo>
                      <a:pt x="319648" y="1075434"/>
                      <a:pt x="314068" y="1082278"/>
                      <a:pt x="307883" y="1081794"/>
                    </a:cubicBezTo>
                    <a:cubicBezTo>
                      <a:pt x="301698" y="1081309"/>
                      <a:pt x="297251" y="1073680"/>
                      <a:pt x="297950" y="1064752"/>
                    </a:cubicBezTo>
                    <a:cubicBezTo>
                      <a:pt x="298649" y="1055825"/>
                      <a:pt x="304230" y="1048980"/>
                      <a:pt x="310415" y="1049465"/>
                    </a:cubicBezTo>
                    <a:close/>
                    <a:moveTo>
                      <a:pt x="237206" y="1047269"/>
                    </a:moveTo>
                    <a:cubicBezTo>
                      <a:pt x="241670" y="1047619"/>
                      <a:pt x="245613" y="1049189"/>
                      <a:pt x="248380" y="1051445"/>
                    </a:cubicBezTo>
                    <a:lnTo>
                      <a:pt x="249205" y="1053110"/>
                    </a:lnTo>
                    <a:lnTo>
                      <a:pt x="256876" y="1052871"/>
                    </a:lnTo>
                    <a:cubicBezTo>
                      <a:pt x="262298" y="1055887"/>
                      <a:pt x="263162" y="1064676"/>
                      <a:pt x="258808" y="1072502"/>
                    </a:cubicBezTo>
                    <a:cubicBezTo>
                      <a:pt x="254453" y="1080327"/>
                      <a:pt x="246529" y="1084224"/>
                      <a:pt x="241108" y="1081207"/>
                    </a:cubicBezTo>
                    <a:cubicBezTo>
                      <a:pt x="238397" y="1079699"/>
                      <a:pt x="236826" y="1076747"/>
                      <a:pt x="236476" y="1073195"/>
                    </a:cubicBezTo>
                    <a:lnTo>
                      <a:pt x="237388" y="1069272"/>
                    </a:lnTo>
                    <a:lnTo>
                      <a:pt x="235452" y="1069666"/>
                    </a:lnTo>
                    <a:cubicBezTo>
                      <a:pt x="226524" y="1068967"/>
                      <a:pt x="219680" y="1063387"/>
                      <a:pt x="220164" y="1057202"/>
                    </a:cubicBezTo>
                    <a:cubicBezTo>
                      <a:pt x="220649" y="1051017"/>
                      <a:pt x="228278" y="1046570"/>
                      <a:pt x="237206" y="1047269"/>
                    </a:cubicBezTo>
                    <a:close/>
                    <a:moveTo>
                      <a:pt x="858594" y="1046711"/>
                    </a:moveTo>
                    <a:cubicBezTo>
                      <a:pt x="867522" y="1047410"/>
                      <a:pt x="874366" y="1052990"/>
                      <a:pt x="873882" y="1059175"/>
                    </a:cubicBezTo>
                    <a:lnTo>
                      <a:pt x="869244" y="1065713"/>
                    </a:lnTo>
                    <a:lnTo>
                      <a:pt x="874258" y="1064689"/>
                    </a:lnTo>
                    <a:cubicBezTo>
                      <a:pt x="883185" y="1065389"/>
                      <a:pt x="890030" y="1070969"/>
                      <a:pt x="889546" y="1077154"/>
                    </a:cubicBezTo>
                    <a:cubicBezTo>
                      <a:pt x="889061" y="1083339"/>
                      <a:pt x="881432" y="1087786"/>
                      <a:pt x="872504" y="1087087"/>
                    </a:cubicBezTo>
                    <a:cubicBezTo>
                      <a:pt x="863577" y="1086388"/>
                      <a:pt x="856732" y="1080807"/>
                      <a:pt x="857217" y="1074622"/>
                    </a:cubicBezTo>
                    <a:lnTo>
                      <a:pt x="861854" y="1068084"/>
                    </a:lnTo>
                    <a:lnTo>
                      <a:pt x="856840" y="1069108"/>
                    </a:lnTo>
                    <a:cubicBezTo>
                      <a:pt x="847913" y="1068409"/>
                      <a:pt x="841068" y="1062828"/>
                      <a:pt x="841553" y="1056643"/>
                    </a:cubicBezTo>
                    <a:cubicBezTo>
                      <a:pt x="842037" y="1050458"/>
                      <a:pt x="849667" y="1046011"/>
                      <a:pt x="858594" y="1046711"/>
                    </a:cubicBezTo>
                    <a:close/>
                    <a:moveTo>
                      <a:pt x="183642" y="1046364"/>
                    </a:moveTo>
                    <a:lnTo>
                      <a:pt x="183966" y="1046485"/>
                    </a:lnTo>
                    <a:lnTo>
                      <a:pt x="184149" y="1046853"/>
                    </a:lnTo>
                    <a:close/>
                    <a:moveTo>
                      <a:pt x="539498" y="1045393"/>
                    </a:moveTo>
                    <a:cubicBezTo>
                      <a:pt x="543050" y="1045044"/>
                      <a:pt x="547204" y="1045917"/>
                      <a:pt x="551116" y="1048094"/>
                    </a:cubicBezTo>
                    <a:lnTo>
                      <a:pt x="554414" y="1054799"/>
                    </a:lnTo>
                    <a:lnTo>
                      <a:pt x="562320" y="1050875"/>
                    </a:lnTo>
                    <a:cubicBezTo>
                      <a:pt x="568505" y="1051359"/>
                      <a:pt x="572952" y="1058989"/>
                      <a:pt x="572253" y="1067917"/>
                    </a:cubicBezTo>
                    <a:cubicBezTo>
                      <a:pt x="571553" y="1076844"/>
                      <a:pt x="565973" y="1083688"/>
                      <a:pt x="559788" y="1083204"/>
                    </a:cubicBezTo>
                    <a:cubicBezTo>
                      <a:pt x="556695" y="1082962"/>
                      <a:pt x="554038" y="1080933"/>
                      <a:pt x="552240" y="1077849"/>
                    </a:cubicBezTo>
                    <a:lnTo>
                      <a:pt x="550671" y="1070160"/>
                    </a:lnTo>
                    <a:lnTo>
                      <a:pt x="540192" y="1067725"/>
                    </a:lnTo>
                    <a:cubicBezTo>
                      <a:pt x="532367" y="1063371"/>
                      <a:pt x="528470" y="1055446"/>
                      <a:pt x="531486" y="1050025"/>
                    </a:cubicBezTo>
                    <a:cubicBezTo>
                      <a:pt x="532994" y="1047315"/>
                      <a:pt x="535946" y="1045743"/>
                      <a:pt x="539498" y="1045393"/>
                    </a:cubicBezTo>
                    <a:close/>
                    <a:moveTo>
                      <a:pt x="691016" y="1040425"/>
                    </a:moveTo>
                    <a:cubicBezTo>
                      <a:pt x="694529" y="1039789"/>
                      <a:pt x="697797" y="1040491"/>
                      <a:pt x="699992" y="1042684"/>
                    </a:cubicBezTo>
                    <a:cubicBezTo>
                      <a:pt x="704378" y="1047071"/>
                      <a:pt x="702801" y="1055760"/>
                      <a:pt x="696469" y="1062092"/>
                    </a:cubicBezTo>
                    <a:cubicBezTo>
                      <a:pt x="690137" y="1068424"/>
                      <a:pt x="681448" y="1070002"/>
                      <a:pt x="677061" y="1065615"/>
                    </a:cubicBezTo>
                    <a:cubicBezTo>
                      <a:pt x="672674" y="1061228"/>
                      <a:pt x="674251" y="1052538"/>
                      <a:pt x="680583" y="1046206"/>
                    </a:cubicBezTo>
                    <a:cubicBezTo>
                      <a:pt x="683749" y="1043040"/>
                      <a:pt x="687505" y="1041063"/>
                      <a:pt x="691016" y="1040425"/>
                    </a:cubicBezTo>
                    <a:close/>
                    <a:moveTo>
                      <a:pt x="923745" y="1031071"/>
                    </a:moveTo>
                    <a:cubicBezTo>
                      <a:pt x="929930" y="1031555"/>
                      <a:pt x="934377" y="1039185"/>
                      <a:pt x="933677" y="1048112"/>
                    </a:cubicBezTo>
                    <a:cubicBezTo>
                      <a:pt x="932979" y="1057040"/>
                      <a:pt x="927399" y="1063884"/>
                      <a:pt x="921213" y="1063400"/>
                    </a:cubicBezTo>
                    <a:cubicBezTo>
                      <a:pt x="915028" y="1062915"/>
                      <a:pt x="910582" y="1055286"/>
                      <a:pt x="911281" y="1046358"/>
                    </a:cubicBezTo>
                    <a:cubicBezTo>
                      <a:pt x="911980" y="1037430"/>
                      <a:pt x="917560" y="1030586"/>
                      <a:pt x="923745" y="1031071"/>
                    </a:cubicBezTo>
                    <a:close/>
                    <a:moveTo>
                      <a:pt x="1048796" y="1027899"/>
                    </a:moveTo>
                    <a:cubicBezTo>
                      <a:pt x="1054217" y="1030915"/>
                      <a:pt x="1055082" y="1039703"/>
                      <a:pt x="1050728" y="1047528"/>
                    </a:cubicBezTo>
                    <a:cubicBezTo>
                      <a:pt x="1046373" y="1055353"/>
                      <a:pt x="1038449" y="1059251"/>
                      <a:pt x="1033028" y="1056234"/>
                    </a:cubicBezTo>
                    <a:cubicBezTo>
                      <a:pt x="1027607" y="1053218"/>
                      <a:pt x="1026742" y="1044429"/>
                      <a:pt x="1031097" y="1036604"/>
                    </a:cubicBezTo>
                    <a:cubicBezTo>
                      <a:pt x="1035451" y="1028779"/>
                      <a:pt x="1043375" y="1024881"/>
                      <a:pt x="1048796" y="1027899"/>
                    </a:cubicBezTo>
                    <a:close/>
                    <a:moveTo>
                      <a:pt x="1354240" y="1025902"/>
                    </a:moveTo>
                    <a:cubicBezTo>
                      <a:pt x="1360425" y="1026386"/>
                      <a:pt x="1364872" y="1034016"/>
                      <a:pt x="1364173" y="1042943"/>
                    </a:cubicBezTo>
                    <a:cubicBezTo>
                      <a:pt x="1363474" y="1051871"/>
                      <a:pt x="1357893" y="1058715"/>
                      <a:pt x="1351708" y="1058231"/>
                    </a:cubicBezTo>
                    <a:cubicBezTo>
                      <a:pt x="1345523" y="1057746"/>
                      <a:pt x="1341076" y="1050117"/>
                      <a:pt x="1341775" y="1041189"/>
                    </a:cubicBezTo>
                    <a:cubicBezTo>
                      <a:pt x="1342475" y="1032261"/>
                      <a:pt x="1348055" y="1025417"/>
                      <a:pt x="1354240" y="1025902"/>
                    </a:cubicBezTo>
                    <a:close/>
                    <a:moveTo>
                      <a:pt x="1181293" y="1024582"/>
                    </a:moveTo>
                    <a:cubicBezTo>
                      <a:pt x="1184806" y="1025220"/>
                      <a:pt x="1188561" y="1027197"/>
                      <a:pt x="1191727" y="1030363"/>
                    </a:cubicBezTo>
                    <a:cubicBezTo>
                      <a:pt x="1198059" y="1036695"/>
                      <a:pt x="1199636" y="1045384"/>
                      <a:pt x="1195249" y="1049771"/>
                    </a:cubicBezTo>
                    <a:cubicBezTo>
                      <a:pt x="1190862" y="1054158"/>
                      <a:pt x="1182173" y="1052582"/>
                      <a:pt x="1175841" y="1046249"/>
                    </a:cubicBezTo>
                    <a:cubicBezTo>
                      <a:pt x="1169509" y="1039917"/>
                      <a:pt x="1167933" y="1031228"/>
                      <a:pt x="1172319" y="1026842"/>
                    </a:cubicBezTo>
                    <a:cubicBezTo>
                      <a:pt x="1174512" y="1024647"/>
                      <a:pt x="1177781" y="1023945"/>
                      <a:pt x="1181293" y="1024582"/>
                    </a:cubicBezTo>
                    <a:close/>
                    <a:moveTo>
                      <a:pt x="739294" y="1013098"/>
                    </a:moveTo>
                    <a:cubicBezTo>
                      <a:pt x="745480" y="1013583"/>
                      <a:pt x="749926" y="1021212"/>
                      <a:pt x="749226" y="1030140"/>
                    </a:cubicBezTo>
                    <a:cubicBezTo>
                      <a:pt x="748528" y="1039068"/>
                      <a:pt x="742947" y="1045912"/>
                      <a:pt x="736762" y="1045427"/>
                    </a:cubicBezTo>
                    <a:cubicBezTo>
                      <a:pt x="730578" y="1044943"/>
                      <a:pt x="726130" y="1037313"/>
                      <a:pt x="726830" y="1028386"/>
                    </a:cubicBezTo>
                    <a:cubicBezTo>
                      <a:pt x="727529" y="1019458"/>
                      <a:pt x="733109" y="1012614"/>
                      <a:pt x="739294" y="1013098"/>
                    </a:cubicBezTo>
                    <a:close/>
                    <a:moveTo>
                      <a:pt x="562585" y="1009339"/>
                    </a:moveTo>
                    <a:cubicBezTo>
                      <a:pt x="568770" y="1009823"/>
                      <a:pt x="573218" y="1017453"/>
                      <a:pt x="572517" y="1026380"/>
                    </a:cubicBezTo>
                    <a:cubicBezTo>
                      <a:pt x="571818" y="1035308"/>
                      <a:pt x="566238" y="1042152"/>
                      <a:pt x="560053" y="1041668"/>
                    </a:cubicBezTo>
                    <a:cubicBezTo>
                      <a:pt x="553868" y="1041184"/>
                      <a:pt x="549421" y="1033554"/>
                      <a:pt x="550121" y="1024626"/>
                    </a:cubicBezTo>
                    <a:cubicBezTo>
                      <a:pt x="550819" y="1015699"/>
                      <a:pt x="556401" y="1008855"/>
                      <a:pt x="562585" y="1009339"/>
                    </a:cubicBezTo>
                    <a:close/>
                    <a:moveTo>
                      <a:pt x="361436" y="988660"/>
                    </a:moveTo>
                    <a:cubicBezTo>
                      <a:pt x="367621" y="989144"/>
                      <a:pt x="372068" y="996774"/>
                      <a:pt x="371369" y="1005701"/>
                    </a:cubicBezTo>
                    <a:cubicBezTo>
                      <a:pt x="370670" y="1014629"/>
                      <a:pt x="365089" y="1021473"/>
                      <a:pt x="358904" y="1020989"/>
                    </a:cubicBezTo>
                    <a:cubicBezTo>
                      <a:pt x="352719" y="1020504"/>
                      <a:pt x="348272" y="1012875"/>
                      <a:pt x="348971" y="1003947"/>
                    </a:cubicBezTo>
                    <a:cubicBezTo>
                      <a:pt x="349671" y="995019"/>
                      <a:pt x="355251" y="988175"/>
                      <a:pt x="361436" y="988660"/>
                    </a:cubicBezTo>
                    <a:close/>
                    <a:moveTo>
                      <a:pt x="1387176" y="976671"/>
                    </a:moveTo>
                    <a:cubicBezTo>
                      <a:pt x="1392597" y="979687"/>
                      <a:pt x="1393462" y="988476"/>
                      <a:pt x="1389108" y="996302"/>
                    </a:cubicBezTo>
                    <a:cubicBezTo>
                      <a:pt x="1384753" y="1004127"/>
                      <a:pt x="1376829" y="1008024"/>
                      <a:pt x="1371408" y="1005007"/>
                    </a:cubicBezTo>
                    <a:cubicBezTo>
                      <a:pt x="1365987" y="1001991"/>
                      <a:pt x="1365122" y="993203"/>
                      <a:pt x="1369477" y="985378"/>
                    </a:cubicBezTo>
                    <a:cubicBezTo>
                      <a:pt x="1373831" y="977553"/>
                      <a:pt x="1381755" y="973655"/>
                      <a:pt x="1387176" y="976671"/>
                    </a:cubicBezTo>
                    <a:close/>
                    <a:moveTo>
                      <a:pt x="1519674" y="973356"/>
                    </a:moveTo>
                    <a:cubicBezTo>
                      <a:pt x="1523186" y="973993"/>
                      <a:pt x="1526941" y="975970"/>
                      <a:pt x="1530107" y="979136"/>
                    </a:cubicBezTo>
                    <a:lnTo>
                      <a:pt x="1530194" y="979613"/>
                    </a:lnTo>
                    <a:lnTo>
                      <a:pt x="1518894" y="997611"/>
                    </a:lnTo>
                    <a:lnTo>
                      <a:pt x="1514221" y="995022"/>
                    </a:lnTo>
                    <a:cubicBezTo>
                      <a:pt x="1507890" y="988690"/>
                      <a:pt x="1506312" y="980001"/>
                      <a:pt x="1510699" y="975614"/>
                    </a:cubicBezTo>
                    <a:cubicBezTo>
                      <a:pt x="1512893" y="973421"/>
                      <a:pt x="1516162" y="972719"/>
                      <a:pt x="1519674" y="973356"/>
                    </a:cubicBezTo>
                    <a:close/>
                    <a:moveTo>
                      <a:pt x="1440715" y="973265"/>
                    </a:moveTo>
                    <a:cubicBezTo>
                      <a:pt x="1446900" y="973749"/>
                      <a:pt x="1451347" y="981379"/>
                      <a:pt x="1450648" y="990306"/>
                    </a:cubicBezTo>
                    <a:cubicBezTo>
                      <a:pt x="1449948" y="999234"/>
                      <a:pt x="1444368" y="1006078"/>
                      <a:pt x="1438183" y="1005594"/>
                    </a:cubicBezTo>
                    <a:cubicBezTo>
                      <a:pt x="1431998" y="1005109"/>
                      <a:pt x="1427551" y="997480"/>
                      <a:pt x="1428250" y="988552"/>
                    </a:cubicBezTo>
                    <a:cubicBezTo>
                      <a:pt x="1428949" y="979625"/>
                      <a:pt x="1434530" y="972780"/>
                      <a:pt x="1440715" y="973265"/>
                    </a:cubicBezTo>
                    <a:close/>
                    <a:moveTo>
                      <a:pt x="1303093" y="966110"/>
                    </a:moveTo>
                    <a:cubicBezTo>
                      <a:pt x="1312021" y="966809"/>
                      <a:pt x="1318865" y="972389"/>
                      <a:pt x="1318381" y="978574"/>
                    </a:cubicBezTo>
                    <a:cubicBezTo>
                      <a:pt x="1317896" y="984759"/>
                      <a:pt x="1310267" y="989206"/>
                      <a:pt x="1301339" y="988507"/>
                    </a:cubicBezTo>
                    <a:cubicBezTo>
                      <a:pt x="1292412" y="987808"/>
                      <a:pt x="1285567" y="982228"/>
                      <a:pt x="1286052" y="976043"/>
                    </a:cubicBezTo>
                    <a:cubicBezTo>
                      <a:pt x="1286536" y="969857"/>
                      <a:pt x="1294166" y="965411"/>
                      <a:pt x="1303093" y="966110"/>
                    </a:cubicBezTo>
                    <a:close/>
                    <a:moveTo>
                      <a:pt x="983998" y="964792"/>
                    </a:moveTo>
                    <a:cubicBezTo>
                      <a:pt x="987550" y="964442"/>
                      <a:pt x="991704" y="965315"/>
                      <a:pt x="995616" y="967492"/>
                    </a:cubicBezTo>
                    <a:cubicBezTo>
                      <a:pt x="1003441" y="971846"/>
                      <a:pt x="1007339" y="979770"/>
                      <a:pt x="1004322" y="985191"/>
                    </a:cubicBezTo>
                    <a:cubicBezTo>
                      <a:pt x="1001306" y="990613"/>
                      <a:pt x="992517" y="991477"/>
                      <a:pt x="984692" y="987123"/>
                    </a:cubicBezTo>
                    <a:cubicBezTo>
                      <a:pt x="976867" y="982769"/>
                      <a:pt x="972969" y="974844"/>
                      <a:pt x="975986" y="969423"/>
                    </a:cubicBezTo>
                    <a:cubicBezTo>
                      <a:pt x="977494" y="966713"/>
                      <a:pt x="980446" y="965141"/>
                      <a:pt x="983998" y="964792"/>
                    </a:cubicBezTo>
                    <a:close/>
                    <a:moveTo>
                      <a:pt x="1051188" y="964699"/>
                    </a:moveTo>
                    <a:cubicBezTo>
                      <a:pt x="1060115" y="965399"/>
                      <a:pt x="1066960" y="970979"/>
                      <a:pt x="1066476" y="977164"/>
                    </a:cubicBezTo>
                    <a:cubicBezTo>
                      <a:pt x="1065992" y="983349"/>
                      <a:pt x="1058362" y="987796"/>
                      <a:pt x="1049434" y="987097"/>
                    </a:cubicBezTo>
                    <a:cubicBezTo>
                      <a:pt x="1040507" y="986398"/>
                      <a:pt x="1033663" y="980817"/>
                      <a:pt x="1034147" y="974632"/>
                    </a:cubicBezTo>
                    <a:cubicBezTo>
                      <a:pt x="1034631" y="968447"/>
                      <a:pt x="1042261" y="964000"/>
                      <a:pt x="1051188" y="964699"/>
                    </a:cubicBezTo>
                    <a:close/>
                    <a:moveTo>
                      <a:pt x="488615" y="963824"/>
                    </a:moveTo>
                    <a:cubicBezTo>
                      <a:pt x="497542" y="964523"/>
                      <a:pt x="504387" y="970103"/>
                      <a:pt x="503903" y="976288"/>
                    </a:cubicBezTo>
                    <a:cubicBezTo>
                      <a:pt x="503418" y="982473"/>
                      <a:pt x="495788" y="986920"/>
                      <a:pt x="486861" y="986221"/>
                    </a:cubicBezTo>
                    <a:cubicBezTo>
                      <a:pt x="477934" y="985522"/>
                      <a:pt x="471089" y="979941"/>
                      <a:pt x="471574" y="973756"/>
                    </a:cubicBezTo>
                    <a:cubicBezTo>
                      <a:pt x="472058" y="967571"/>
                      <a:pt x="479688" y="963124"/>
                      <a:pt x="488615" y="963824"/>
                    </a:cubicBezTo>
                    <a:close/>
                    <a:moveTo>
                      <a:pt x="169520" y="962507"/>
                    </a:moveTo>
                    <a:cubicBezTo>
                      <a:pt x="173072" y="962157"/>
                      <a:pt x="177226" y="963030"/>
                      <a:pt x="181138" y="965207"/>
                    </a:cubicBezTo>
                    <a:cubicBezTo>
                      <a:pt x="188963" y="969561"/>
                      <a:pt x="192861" y="977486"/>
                      <a:pt x="189844" y="982907"/>
                    </a:cubicBezTo>
                    <a:cubicBezTo>
                      <a:pt x="186828" y="988328"/>
                      <a:pt x="178039" y="989192"/>
                      <a:pt x="170214" y="984838"/>
                    </a:cubicBezTo>
                    <a:cubicBezTo>
                      <a:pt x="162389" y="980484"/>
                      <a:pt x="158492" y="972559"/>
                      <a:pt x="161508" y="967138"/>
                    </a:cubicBezTo>
                    <a:cubicBezTo>
                      <a:pt x="163016" y="964428"/>
                      <a:pt x="165967" y="962856"/>
                      <a:pt x="169520" y="962507"/>
                    </a:cubicBezTo>
                    <a:close/>
                    <a:moveTo>
                      <a:pt x="1135516" y="959825"/>
                    </a:moveTo>
                    <a:cubicBezTo>
                      <a:pt x="1139029" y="959187"/>
                      <a:pt x="1142297" y="959889"/>
                      <a:pt x="1144491" y="962083"/>
                    </a:cubicBezTo>
                    <a:lnTo>
                      <a:pt x="1141732" y="977282"/>
                    </a:lnTo>
                    <a:lnTo>
                      <a:pt x="1149111" y="973621"/>
                    </a:lnTo>
                    <a:cubicBezTo>
                      <a:pt x="1155296" y="974106"/>
                      <a:pt x="1159743" y="981735"/>
                      <a:pt x="1159044" y="990663"/>
                    </a:cubicBezTo>
                    <a:cubicBezTo>
                      <a:pt x="1158344" y="999590"/>
                      <a:pt x="1152764" y="1006435"/>
                      <a:pt x="1146579" y="1005950"/>
                    </a:cubicBezTo>
                    <a:cubicBezTo>
                      <a:pt x="1140394" y="1005465"/>
                      <a:pt x="1135947" y="997835"/>
                      <a:pt x="1136646" y="988909"/>
                    </a:cubicBezTo>
                    <a:lnTo>
                      <a:pt x="1139013" y="982575"/>
                    </a:lnTo>
                    <a:lnTo>
                      <a:pt x="1130535" y="987272"/>
                    </a:lnTo>
                    <a:cubicBezTo>
                      <a:pt x="1127024" y="987909"/>
                      <a:pt x="1123755" y="987207"/>
                      <a:pt x="1121561" y="985013"/>
                    </a:cubicBezTo>
                    <a:cubicBezTo>
                      <a:pt x="1117174" y="980626"/>
                      <a:pt x="1118751" y="971938"/>
                      <a:pt x="1125083" y="965606"/>
                    </a:cubicBezTo>
                    <a:cubicBezTo>
                      <a:pt x="1128249" y="962439"/>
                      <a:pt x="1132005" y="960462"/>
                      <a:pt x="1135516" y="959825"/>
                    </a:cubicBezTo>
                    <a:close/>
                    <a:moveTo>
                      <a:pt x="1239567" y="952586"/>
                    </a:moveTo>
                    <a:cubicBezTo>
                      <a:pt x="1245752" y="953070"/>
                      <a:pt x="1250199" y="960699"/>
                      <a:pt x="1249499" y="969627"/>
                    </a:cubicBezTo>
                    <a:cubicBezTo>
                      <a:pt x="1248801" y="978555"/>
                      <a:pt x="1243221" y="985399"/>
                      <a:pt x="1237035" y="984915"/>
                    </a:cubicBezTo>
                    <a:cubicBezTo>
                      <a:pt x="1230850" y="984430"/>
                      <a:pt x="1226404" y="976801"/>
                      <a:pt x="1227103" y="967873"/>
                    </a:cubicBezTo>
                    <a:cubicBezTo>
                      <a:pt x="1227802" y="958945"/>
                      <a:pt x="1233382" y="952101"/>
                      <a:pt x="1239567" y="952586"/>
                    </a:cubicBezTo>
                    <a:close/>
                    <a:moveTo>
                      <a:pt x="850040" y="944020"/>
                    </a:moveTo>
                    <a:cubicBezTo>
                      <a:pt x="858968" y="944719"/>
                      <a:pt x="865812" y="950300"/>
                      <a:pt x="865327" y="956485"/>
                    </a:cubicBezTo>
                    <a:cubicBezTo>
                      <a:pt x="864843" y="962670"/>
                      <a:pt x="857214" y="967117"/>
                      <a:pt x="848286" y="966418"/>
                    </a:cubicBezTo>
                    <a:cubicBezTo>
                      <a:pt x="839358" y="965718"/>
                      <a:pt x="832514" y="960138"/>
                      <a:pt x="832998" y="953953"/>
                    </a:cubicBezTo>
                    <a:cubicBezTo>
                      <a:pt x="833483" y="947768"/>
                      <a:pt x="841112" y="943321"/>
                      <a:pt x="850040" y="944020"/>
                    </a:cubicBezTo>
                    <a:close/>
                    <a:moveTo>
                      <a:pt x="626855" y="936959"/>
                    </a:moveTo>
                    <a:cubicBezTo>
                      <a:pt x="632276" y="939975"/>
                      <a:pt x="633141" y="948764"/>
                      <a:pt x="628786" y="956589"/>
                    </a:cubicBezTo>
                    <a:cubicBezTo>
                      <a:pt x="624432" y="964415"/>
                      <a:pt x="616508" y="968312"/>
                      <a:pt x="611087" y="965295"/>
                    </a:cubicBezTo>
                    <a:cubicBezTo>
                      <a:pt x="605666" y="962279"/>
                      <a:pt x="604801" y="953491"/>
                      <a:pt x="609155" y="945666"/>
                    </a:cubicBezTo>
                    <a:cubicBezTo>
                      <a:pt x="613510" y="937840"/>
                      <a:pt x="621434" y="933943"/>
                      <a:pt x="626855" y="936959"/>
                    </a:cubicBezTo>
                    <a:close/>
                    <a:moveTo>
                      <a:pt x="310911" y="935521"/>
                    </a:moveTo>
                    <a:cubicBezTo>
                      <a:pt x="317096" y="936005"/>
                      <a:pt x="321543" y="943634"/>
                      <a:pt x="320844" y="952562"/>
                    </a:cubicBezTo>
                    <a:lnTo>
                      <a:pt x="318448" y="958975"/>
                    </a:lnTo>
                    <a:lnTo>
                      <a:pt x="321039" y="957539"/>
                    </a:lnTo>
                    <a:cubicBezTo>
                      <a:pt x="324550" y="956901"/>
                      <a:pt x="327819" y="957604"/>
                      <a:pt x="330013" y="959797"/>
                    </a:cubicBezTo>
                    <a:cubicBezTo>
                      <a:pt x="334400" y="964184"/>
                      <a:pt x="332823" y="972873"/>
                      <a:pt x="326491" y="979205"/>
                    </a:cubicBezTo>
                    <a:cubicBezTo>
                      <a:pt x="320159" y="985537"/>
                      <a:pt x="311470" y="987114"/>
                      <a:pt x="307083" y="982727"/>
                    </a:cubicBezTo>
                    <a:lnTo>
                      <a:pt x="309922" y="967084"/>
                    </a:lnTo>
                    <a:lnTo>
                      <a:pt x="308379" y="967850"/>
                    </a:lnTo>
                    <a:cubicBezTo>
                      <a:pt x="302194" y="967365"/>
                      <a:pt x="297747" y="959736"/>
                      <a:pt x="298446" y="950808"/>
                    </a:cubicBezTo>
                    <a:cubicBezTo>
                      <a:pt x="299145" y="941880"/>
                      <a:pt x="304726" y="935036"/>
                      <a:pt x="310911" y="935521"/>
                    </a:cubicBezTo>
                    <a:close/>
                    <a:moveTo>
                      <a:pt x="932299" y="934963"/>
                    </a:moveTo>
                    <a:cubicBezTo>
                      <a:pt x="938484" y="935448"/>
                      <a:pt x="942931" y="943077"/>
                      <a:pt x="942231" y="952005"/>
                    </a:cubicBezTo>
                    <a:lnTo>
                      <a:pt x="940496" y="956647"/>
                    </a:lnTo>
                    <a:lnTo>
                      <a:pt x="947963" y="952942"/>
                    </a:lnTo>
                    <a:cubicBezTo>
                      <a:pt x="954148" y="953426"/>
                      <a:pt x="958595" y="961056"/>
                      <a:pt x="957895" y="969983"/>
                    </a:cubicBezTo>
                    <a:cubicBezTo>
                      <a:pt x="957197" y="978911"/>
                      <a:pt x="951617" y="985755"/>
                      <a:pt x="945431" y="985271"/>
                    </a:cubicBezTo>
                    <a:cubicBezTo>
                      <a:pt x="939246" y="984787"/>
                      <a:pt x="934799" y="977157"/>
                      <a:pt x="935499" y="968229"/>
                    </a:cubicBezTo>
                    <a:lnTo>
                      <a:pt x="937234" y="963586"/>
                    </a:lnTo>
                    <a:lnTo>
                      <a:pt x="929767" y="967292"/>
                    </a:lnTo>
                    <a:cubicBezTo>
                      <a:pt x="923582" y="966807"/>
                      <a:pt x="919135" y="959177"/>
                      <a:pt x="919835" y="950251"/>
                    </a:cubicBezTo>
                    <a:cubicBezTo>
                      <a:pt x="920534" y="941323"/>
                      <a:pt x="926114" y="934478"/>
                      <a:pt x="932299" y="934963"/>
                    </a:cubicBezTo>
                    <a:close/>
                    <a:moveTo>
                      <a:pt x="246499" y="930561"/>
                    </a:moveTo>
                    <a:cubicBezTo>
                      <a:pt x="252684" y="931046"/>
                      <a:pt x="257131" y="938675"/>
                      <a:pt x="256431" y="947603"/>
                    </a:cubicBezTo>
                    <a:cubicBezTo>
                      <a:pt x="255733" y="956531"/>
                      <a:pt x="250153" y="963375"/>
                      <a:pt x="243968" y="962890"/>
                    </a:cubicBezTo>
                    <a:cubicBezTo>
                      <a:pt x="237782" y="962406"/>
                      <a:pt x="233335" y="954776"/>
                      <a:pt x="234035" y="945849"/>
                    </a:cubicBezTo>
                    <a:cubicBezTo>
                      <a:pt x="234734" y="936921"/>
                      <a:pt x="240314" y="930077"/>
                      <a:pt x="246499" y="930561"/>
                    </a:cubicBezTo>
                    <a:close/>
                    <a:moveTo>
                      <a:pt x="740785" y="923699"/>
                    </a:moveTo>
                    <a:lnTo>
                      <a:pt x="754485" y="934869"/>
                    </a:lnTo>
                    <a:lnTo>
                      <a:pt x="759352" y="933644"/>
                    </a:lnTo>
                    <a:cubicBezTo>
                      <a:pt x="762865" y="934281"/>
                      <a:pt x="766620" y="936258"/>
                      <a:pt x="769786" y="939424"/>
                    </a:cubicBezTo>
                    <a:cubicBezTo>
                      <a:pt x="776118" y="945757"/>
                      <a:pt x="777695" y="954446"/>
                      <a:pt x="773308" y="958832"/>
                    </a:cubicBezTo>
                    <a:cubicBezTo>
                      <a:pt x="768921" y="963219"/>
                      <a:pt x="760232" y="961642"/>
                      <a:pt x="753900" y="955310"/>
                    </a:cubicBezTo>
                    <a:lnTo>
                      <a:pt x="751576" y="942502"/>
                    </a:lnTo>
                    <a:lnTo>
                      <a:pt x="750718" y="943711"/>
                    </a:lnTo>
                    <a:cubicBezTo>
                      <a:pt x="747634" y="945509"/>
                      <a:pt x="743495" y="946446"/>
                      <a:pt x="739031" y="946096"/>
                    </a:cubicBezTo>
                    <a:cubicBezTo>
                      <a:pt x="730103" y="945397"/>
                      <a:pt x="723259" y="939817"/>
                      <a:pt x="723744" y="933632"/>
                    </a:cubicBezTo>
                    <a:cubicBezTo>
                      <a:pt x="724228" y="927447"/>
                      <a:pt x="731857" y="923000"/>
                      <a:pt x="740785" y="923699"/>
                    </a:cubicBezTo>
                    <a:close/>
                    <a:moveTo>
                      <a:pt x="421689" y="922381"/>
                    </a:moveTo>
                    <a:cubicBezTo>
                      <a:pt x="425241" y="922031"/>
                      <a:pt x="429395" y="922904"/>
                      <a:pt x="433307" y="925081"/>
                    </a:cubicBezTo>
                    <a:cubicBezTo>
                      <a:pt x="441132" y="929435"/>
                      <a:pt x="445030" y="937359"/>
                      <a:pt x="442013" y="942780"/>
                    </a:cubicBezTo>
                    <a:cubicBezTo>
                      <a:pt x="438997" y="948202"/>
                      <a:pt x="430208" y="949066"/>
                      <a:pt x="422383" y="944712"/>
                    </a:cubicBezTo>
                    <a:cubicBezTo>
                      <a:pt x="414558" y="940358"/>
                      <a:pt x="410660" y="932433"/>
                      <a:pt x="413677" y="927012"/>
                    </a:cubicBezTo>
                    <a:cubicBezTo>
                      <a:pt x="415185" y="924302"/>
                      <a:pt x="418137" y="922730"/>
                      <a:pt x="421689" y="922381"/>
                    </a:cubicBezTo>
                    <a:close/>
                    <a:moveTo>
                      <a:pt x="488880" y="922289"/>
                    </a:moveTo>
                    <a:cubicBezTo>
                      <a:pt x="497808" y="922988"/>
                      <a:pt x="504652" y="928568"/>
                      <a:pt x="504168" y="934753"/>
                    </a:cubicBezTo>
                    <a:cubicBezTo>
                      <a:pt x="503683" y="940938"/>
                      <a:pt x="496054" y="945385"/>
                      <a:pt x="487126" y="944686"/>
                    </a:cubicBezTo>
                    <a:cubicBezTo>
                      <a:pt x="478198" y="943987"/>
                      <a:pt x="471354" y="938406"/>
                      <a:pt x="471839" y="932221"/>
                    </a:cubicBezTo>
                    <a:cubicBezTo>
                      <a:pt x="472323" y="926036"/>
                      <a:pt x="479953" y="921589"/>
                      <a:pt x="488880" y="922289"/>
                    </a:cubicBezTo>
                    <a:close/>
                    <a:moveTo>
                      <a:pt x="573207" y="917414"/>
                    </a:moveTo>
                    <a:cubicBezTo>
                      <a:pt x="576720" y="916776"/>
                      <a:pt x="579989" y="917478"/>
                      <a:pt x="582182" y="919672"/>
                    </a:cubicBezTo>
                    <a:cubicBezTo>
                      <a:pt x="586569" y="924059"/>
                      <a:pt x="584992" y="932748"/>
                      <a:pt x="578660" y="939081"/>
                    </a:cubicBezTo>
                    <a:cubicBezTo>
                      <a:pt x="572329" y="945413"/>
                      <a:pt x="563639" y="946989"/>
                      <a:pt x="559252" y="942602"/>
                    </a:cubicBezTo>
                    <a:cubicBezTo>
                      <a:pt x="554865" y="938215"/>
                      <a:pt x="556442" y="929527"/>
                      <a:pt x="562774" y="923195"/>
                    </a:cubicBezTo>
                    <a:cubicBezTo>
                      <a:pt x="565940" y="920028"/>
                      <a:pt x="569696" y="918051"/>
                      <a:pt x="573207" y="917414"/>
                    </a:cubicBezTo>
                    <a:close/>
                    <a:moveTo>
                      <a:pt x="109763" y="914841"/>
                    </a:moveTo>
                    <a:cubicBezTo>
                      <a:pt x="115948" y="915326"/>
                      <a:pt x="120395" y="922955"/>
                      <a:pt x="119696" y="931883"/>
                    </a:cubicBezTo>
                    <a:cubicBezTo>
                      <a:pt x="118997" y="940811"/>
                      <a:pt x="113416" y="947655"/>
                      <a:pt x="107231" y="947170"/>
                    </a:cubicBezTo>
                    <a:cubicBezTo>
                      <a:pt x="101046" y="946686"/>
                      <a:pt x="96599" y="939057"/>
                      <a:pt x="97299" y="930129"/>
                    </a:cubicBezTo>
                    <a:cubicBezTo>
                      <a:pt x="97998" y="921201"/>
                      <a:pt x="103578" y="914357"/>
                      <a:pt x="109763" y="914841"/>
                    </a:cubicBezTo>
                    <a:close/>
                    <a:moveTo>
                      <a:pt x="1462481" y="914309"/>
                    </a:moveTo>
                    <a:cubicBezTo>
                      <a:pt x="1471409" y="915008"/>
                      <a:pt x="1478253" y="920589"/>
                      <a:pt x="1477769" y="926774"/>
                    </a:cubicBezTo>
                    <a:cubicBezTo>
                      <a:pt x="1477284" y="932959"/>
                      <a:pt x="1469655" y="937406"/>
                      <a:pt x="1460727" y="936707"/>
                    </a:cubicBezTo>
                    <a:cubicBezTo>
                      <a:pt x="1451800" y="936007"/>
                      <a:pt x="1444955" y="930427"/>
                      <a:pt x="1445440" y="924242"/>
                    </a:cubicBezTo>
                    <a:cubicBezTo>
                      <a:pt x="1445924" y="918057"/>
                      <a:pt x="1453554" y="913610"/>
                      <a:pt x="1462481" y="914309"/>
                    </a:cubicBezTo>
                    <a:close/>
                    <a:moveTo>
                      <a:pt x="287731" y="901609"/>
                    </a:moveTo>
                    <a:cubicBezTo>
                      <a:pt x="296658" y="902308"/>
                      <a:pt x="303503" y="907889"/>
                      <a:pt x="303018" y="914074"/>
                    </a:cubicBezTo>
                    <a:cubicBezTo>
                      <a:pt x="302534" y="920259"/>
                      <a:pt x="294904" y="924706"/>
                      <a:pt x="285977" y="924007"/>
                    </a:cubicBezTo>
                    <a:cubicBezTo>
                      <a:pt x="277050" y="923308"/>
                      <a:pt x="270205" y="917727"/>
                      <a:pt x="270689" y="911542"/>
                    </a:cubicBezTo>
                    <a:cubicBezTo>
                      <a:pt x="271174" y="905357"/>
                      <a:pt x="278803" y="900910"/>
                      <a:pt x="287731" y="901609"/>
                    </a:cubicBezTo>
                    <a:close/>
                    <a:moveTo>
                      <a:pt x="1008216" y="886662"/>
                    </a:moveTo>
                    <a:cubicBezTo>
                      <a:pt x="1011768" y="886313"/>
                      <a:pt x="1015922" y="887185"/>
                      <a:pt x="1019834" y="889362"/>
                    </a:cubicBezTo>
                    <a:cubicBezTo>
                      <a:pt x="1027659" y="893717"/>
                      <a:pt x="1031557" y="901641"/>
                      <a:pt x="1028540" y="907062"/>
                    </a:cubicBezTo>
                    <a:cubicBezTo>
                      <a:pt x="1025524" y="912483"/>
                      <a:pt x="1016735" y="913349"/>
                      <a:pt x="1008910" y="908993"/>
                    </a:cubicBezTo>
                    <a:cubicBezTo>
                      <a:pt x="1001085" y="904639"/>
                      <a:pt x="997187" y="896716"/>
                      <a:pt x="1000204" y="891295"/>
                    </a:cubicBezTo>
                    <a:cubicBezTo>
                      <a:pt x="1001712" y="888583"/>
                      <a:pt x="1004663" y="887012"/>
                      <a:pt x="1008216" y="886662"/>
                    </a:cubicBezTo>
                    <a:close/>
                    <a:moveTo>
                      <a:pt x="1075406" y="886571"/>
                    </a:moveTo>
                    <a:cubicBezTo>
                      <a:pt x="1084333" y="887270"/>
                      <a:pt x="1091178" y="892850"/>
                      <a:pt x="1090694" y="899035"/>
                    </a:cubicBezTo>
                    <a:cubicBezTo>
                      <a:pt x="1090210" y="905221"/>
                      <a:pt x="1082580" y="909667"/>
                      <a:pt x="1073652" y="908968"/>
                    </a:cubicBezTo>
                    <a:cubicBezTo>
                      <a:pt x="1064725" y="908269"/>
                      <a:pt x="1057881" y="902689"/>
                      <a:pt x="1058365" y="896504"/>
                    </a:cubicBezTo>
                    <a:cubicBezTo>
                      <a:pt x="1058849" y="890319"/>
                      <a:pt x="1066479" y="885872"/>
                      <a:pt x="1075406" y="886571"/>
                    </a:cubicBezTo>
                    <a:close/>
                    <a:moveTo>
                      <a:pt x="1299820" y="886307"/>
                    </a:moveTo>
                    <a:cubicBezTo>
                      <a:pt x="1303372" y="885957"/>
                      <a:pt x="1307526" y="886830"/>
                      <a:pt x="1311438" y="889007"/>
                    </a:cubicBezTo>
                    <a:lnTo>
                      <a:pt x="1314446" y="892026"/>
                    </a:lnTo>
                    <a:lnTo>
                      <a:pt x="1315625" y="890365"/>
                    </a:lnTo>
                    <a:cubicBezTo>
                      <a:pt x="1318708" y="888568"/>
                      <a:pt x="1322847" y="887631"/>
                      <a:pt x="1327311" y="887980"/>
                    </a:cubicBezTo>
                    <a:cubicBezTo>
                      <a:pt x="1336239" y="888679"/>
                      <a:pt x="1343083" y="894261"/>
                      <a:pt x="1342599" y="900445"/>
                    </a:cubicBezTo>
                    <a:cubicBezTo>
                      <a:pt x="1342114" y="906630"/>
                      <a:pt x="1334485" y="911078"/>
                      <a:pt x="1325557" y="910378"/>
                    </a:cubicBezTo>
                    <a:lnTo>
                      <a:pt x="1318412" y="907708"/>
                    </a:lnTo>
                    <a:lnTo>
                      <a:pt x="1312132" y="911338"/>
                    </a:lnTo>
                    <a:cubicBezTo>
                      <a:pt x="1308580" y="911687"/>
                      <a:pt x="1304427" y="910815"/>
                      <a:pt x="1300514" y="908638"/>
                    </a:cubicBezTo>
                    <a:cubicBezTo>
                      <a:pt x="1292689" y="904284"/>
                      <a:pt x="1288791" y="896359"/>
                      <a:pt x="1291808" y="890938"/>
                    </a:cubicBezTo>
                    <a:cubicBezTo>
                      <a:pt x="1293316" y="888228"/>
                      <a:pt x="1296268" y="886656"/>
                      <a:pt x="1299820" y="886307"/>
                    </a:cubicBezTo>
                    <a:close/>
                    <a:moveTo>
                      <a:pt x="1159734" y="881696"/>
                    </a:moveTo>
                    <a:cubicBezTo>
                      <a:pt x="1163247" y="881058"/>
                      <a:pt x="1166515" y="881761"/>
                      <a:pt x="1168709" y="883955"/>
                    </a:cubicBezTo>
                    <a:cubicBezTo>
                      <a:pt x="1173096" y="888341"/>
                      <a:pt x="1171519" y="897030"/>
                      <a:pt x="1165188" y="903362"/>
                    </a:cubicBezTo>
                    <a:cubicBezTo>
                      <a:pt x="1158855" y="909694"/>
                      <a:pt x="1150166" y="911271"/>
                      <a:pt x="1145779" y="906884"/>
                    </a:cubicBezTo>
                    <a:cubicBezTo>
                      <a:pt x="1141392" y="902497"/>
                      <a:pt x="1142969" y="893808"/>
                      <a:pt x="1149301" y="887476"/>
                    </a:cubicBezTo>
                    <a:cubicBezTo>
                      <a:pt x="1152467" y="884311"/>
                      <a:pt x="1156223" y="882333"/>
                      <a:pt x="1159734" y="881696"/>
                    </a:cubicBezTo>
                    <a:close/>
                    <a:moveTo>
                      <a:pt x="1451339" y="881339"/>
                    </a:moveTo>
                    <a:cubicBezTo>
                      <a:pt x="1454850" y="880701"/>
                      <a:pt x="1458119" y="881404"/>
                      <a:pt x="1460313" y="883597"/>
                    </a:cubicBezTo>
                    <a:cubicBezTo>
                      <a:pt x="1464700" y="887984"/>
                      <a:pt x="1463123" y="896673"/>
                      <a:pt x="1456792" y="903005"/>
                    </a:cubicBezTo>
                    <a:cubicBezTo>
                      <a:pt x="1450459" y="909337"/>
                      <a:pt x="1441770" y="910914"/>
                      <a:pt x="1437383" y="906527"/>
                    </a:cubicBezTo>
                    <a:cubicBezTo>
                      <a:pt x="1432996" y="902141"/>
                      <a:pt x="1434573" y="893452"/>
                      <a:pt x="1440905" y="887120"/>
                    </a:cubicBezTo>
                    <a:cubicBezTo>
                      <a:pt x="1444071" y="883953"/>
                      <a:pt x="1447826" y="881976"/>
                      <a:pt x="1451339" y="881339"/>
                    </a:cubicBezTo>
                    <a:close/>
                    <a:moveTo>
                      <a:pt x="827260" y="871062"/>
                    </a:moveTo>
                    <a:cubicBezTo>
                      <a:pt x="836187" y="871761"/>
                      <a:pt x="843032" y="877341"/>
                      <a:pt x="842547" y="883527"/>
                    </a:cubicBezTo>
                    <a:cubicBezTo>
                      <a:pt x="842063" y="889712"/>
                      <a:pt x="834433" y="894158"/>
                      <a:pt x="825506" y="893459"/>
                    </a:cubicBezTo>
                    <a:cubicBezTo>
                      <a:pt x="816578" y="892760"/>
                      <a:pt x="809734" y="887180"/>
                      <a:pt x="810218" y="880995"/>
                    </a:cubicBezTo>
                    <a:cubicBezTo>
                      <a:pt x="810703" y="874810"/>
                      <a:pt x="818332" y="870362"/>
                      <a:pt x="827260" y="871062"/>
                    </a:cubicBezTo>
                    <a:close/>
                    <a:moveTo>
                      <a:pt x="874258" y="865892"/>
                    </a:moveTo>
                    <a:cubicBezTo>
                      <a:pt x="883186" y="866591"/>
                      <a:pt x="890030" y="872171"/>
                      <a:pt x="889545" y="878356"/>
                    </a:cubicBezTo>
                    <a:cubicBezTo>
                      <a:pt x="889061" y="884541"/>
                      <a:pt x="881432" y="888988"/>
                      <a:pt x="872504" y="888289"/>
                    </a:cubicBezTo>
                    <a:cubicBezTo>
                      <a:pt x="863576" y="887590"/>
                      <a:pt x="856732" y="882009"/>
                      <a:pt x="857216" y="875824"/>
                    </a:cubicBezTo>
                    <a:cubicBezTo>
                      <a:pt x="857701" y="869639"/>
                      <a:pt x="865330" y="865192"/>
                      <a:pt x="874258" y="865892"/>
                    </a:cubicBezTo>
                    <a:close/>
                    <a:moveTo>
                      <a:pt x="1071355" y="856357"/>
                    </a:moveTo>
                    <a:cubicBezTo>
                      <a:pt x="1076776" y="859374"/>
                      <a:pt x="1077641" y="868162"/>
                      <a:pt x="1073286" y="875987"/>
                    </a:cubicBezTo>
                    <a:cubicBezTo>
                      <a:pt x="1068932" y="883812"/>
                      <a:pt x="1061008" y="887710"/>
                      <a:pt x="1055588" y="884694"/>
                    </a:cubicBezTo>
                    <a:cubicBezTo>
                      <a:pt x="1050166" y="881677"/>
                      <a:pt x="1049301" y="872888"/>
                      <a:pt x="1053655" y="865063"/>
                    </a:cubicBezTo>
                    <a:cubicBezTo>
                      <a:pt x="1058010" y="857238"/>
                      <a:pt x="1065934" y="853341"/>
                      <a:pt x="1071355" y="856357"/>
                    </a:cubicBezTo>
                    <a:close/>
                    <a:moveTo>
                      <a:pt x="1376799" y="854361"/>
                    </a:moveTo>
                    <a:cubicBezTo>
                      <a:pt x="1382984" y="854846"/>
                      <a:pt x="1387431" y="862475"/>
                      <a:pt x="1386731" y="871403"/>
                    </a:cubicBezTo>
                    <a:cubicBezTo>
                      <a:pt x="1386033" y="880331"/>
                      <a:pt x="1380452" y="887175"/>
                      <a:pt x="1374267" y="886690"/>
                    </a:cubicBezTo>
                    <a:cubicBezTo>
                      <a:pt x="1368082" y="886206"/>
                      <a:pt x="1363635" y="878577"/>
                      <a:pt x="1364335" y="869649"/>
                    </a:cubicBezTo>
                    <a:cubicBezTo>
                      <a:pt x="1365034" y="860721"/>
                      <a:pt x="1370614" y="853877"/>
                      <a:pt x="1376799" y="854361"/>
                    </a:cubicBezTo>
                    <a:close/>
                    <a:moveTo>
                      <a:pt x="1203851" y="853042"/>
                    </a:moveTo>
                    <a:cubicBezTo>
                      <a:pt x="1207364" y="853680"/>
                      <a:pt x="1211119" y="855658"/>
                      <a:pt x="1214285" y="858823"/>
                    </a:cubicBezTo>
                    <a:cubicBezTo>
                      <a:pt x="1220617" y="865155"/>
                      <a:pt x="1222194" y="873845"/>
                      <a:pt x="1217807" y="878232"/>
                    </a:cubicBezTo>
                    <a:cubicBezTo>
                      <a:pt x="1213420" y="882618"/>
                      <a:pt x="1204731" y="881041"/>
                      <a:pt x="1198399" y="874710"/>
                    </a:cubicBezTo>
                    <a:cubicBezTo>
                      <a:pt x="1192067" y="868377"/>
                      <a:pt x="1190490" y="859688"/>
                      <a:pt x="1194877" y="855301"/>
                    </a:cubicBezTo>
                    <a:cubicBezTo>
                      <a:pt x="1197071" y="853108"/>
                      <a:pt x="1200339" y="852405"/>
                      <a:pt x="1203851" y="853042"/>
                    </a:cubicBezTo>
                    <a:close/>
                    <a:moveTo>
                      <a:pt x="1124894" y="852952"/>
                    </a:moveTo>
                    <a:cubicBezTo>
                      <a:pt x="1131079" y="853436"/>
                      <a:pt x="1135526" y="861066"/>
                      <a:pt x="1134826" y="869994"/>
                    </a:cubicBezTo>
                    <a:cubicBezTo>
                      <a:pt x="1134128" y="878921"/>
                      <a:pt x="1128547" y="885765"/>
                      <a:pt x="1122362" y="885281"/>
                    </a:cubicBezTo>
                    <a:cubicBezTo>
                      <a:pt x="1116177" y="884797"/>
                      <a:pt x="1111730" y="877167"/>
                      <a:pt x="1112430" y="868240"/>
                    </a:cubicBezTo>
                    <a:cubicBezTo>
                      <a:pt x="1113129" y="859312"/>
                      <a:pt x="1118709" y="852468"/>
                      <a:pt x="1124894" y="852952"/>
                    </a:cubicBezTo>
                    <a:close/>
                    <a:moveTo>
                      <a:pt x="562321" y="852075"/>
                    </a:moveTo>
                    <a:cubicBezTo>
                      <a:pt x="568506" y="852561"/>
                      <a:pt x="572953" y="860190"/>
                      <a:pt x="572253" y="869117"/>
                    </a:cubicBezTo>
                    <a:cubicBezTo>
                      <a:pt x="571555" y="878045"/>
                      <a:pt x="565974" y="884890"/>
                      <a:pt x="559789" y="884404"/>
                    </a:cubicBezTo>
                    <a:cubicBezTo>
                      <a:pt x="553605" y="883920"/>
                      <a:pt x="549157" y="876290"/>
                      <a:pt x="549857" y="867364"/>
                    </a:cubicBezTo>
                    <a:cubicBezTo>
                      <a:pt x="550556" y="858435"/>
                      <a:pt x="556136" y="851591"/>
                      <a:pt x="562321" y="852075"/>
                    </a:cubicBezTo>
                    <a:close/>
                    <a:moveTo>
                      <a:pt x="389373" y="850757"/>
                    </a:moveTo>
                    <a:cubicBezTo>
                      <a:pt x="392886" y="851394"/>
                      <a:pt x="396642" y="853371"/>
                      <a:pt x="399807" y="856537"/>
                    </a:cubicBezTo>
                    <a:cubicBezTo>
                      <a:pt x="406139" y="862870"/>
                      <a:pt x="407716" y="871559"/>
                      <a:pt x="403329" y="875946"/>
                    </a:cubicBezTo>
                    <a:cubicBezTo>
                      <a:pt x="398942" y="880332"/>
                      <a:pt x="390253" y="878755"/>
                      <a:pt x="383921" y="872423"/>
                    </a:cubicBezTo>
                    <a:cubicBezTo>
                      <a:pt x="377589" y="866091"/>
                      <a:pt x="376012" y="857402"/>
                      <a:pt x="380399" y="853015"/>
                    </a:cubicBezTo>
                    <a:cubicBezTo>
                      <a:pt x="382593" y="850822"/>
                      <a:pt x="385862" y="850119"/>
                      <a:pt x="389373" y="850757"/>
                    </a:cubicBezTo>
                    <a:close/>
                    <a:moveTo>
                      <a:pt x="626111" y="850383"/>
                    </a:moveTo>
                    <a:cubicBezTo>
                      <a:pt x="635039" y="851082"/>
                      <a:pt x="641883" y="856662"/>
                      <a:pt x="641399" y="862847"/>
                    </a:cubicBezTo>
                    <a:cubicBezTo>
                      <a:pt x="640914" y="869032"/>
                      <a:pt x="633285" y="873479"/>
                      <a:pt x="624357" y="872780"/>
                    </a:cubicBezTo>
                    <a:cubicBezTo>
                      <a:pt x="615430" y="872081"/>
                      <a:pt x="608585" y="866500"/>
                      <a:pt x="609070" y="860315"/>
                    </a:cubicBezTo>
                    <a:cubicBezTo>
                      <a:pt x="609554" y="854130"/>
                      <a:pt x="617184" y="849683"/>
                      <a:pt x="626111" y="850383"/>
                    </a:cubicBezTo>
                    <a:close/>
                    <a:moveTo>
                      <a:pt x="489111" y="849881"/>
                    </a:moveTo>
                    <a:cubicBezTo>
                      <a:pt x="498039" y="850580"/>
                      <a:pt x="504883" y="856160"/>
                      <a:pt x="504399" y="862345"/>
                    </a:cubicBezTo>
                    <a:cubicBezTo>
                      <a:pt x="503914" y="868530"/>
                      <a:pt x="496285" y="872977"/>
                      <a:pt x="487357" y="872278"/>
                    </a:cubicBezTo>
                    <a:cubicBezTo>
                      <a:pt x="478430" y="871579"/>
                      <a:pt x="471585" y="865998"/>
                      <a:pt x="472070" y="859813"/>
                    </a:cubicBezTo>
                    <a:cubicBezTo>
                      <a:pt x="472554" y="853628"/>
                      <a:pt x="480184" y="849181"/>
                      <a:pt x="489111" y="849881"/>
                    </a:cubicBezTo>
                    <a:close/>
                    <a:moveTo>
                      <a:pt x="237206" y="848470"/>
                    </a:moveTo>
                    <a:cubicBezTo>
                      <a:pt x="241670" y="848820"/>
                      <a:pt x="245613" y="850390"/>
                      <a:pt x="248380" y="852645"/>
                    </a:cubicBezTo>
                    <a:lnTo>
                      <a:pt x="249205" y="854311"/>
                    </a:lnTo>
                    <a:lnTo>
                      <a:pt x="256877" y="854072"/>
                    </a:lnTo>
                    <a:cubicBezTo>
                      <a:pt x="262298" y="857089"/>
                      <a:pt x="263163" y="865877"/>
                      <a:pt x="258808" y="873702"/>
                    </a:cubicBezTo>
                    <a:cubicBezTo>
                      <a:pt x="254454" y="881527"/>
                      <a:pt x="246530" y="885425"/>
                      <a:pt x="241109" y="882408"/>
                    </a:cubicBezTo>
                    <a:cubicBezTo>
                      <a:pt x="238398" y="880900"/>
                      <a:pt x="236827" y="877949"/>
                      <a:pt x="236478" y="874396"/>
                    </a:cubicBezTo>
                    <a:lnTo>
                      <a:pt x="237389" y="870473"/>
                    </a:lnTo>
                    <a:lnTo>
                      <a:pt x="235452" y="870868"/>
                    </a:lnTo>
                    <a:cubicBezTo>
                      <a:pt x="226525" y="870168"/>
                      <a:pt x="219681" y="864588"/>
                      <a:pt x="220165" y="858403"/>
                    </a:cubicBezTo>
                    <a:cubicBezTo>
                      <a:pt x="220649" y="852218"/>
                      <a:pt x="228279" y="847771"/>
                      <a:pt x="237206" y="848470"/>
                    </a:cubicBezTo>
                    <a:close/>
                    <a:moveTo>
                      <a:pt x="321535" y="843595"/>
                    </a:moveTo>
                    <a:cubicBezTo>
                      <a:pt x="325047" y="842959"/>
                      <a:pt x="328315" y="843661"/>
                      <a:pt x="330509" y="845854"/>
                    </a:cubicBezTo>
                    <a:cubicBezTo>
                      <a:pt x="334896" y="850241"/>
                      <a:pt x="333319" y="858930"/>
                      <a:pt x="326987" y="865262"/>
                    </a:cubicBezTo>
                    <a:cubicBezTo>
                      <a:pt x="320655" y="871594"/>
                      <a:pt x="311966" y="873172"/>
                      <a:pt x="307579" y="868785"/>
                    </a:cubicBezTo>
                    <a:cubicBezTo>
                      <a:pt x="303192" y="864398"/>
                      <a:pt x="304769" y="855708"/>
                      <a:pt x="311101" y="849376"/>
                    </a:cubicBezTo>
                    <a:cubicBezTo>
                      <a:pt x="314267" y="846210"/>
                      <a:pt x="318023" y="844233"/>
                      <a:pt x="321535" y="843595"/>
                    </a:cubicBezTo>
                    <a:close/>
                    <a:moveTo>
                      <a:pt x="172794" y="843511"/>
                    </a:moveTo>
                    <a:cubicBezTo>
                      <a:pt x="181722" y="844210"/>
                      <a:pt x="188566" y="849791"/>
                      <a:pt x="188082" y="855976"/>
                    </a:cubicBezTo>
                    <a:lnTo>
                      <a:pt x="187353" y="857003"/>
                    </a:lnTo>
                    <a:lnTo>
                      <a:pt x="190053" y="859713"/>
                    </a:lnTo>
                    <a:cubicBezTo>
                      <a:pt x="191628" y="862916"/>
                      <a:pt x="191849" y="866252"/>
                      <a:pt x="190340" y="868963"/>
                    </a:cubicBezTo>
                    <a:cubicBezTo>
                      <a:pt x="187324" y="874384"/>
                      <a:pt x="178535" y="875248"/>
                      <a:pt x="170710" y="870894"/>
                    </a:cubicBezTo>
                    <a:lnTo>
                      <a:pt x="162600" y="862754"/>
                    </a:lnTo>
                    <a:lnTo>
                      <a:pt x="159867" y="861732"/>
                    </a:lnTo>
                    <a:cubicBezTo>
                      <a:pt x="157100" y="859477"/>
                      <a:pt x="155510" y="856535"/>
                      <a:pt x="155752" y="853444"/>
                    </a:cubicBezTo>
                    <a:cubicBezTo>
                      <a:pt x="156237" y="847259"/>
                      <a:pt x="163866" y="842811"/>
                      <a:pt x="172794" y="843511"/>
                    </a:cubicBezTo>
                    <a:close/>
                    <a:moveTo>
                      <a:pt x="923745" y="832273"/>
                    </a:moveTo>
                    <a:cubicBezTo>
                      <a:pt x="929930" y="832757"/>
                      <a:pt x="934377" y="840387"/>
                      <a:pt x="933678" y="849314"/>
                    </a:cubicBezTo>
                    <a:cubicBezTo>
                      <a:pt x="932978" y="858242"/>
                      <a:pt x="927398" y="865086"/>
                      <a:pt x="921213" y="864602"/>
                    </a:cubicBezTo>
                    <a:cubicBezTo>
                      <a:pt x="915028" y="864117"/>
                      <a:pt x="910581" y="856488"/>
                      <a:pt x="911280" y="847560"/>
                    </a:cubicBezTo>
                    <a:cubicBezTo>
                      <a:pt x="911979" y="838633"/>
                      <a:pt x="917560" y="831788"/>
                      <a:pt x="923745" y="832273"/>
                    </a:cubicBezTo>
                    <a:close/>
                    <a:moveTo>
                      <a:pt x="36058" y="827791"/>
                    </a:moveTo>
                    <a:cubicBezTo>
                      <a:pt x="44985" y="828491"/>
                      <a:pt x="51830" y="834072"/>
                      <a:pt x="51345" y="840257"/>
                    </a:cubicBezTo>
                    <a:cubicBezTo>
                      <a:pt x="51103" y="843349"/>
                      <a:pt x="49075" y="846007"/>
                      <a:pt x="45991" y="847805"/>
                    </a:cubicBezTo>
                    <a:lnTo>
                      <a:pt x="44521" y="848104"/>
                    </a:lnTo>
                    <a:lnTo>
                      <a:pt x="35654" y="827873"/>
                    </a:lnTo>
                    <a:close/>
                    <a:moveTo>
                      <a:pt x="509046" y="813946"/>
                    </a:moveTo>
                    <a:cubicBezTo>
                      <a:pt x="514467" y="816963"/>
                      <a:pt x="515332" y="825751"/>
                      <a:pt x="510977" y="833576"/>
                    </a:cubicBezTo>
                    <a:cubicBezTo>
                      <a:pt x="506623" y="841401"/>
                      <a:pt x="498699" y="845299"/>
                      <a:pt x="493278" y="842283"/>
                    </a:cubicBezTo>
                    <a:cubicBezTo>
                      <a:pt x="487857" y="839266"/>
                      <a:pt x="486992" y="830477"/>
                      <a:pt x="491346" y="822652"/>
                    </a:cubicBezTo>
                    <a:cubicBezTo>
                      <a:pt x="495701" y="814827"/>
                      <a:pt x="503625" y="810930"/>
                      <a:pt x="509046" y="813946"/>
                    </a:cubicBezTo>
                    <a:close/>
                    <a:moveTo>
                      <a:pt x="814490" y="811950"/>
                    </a:moveTo>
                    <a:cubicBezTo>
                      <a:pt x="820675" y="812435"/>
                      <a:pt x="825122" y="820064"/>
                      <a:pt x="824423" y="828992"/>
                    </a:cubicBezTo>
                    <a:cubicBezTo>
                      <a:pt x="823724" y="837920"/>
                      <a:pt x="818143" y="844764"/>
                      <a:pt x="811958" y="844279"/>
                    </a:cubicBezTo>
                    <a:cubicBezTo>
                      <a:pt x="805773" y="843795"/>
                      <a:pt x="801326" y="836166"/>
                      <a:pt x="802025" y="827238"/>
                    </a:cubicBezTo>
                    <a:cubicBezTo>
                      <a:pt x="802725" y="818310"/>
                      <a:pt x="808305" y="811466"/>
                      <a:pt x="814490" y="811950"/>
                    </a:cubicBezTo>
                    <a:close/>
                    <a:moveTo>
                      <a:pt x="641543" y="810632"/>
                    </a:moveTo>
                    <a:cubicBezTo>
                      <a:pt x="645056" y="811269"/>
                      <a:pt x="648811" y="813247"/>
                      <a:pt x="651977" y="816412"/>
                    </a:cubicBezTo>
                    <a:cubicBezTo>
                      <a:pt x="658309" y="822744"/>
                      <a:pt x="659886" y="831434"/>
                      <a:pt x="655499" y="835821"/>
                    </a:cubicBezTo>
                    <a:cubicBezTo>
                      <a:pt x="651112" y="840208"/>
                      <a:pt x="642423" y="838630"/>
                      <a:pt x="636091" y="832299"/>
                    </a:cubicBezTo>
                    <a:cubicBezTo>
                      <a:pt x="629759" y="825966"/>
                      <a:pt x="628182" y="817277"/>
                      <a:pt x="632569" y="812890"/>
                    </a:cubicBezTo>
                    <a:cubicBezTo>
                      <a:pt x="634762" y="810697"/>
                      <a:pt x="638031" y="809994"/>
                      <a:pt x="641543" y="810632"/>
                    </a:cubicBezTo>
                    <a:close/>
                    <a:moveTo>
                      <a:pt x="562585" y="810541"/>
                    </a:moveTo>
                    <a:cubicBezTo>
                      <a:pt x="568770" y="811025"/>
                      <a:pt x="573217" y="818655"/>
                      <a:pt x="572518" y="827583"/>
                    </a:cubicBezTo>
                    <a:cubicBezTo>
                      <a:pt x="571819" y="836510"/>
                      <a:pt x="566238" y="843354"/>
                      <a:pt x="560053" y="842870"/>
                    </a:cubicBezTo>
                    <a:cubicBezTo>
                      <a:pt x="553868" y="842386"/>
                      <a:pt x="549421" y="834756"/>
                      <a:pt x="550121" y="825829"/>
                    </a:cubicBezTo>
                    <a:cubicBezTo>
                      <a:pt x="550820" y="816901"/>
                      <a:pt x="556400" y="810057"/>
                      <a:pt x="562585" y="810541"/>
                    </a:cubicBezTo>
                    <a:close/>
                    <a:moveTo>
                      <a:pt x="1536187" y="802562"/>
                    </a:moveTo>
                    <a:cubicBezTo>
                      <a:pt x="1542372" y="803046"/>
                      <a:pt x="1546819" y="810676"/>
                      <a:pt x="1546120" y="819603"/>
                    </a:cubicBezTo>
                    <a:cubicBezTo>
                      <a:pt x="1545421" y="828531"/>
                      <a:pt x="1539840" y="835375"/>
                      <a:pt x="1533655" y="834891"/>
                    </a:cubicBezTo>
                    <a:cubicBezTo>
                      <a:pt x="1527470" y="834406"/>
                      <a:pt x="1523023" y="826777"/>
                      <a:pt x="1523723" y="817849"/>
                    </a:cubicBezTo>
                    <a:cubicBezTo>
                      <a:pt x="1524422" y="808922"/>
                      <a:pt x="1530002" y="802077"/>
                      <a:pt x="1536187" y="802562"/>
                    </a:cubicBezTo>
                    <a:close/>
                    <a:moveTo>
                      <a:pt x="361437" y="789862"/>
                    </a:moveTo>
                    <a:cubicBezTo>
                      <a:pt x="367622" y="790346"/>
                      <a:pt x="372069" y="797976"/>
                      <a:pt x="371369" y="806903"/>
                    </a:cubicBezTo>
                    <a:cubicBezTo>
                      <a:pt x="370670" y="815831"/>
                      <a:pt x="365090" y="822675"/>
                      <a:pt x="358905" y="822191"/>
                    </a:cubicBezTo>
                    <a:cubicBezTo>
                      <a:pt x="352720" y="821706"/>
                      <a:pt x="348273" y="814077"/>
                      <a:pt x="348973" y="805149"/>
                    </a:cubicBezTo>
                    <a:cubicBezTo>
                      <a:pt x="349671" y="796222"/>
                      <a:pt x="355252" y="789377"/>
                      <a:pt x="361437" y="789862"/>
                    </a:cubicBezTo>
                    <a:close/>
                    <a:moveTo>
                      <a:pt x="1095572" y="778229"/>
                    </a:moveTo>
                    <a:cubicBezTo>
                      <a:pt x="1100993" y="781245"/>
                      <a:pt x="1101858" y="790033"/>
                      <a:pt x="1097503" y="797858"/>
                    </a:cubicBezTo>
                    <a:cubicBezTo>
                      <a:pt x="1093149" y="805683"/>
                      <a:pt x="1085225" y="809581"/>
                      <a:pt x="1079804" y="806564"/>
                    </a:cubicBezTo>
                    <a:cubicBezTo>
                      <a:pt x="1074384" y="803548"/>
                      <a:pt x="1073518" y="794759"/>
                      <a:pt x="1077872" y="786934"/>
                    </a:cubicBezTo>
                    <a:cubicBezTo>
                      <a:pt x="1082227" y="779109"/>
                      <a:pt x="1090151" y="775211"/>
                      <a:pt x="1095572" y="778229"/>
                    </a:cubicBezTo>
                    <a:close/>
                    <a:moveTo>
                      <a:pt x="1401017" y="776233"/>
                    </a:moveTo>
                    <a:cubicBezTo>
                      <a:pt x="1407202" y="776717"/>
                      <a:pt x="1411649" y="784347"/>
                      <a:pt x="1410949" y="793274"/>
                    </a:cubicBezTo>
                    <a:cubicBezTo>
                      <a:pt x="1410251" y="802202"/>
                      <a:pt x="1404670" y="809046"/>
                      <a:pt x="1398485" y="808562"/>
                    </a:cubicBezTo>
                    <a:cubicBezTo>
                      <a:pt x="1395393" y="808320"/>
                      <a:pt x="1392734" y="806291"/>
                      <a:pt x="1390937" y="803207"/>
                    </a:cubicBezTo>
                    <a:lnTo>
                      <a:pt x="1389462" y="795980"/>
                    </a:lnTo>
                    <a:lnTo>
                      <a:pt x="1389108" y="797502"/>
                    </a:lnTo>
                    <a:cubicBezTo>
                      <a:pt x="1384754" y="805327"/>
                      <a:pt x="1376831" y="809225"/>
                      <a:pt x="1371410" y="806209"/>
                    </a:cubicBezTo>
                    <a:cubicBezTo>
                      <a:pt x="1365988" y="803192"/>
                      <a:pt x="1365123" y="794404"/>
                      <a:pt x="1369477" y="786578"/>
                    </a:cubicBezTo>
                    <a:cubicBezTo>
                      <a:pt x="1373833" y="778753"/>
                      <a:pt x="1381756" y="774856"/>
                      <a:pt x="1387177" y="777872"/>
                    </a:cubicBezTo>
                    <a:lnTo>
                      <a:pt x="1391110" y="784676"/>
                    </a:lnTo>
                    <a:lnTo>
                      <a:pt x="1392728" y="780347"/>
                    </a:lnTo>
                    <a:cubicBezTo>
                      <a:pt x="1394983" y="777581"/>
                      <a:pt x="1397925" y="775991"/>
                      <a:pt x="1401017" y="776233"/>
                    </a:cubicBezTo>
                    <a:close/>
                    <a:moveTo>
                      <a:pt x="1228069" y="774913"/>
                    </a:moveTo>
                    <a:cubicBezTo>
                      <a:pt x="1231582" y="775551"/>
                      <a:pt x="1235337" y="777528"/>
                      <a:pt x="1238503" y="780695"/>
                    </a:cubicBezTo>
                    <a:cubicBezTo>
                      <a:pt x="1244835" y="787026"/>
                      <a:pt x="1246412" y="795715"/>
                      <a:pt x="1242025" y="800102"/>
                    </a:cubicBezTo>
                    <a:cubicBezTo>
                      <a:pt x="1237638" y="804489"/>
                      <a:pt x="1228949" y="802913"/>
                      <a:pt x="1222617" y="796580"/>
                    </a:cubicBezTo>
                    <a:cubicBezTo>
                      <a:pt x="1216285" y="790248"/>
                      <a:pt x="1214708" y="781559"/>
                      <a:pt x="1219095" y="777173"/>
                    </a:cubicBezTo>
                    <a:cubicBezTo>
                      <a:pt x="1221289" y="774979"/>
                      <a:pt x="1224557" y="774276"/>
                      <a:pt x="1228069" y="774913"/>
                    </a:cubicBezTo>
                    <a:close/>
                    <a:moveTo>
                      <a:pt x="1519673" y="774556"/>
                    </a:moveTo>
                    <a:cubicBezTo>
                      <a:pt x="1523185" y="775194"/>
                      <a:pt x="1526941" y="777171"/>
                      <a:pt x="1530107" y="780337"/>
                    </a:cubicBezTo>
                    <a:cubicBezTo>
                      <a:pt x="1536439" y="786670"/>
                      <a:pt x="1538016" y="795359"/>
                      <a:pt x="1533629" y="799746"/>
                    </a:cubicBezTo>
                    <a:cubicBezTo>
                      <a:pt x="1529242" y="804132"/>
                      <a:pt x="1520553" y="802555"/>
                      <a:pt x="1514221" y="796223"/>
                    </a:cubicBezTo>
                    <a:cubicBezTo>
                      <a:pt x="1507889" y="789891"/>
                      <a:pt x="1506312" y="781202"/>
                      <a:pt x="1510699" y="776815"/>
                    </a:cubicBezTo>
                    <a:cubicBezTo>
                      <a:pt x="1512893" y="774622"/>
                      <a:pt x="1516161" y="773919"/>
                      <a:pt x="1519673" y="774556"/>
                    </a:cubicBezTo>
                    <a:close/>
                    <a:moveTo>
                      <a:pt x="1303094" y="767311"/>
                    </a:moveTo>
                    <a:cubicBezTo>
                      <a:pt x="1312022" y="768010"/>
                      <a:pt x="1318866" y="773591"/>
                      <a:pt x="1318381" y="779776"/>
                    </a:cubicBezTo>
                    <a:cubicBezTo>
                      <a:pt x="1317897" y="785961"/>
                      <a:pt x="1310268" y="790408"/>
                      <a:pt x="1301340" y="789708"/>
                    </a:cubicBezTo>
                    <a:cubicBezTo>
                      <a:pt x="1292412" y="789009"/>
                      <a:pt x="1285568" y="783428"/>
                      <a:pt x="1286052" y="777244"/>
                    </a:cubicBezTo>
                    <a:cubicBezTo>
                      <a:pt x="1286537" y="771059"/>
                      <a:pt x="1294166" y="766611"/>
                      <a:pt x="1303094" y="767311"/>
                    </a:cubicBezTo>
                    <a:close/>
                    <a:moveTo>
                      <a:pt x="983998" y="765994"/>
                    </a:moveTo>
                    <a:cubicBezTo>
                      <a:pt x="987550" y="765644"/>
                      <a:pt x="991703" y="766516"/>
                      <a:pt x="995616" y="768694"/>
                    </a:cubicBezTo>
                    <a:cubicBezTo>
                      <a:pt x="1003441" y="773048"/>
                      <a:pt x="1007340" y="780972"/>
                      <a:pt x="1004322" y="786393"/>
                    </a:cubicBezTo>
                    <a:cubicBezTo>
                      <a:pt x="1001306" y="791815"/>
                      <a:pt x="992517" y="792679"/>
                      <a:pt x="984692" y="788325"/>
                    </a:cubicBezTo>
                    <a:cubicBezTo>
                      <a:pt x="976867" y="783971"/>
                      <a:pt x="972969" y="776046"/>
                      <a:pt x="975986" y="770625"/>
                    </a:cubicBezTo>
                    <a:cubicBezTo>
                      <a:pt x="977494" y="767915"/>
                      <a:pt x="980446" y="766343"/>
                      <a:pt x="983998" y="765994"/>
                    </a:cubicBezTo>
                    <a:close/>
                    <a:moveTo>
                      <a:pt x="1135516" y="761026"/>
                    </a:moveTo>
                    <a:cubicBezTo>
                      <a:pt x="1139029" y="760388"/>
                      <a:pt x="1142298" y="761090"/>
                      <a:pt x="1144491" y="763284"/>
                    </a:cubicBezTo>
                    <a:lnTo>
                      <a:pt x="1141733" y="778485"/>
                    </a:lnTo>
                    <a:lnTo>
                      <a:pt x="1149112" y="774822"/>
                    </a:lnTo>
                    <a:cubicBezTo>
                      <a:pt x="1155298" y="775307"/>
                      <a:pt x="1159744" y="782936"/>
                      <a:pt x="1159044" y="791864"/>
                    </a:cubicBezTo>
                    <a:cubicBezTo>
                      <a:pt x="1158346" y="800792"/>
                      <a:pt x="1152765" y="807636"/>
                      <a:pt x="1146581" y="807151"/>
                    </a:cubicBezTo>
                    <a:cubicBezTo>
                      <a:pt x="1140395" y="806667"/>
                      <a:pt x="1135948" y="799037"/>
                      <a:pt x="1136648" y="790110"/>
                    </a:cubicBezTo>
                    <a:lnTo>
                      <a:pt x="1139015" y="783775"/>
                    </a:lnTo>
                    <a:lnTo>
                      <a:pt x="1130536" y="788473"/>
                    </a:lnTo>
                    <a:cubicBezTo>
                      <a:pt x="1127023" y="789110"/>
                      <a:pt x="1123754" y="788408"/>
                      <a:pt x="1121561" y="786214"/>
                    </a:cubicBezTo>
                    <a:cubicBezTo>
                      <a:pt x="1117174" y="781827"/>
                      <a:pt x="1118751" y="773139"/>
                      <a:pt x="1125083" y="766806"/>
                    </a:cubicBezTo>
                    <a:cubicBezTo>
                      <a:pt x="1128249" y="763640"/>
                      <a:pt x="1132005" y="761663"/>
                      <a:pt x="1135516" y="761026"/>
                    </a:cubicBezTo>
                    <a:close/>
                    <a:moveTo>
                      <a:pt x="900965" y="759313"/>
                    </a:moveTo>
                    <a:cubicBezTo>
                      <a:pt x="907150" y="759798"/>
                      <a:pt x="911597" y="767427"/>
                      <a:pt x="910898" y="776355"/>
                    </a:cubicBezTo>
                    <a:cubicBezTo>
                      <a:pt x="910198" y="785283"/>
                      <a:pt x="904618" y="792127"/>
                      <a:pt x="898433" y="791642"/>
                    </a:cubicBezTo>
                    <a:cubicBezTo>
                      <a:pt x="892248" y="791158"/>
                      <a:pt x="887801" y="783529"/>
                      <a:pt x="888500" y="774601"/>
                    </a:cubicBezTo>
                    <a:cubicBezTo>
                      <a:pt x="889199" y="765673"/>
                      <a:pt x="894780" y="758829"/>
                      <a:pt x="900965" y="759313"/>
                    </a:cubicBezTo>
                    <a:close/>
                    <a:moveTo>
                      <a:pt x="947963" y="754144"/>
                    </a:moveTo>
                    <a:cubicBezTo>
                      <a:pt x="954148" y="754629"/>
                      <a:pt x="958595" y="762258"/>
                      <a:pt x="957896" y="771186"/>
                    </a:cubicBezTo>
                    <a:cubicBezTo>
                      <a:pt x="957196" y="780113"/>
                      <a:pt x="951616" y="786958"/>
                      <a:pt x="945431" y="786473"/>
                    </a:cubicBezTo>
                    <a:cubicBezTo>
                      <a:pt x="939246" y="785988"/>
                      <a:pt x="934799" y="778358"/>
                      <a:pt x="935498" y="769432"/>
                    </a:cubicBezTo>
                    <a:cubicBezTo>
                      <a:pt x="936197" y="760504"/>
                      <a:pt x="941778" y="753659"/>
                      <a:pt x="947963" y="754144"/>
                    </a:cubicBezTo>
                    <a:close/>
                    <a:moveTo>
                      <a:pt x="511438" y="750748"/>
                    </a:moveTo>
                    <a:cubicBezTo>
                      <a:pt x="520365" y="751447"/>
                      <a:pt x="527210" y="757028"/>
                      <a:pt x="526726" y="763213"/>
                    </a:cubicBezTo>
                    <a:cubicBezTo>
                      <a:pt x="526242" y="769398"/>
                      <a:pt x="518612" y="773846"/>
                      <a:pt x="509684" y="773146"/>
                    </a:cubicBezTo>
                    <a:cubicBezTo>
                      <a:pt x="500757" y="772446"/>
                      <a:pt x="493913" y="766866"/>
                      <a:pt x="494397" y="760681"/>
                    </a:cubicBezTo>
                    <a:cubicBezTo>
                      <a:pt x="494881" y="754496"/>
                      <a:pt x="502511" y="750049"/>
                      <a:pt x="511438" y="750748"/>
                    </a:cubicBezTo>
                    <a:close/>
                    <a:moveTo>
                      <a:pt x="1485040" y="742769"/>
                    </a:moveTo>
                    <a:cubicBezTo>
                      <a:pt x="1493967" y="743468"/>
                      <a:pt x="1500812" y="749049"/>
                      <a:pt x="1500327" y="755233"/>
                    </a:cubicBezTo>
                    <a:cubicBezTo>
                      <a:pt x="1499843" y="761419"/>
                      <a:pt x="1492213" y="765865"/>
                      <a:pt x="1483286" y="765166"/>
                    </a:cubicBezTo>
                    <a:cubicBezTo>
                      <a:pt x="1474359" y="764467"/>
                      <a:pt x="1467514" y="758887"/>
                      <a:pt x="1467998" y="752702"/>
                    </a:cubicBezTo>
                    <a:cubicBezTo>
                      <a:pt x="1468483" y="746517"/>
                      <a:pt x="1476113" y="742070"/>
                      <a:pt x="1485040" y="742769"/>
                    </a:cubicBezTo>
                    <a:close/>
                    <a:moveTo>
                      <a:pt x="699817" y="738634"/>
                    </a:moveTo>
                    <a:cubicBezTo>
                      <a:pt x="706002" y="739120"/>
                      <a:pt x="710449" y="746749"/>
                      <a:pt x="709749" y="755676"/>
                    </a:cubicBezTo>
                    <a:cubicBezTo>
                      <a:pt x="709051" y="764604"/>
                      <a:pt x="703470" y="771449"/>
                      <a:pt x="697285" y="770963"/>
                    </a:cubicBezTo>
                    <a:cubicBezTo>
                      <a:pt x="691100" y="770479"/>
                      <a:pt x="686654" y="762849"/>
                      <a:pt x="687353" y="753923"/>
                    </a:cubicBezTo>
                    <a:cubicBezTo>
                      <a:pt x="688052" y="744994"/>
                      <a:pt x="693632" y="738150"/>
                      <a:pt x="699817" y="738634"/>
                    </a:cubicBezTo>
                    <a:close/>
                    <a:moveTo>
                      <a:pt x="389869" y="736814"/>
                    </a:moveTo>
                    <a:cubicBezTo>
                      <a:pt x="393382" y="737451"/>
                      <a:pt x="397137" y="739428"/>
                      <a:pt x="400303" y="742594"/>
                    </a:cubicBezTo>
                    <a:cubicBezTo>
                      <a:pt x="406635" y="748927"/>
                      <a:pt x="408212" y="757616"/>
                      <a:pt x="403825" y="762002"/>
                    </a:cubicBezTo>
                    <a:cubicBezTo>
                      <a:pt x="399438" y="766389"/>
                      <a:pt x="390749" y="764812"/>
                      <a:pt x="384417" y="758480"/>
                    </a:cubicBezTo>
                    <a:cubicBezTo>
                      <a:pt x="378085" y="752148"/>
                      <a:pt x="376508" y="743459"/>
                      <a:pt x="380895" y="739072"/>
                    </a:cubicBezTo>
                    <a:cubicBezTo>
                      <a:pt x="383089" y="736879"/>
                      <a:pt x="386357" y="736177"/>
                      <a:pt x="389869" y="736814"/>
                    </a:cubicBezTo>
                    <a:close/>
                    <a:moveTo>
                      <a:pt x="1596440" y="736283"/>
                    </a:moveTo>
                    <a:cubicBezTo>
                      <a:pt x="1599992" y="735933"/>
                      <a:pt x="1604146" y="736805"/>
                      <a:pt x="1608058" y="738983"/>
                    </a:cubicBezTo>
                    <a:lnTo>
                      <a:pt x="1611689" y="742628"/>
                    </a:lnTo>
                    <a:lnTo>
                      <a:pt x="1610731" y="760170"/>
                    </a:lnTo>
                    <a:lnTo>
                      <a:pt x="1608753" y="761314"/>
                    </a:lnTo>
                    <a:cubicBezTo>
                      <a:pt x="1605200" y="761664"/>
                      <a:pt x="1601047" y="760791"/>
                      <a:pt x="1597134" y="758614"/>
                    </a:cubicBezTo>
                    <a:cubicBezTo>
                      <a:pt x="1589309" y="754260"/>
                      <a:pt x="1585412" y="746335"/>
                      <a:pt x="1588428" y="740914"/>
                    </a:cubicBezTo>
                    <a:cubicBezTo>
                      <a:pt x="1589936" y="738204"/>
                      <a:pt x="1592888" y="736633"/>
                      <a:pt x="1596440" y="736283"/>
                    </a:cubicBezTo>
                    <a:close/>
                    <a:moveTo>
                      <a:pt x="246499" y="731762"/>
                    </a:moveTo>
                    <a:cubicBezTo>
                      <a:pt x="249592" y="732005"/>
                      <a:pt x="252249" y="734033"/>
                      <a:pt x="254047" y="737117"/>
                    </a:cubicBezTo>
                    <a:lnTo>
                      <a:pt x="254678" y="740212"/>
                    </a:lnTo>
                    <a:lnTo>
                      <a:pt x="257372" y="740128"/>
                    </a:lnTo>
                    <a:cubicBezTo>
                      <a:pt x="262793" y="743144"/>
                      <a:pt x="263658" y="751933"/>
                      <a:pt x="259303" y="759759"/>
                    </a:cubicBezTo>
                    <a:cubicBezTo>
                      <a:pt x="254949" y="767584"/>
                      <a:pt x="247025" y="771481"/>
                      <a:pt x="241605" y="768464"/>
                    </a:cubicBezTo>
                    <a:cubicBezTo>
                      <a:pt x="238894" y="766956"/>
                      <a:pt x="237322" y="764004"/>
                      <a:pt x="236973" y="760452"/>
                    </a:cubicBezTo>
                    <a:lnTo>
                      <a:pt x="237236" y="759317"/>
                    </a:lnTo>
                    <a:lnTo>
                      <a:pt x="236419" y="758737"/>
                    </a:lnTo>
                    <a:cubicBezTo>
                      <a:pt x="234621" y="755653"/>
                      <a:pt x="233685" y="751514"/>
                      <a:pt x="234034" y="747050"/>
                    </a:cubicBezTo>
                    <a:cubicBezTo>
                      <a:pt x="234734" y="738122"/>
                      <a:pt x="240314" y="731278"/>
                      <a:pt x="246499" y="731762"/>
                    </a:cubicBezTo>
                    <a:close/>
                    <a:moveTo>
                      <a:pt x="310290" y="730069"/>
                    </a:moveTo>
                    <a:cubicBezTo>
                      <a:pt x="319218" y="730768"/>
                      <a:pt x="326062" y="736349"/>
                      <a:pt x="325577" y="742534"/>
                    </a:cubicBezTo>
                    <a:cubicBezTo>
                      <a:pt x="325335" y="745626"/>
                      <a:pt x="323307" y="748284"/>
                      <a:pt x="320223" y="750082"/>
                    </a:cubicBezTo>
                    <a:lnTo>
                      <a:pt x="320098" y="750107"/>
                    </a:lnTo>
                    <a:lnTo>
                      <a:pt x="320844" y="753764"/>
                    </a:lnTo>
                    <a:cubicBezTo>
                      <a:pt x="320146" y="762692"/>
                      <a:pt x="314565" y="769536"/>
                      <a:pt x="308381" y="769052"/>
                    </a:cubicBezTo>
                    <a:cubicBezTo>
                      <a:pt x="302195" y="768567"/>
                      <a:pt x="297748" y="760938"/>
                      <a:pt x="298448" y="752010"/>
                    </a:cubicBezTo>
                    <a:lnTo>
                      <a:pt x="299534" y="749102"/>
                    </a:lnTo>
                    <a:lnTo>
                      <a:pt x="297363" y="748290"/>
                    </a:lnTo>
                    <a:cubicBezTo>
                      <a:pt x="294596" y="746035"/>
                      <a:pt x="293006" y="743093"/>
                      <a:pt x="293248" y="740002"/>
                    </a:cubicBezTo>
                    <a:cubicBezTo>
                      <a:pt x="293733" y="733817"/>
                      <a:pt x="301362" y="729369"/>
                      <a:pt x="310290" y="730069"/>
                    </a:cubicBezTo>
                    <a:close/>
                    <a:moveTo>
                      <a:pt x="740785" y="724899"/>
                    </a:moveTo>
                    <a:cubicBezTo>
                      <a:pt x="749712" y="725599"/>
                      <a:pt x="756557" y="731180"/>
                      <a:pt x="756072" y="737365"/>
                    </a:cubicBezTo>
                    <a:cubicBezTo>
                      <a:pt x="755588" y="743550"/>
                      <a:pt x="747958" y="747997"/>
                      <a:pt x="739031" y="747297"/>
                    </a:cubicBezTo>
                    <a:cubicBezTo>
                      <a:pt x="730103" y="746597"/>
                      <a:pt x="723259" y="741017"/>
                      <a:pt x="723743" y="734832"/>
                    </a:cubicBezTo>
                    <a:cubicBezTo>
                      <a:pt x="724228" y="728648"/>
                      <a:pt x="731857" y="724200"/>
                      <a:pt x="740785" y="724899"/>
                    </a:cubicBezTo>
                    <a:close/>
                    <a:moveTo>
                      <a:pt x="421690" y="723583"/>
                    </a:moveTo>
                    <a:cubicBezTo>
                      <a:pt x="425242" y="723233"/>
                      <a:pt x="429395" y="724105"/>
                      <a:pt x="433308" y="726282"/>
                    </a:cubicBezTo>
                    <a:cubicBezTo>
                      <a:pt x="441133" y="730637"/>
                      <a:pt x="445031" y="738561"/>
                      <a:pt x="442014" y="743982"/>
                    </a:cubicBezTo>
                    <a:cubicBezTo>
                      <a:pt x="438997" y="749403"/>
                      <a:pt x="430209" y="750269"/>
                      <a:pt x="422384" y="745913"/>
                    </a:cubicBezTo>
                    <a:cubicBezTo>
                      <a:pt x="414559" y="741559"/>
                      <a:pt x="410661" y="733636"/>
                      <a:pt x="413678" y="728215"/>
                    </a:cubicBezTo>
                    <a:cubicBezTo>
                      <a:pt x="415187" y="725504"/>
                      <a:pt x="418137" y="723933"/>
                      <a:pt x="421690" y="723583"/>
                    </a:cubicBezTo>
                    <a:close/>
                    <a:moveTo>
                      <a:pt x="62765" y="721214"/>
                    </a:moveTo>
                    <a:cubicBezTo>
                      <a:pt x="65857" y="721456"/>
                      <a:pt x="68515" y="723485"/>
                      <a:pt x="70313" y="726569"/>
                    </a:cubicBezTo>
                    <a:lnTo>
                      <a:pt x="71223" y="731030"/>
                    </a:lnTo>
                    <a:lnTo>
                      <a:pt x="73552" y="730443"/>
                    </a:lnTo>
                    <a:cubicBezTo>
                      <a:pt x="77065" y="731081"/>
                      <a:pt x="80820" y="733059"/>
                      <a:pt x="83985" y="736225"/>
                    </a:cubicBezTo>
                    <a:cubicBezTo>
                      <a:pt x="90318" y="742556"/>
                      <a:pt x="91895" y="751246"/>
                      <a:pt x="87508" y="755632"/>
                    </a:cubicBezTo>
                    <a:cubicBezTo>
                      <a:pt x="83121" y="760020"/>
                      <a:pt x="74433" y="758442"/>
                      <a:pt x="68100" y="752111"/>
                    </a:cubicBezTo>
                    <a:lnTo>
                      <a:pt x="67688" y="749843"/>
                    </a:lnTo>
                    <a:lnTo>
                      <a:pt x="60233" y="753543"/>
                    </a:lnTo>
                    <a:cubicBezTo>
                      <a:pt x="54048" y="753058"/>
                      <a:pt x="49601" y="745429"/>
                      <a:pt x="50300" y="736501"/>
                    </a:cubicBezTo>
                    <a:cubicBezTo>
                      <a:pt x="50999" y="727574"/>
                      <a:pt x="56580" y="720729"/>
                      <a:pt x="62765" y="721214"/>
                    </a:cubicBezTo>
                    <a:close/>
                    <a:moveTo>
                      <a:pt x="573209" y="718615"/>
                    </a:moveTo>
                    <a:cubicBezTo>
                      <a:pt x="576720" y="717977"/>
                      <a:pt x="579990" y="718680"/>
                      <a:pt x="582183" y="720874"/>
                    </a:cubicBezTo>
                    <a:cubicBezTo>
                      <a:pt x="586570" y="725260"/>
                      <a:pt x="584993" y="733949"/>
                      <a:pt x="578661" y="740281"/>
                    </a:cubicBezTo>
                    <a:lnTo>
                      <a:pt x="570621" y="744737"/>
                    </a:lnTo>
                    <a:lnTo>
                      <a:pt x="572749" y="755175"/>
                    </a:lnTo>
                    <a:cubicBezTo>
                      <a:pt x="572051" y="764102"/>
                      <a:pt x="566470" y="770947"/>
                      <a:pt x="560285" y="770462"/>
                    </a:cubicBezTo>
                    <a:cubicBezTo>
                      <a:pt x="554100" y="769977"/>
                      <a:pt x="549654" y="762347"/>
                      <a:pt x="550353" y="753421"/>
                    </a:cubicBezTo>
                    <a:cubicBezTo>
                      <a:pt x="550702" y="748956"/>
                      <a:pt x="552272" y="745013"/>
                      <a:pt x="554528" y="742247"/>
                    </a:cubicBezTo>
                    <a:lnTo>
                      <a:pt x="560031" y="739516"/>
                    </a:lnTo>
                    <a:lnTo>
                      <a:pt x="562775" y="724395"/>
                    </a:lnTo>
                    <a:cubicBezTo>
                      <a:pt x="565941" y="721229"/>
                      <a:pt x="569696" y="719252"/>
                      <a:pt x="573209" y="718615"/>
                    </a:cubicBezTo>
                    <a:close/>
                    <a:moveTo>
                      <a:pt x="109763" y="716044"/>
                    </a:moveTo>
                    <a:cubicBezTo>
                      <a:pt x="115948" y="716528"/>
                      <a:pt x="120395" y="724157"/>
                      <a:pt x="119696" y="733085"/>
                    </a:cubicBezTo>
                    <a:cubicBezTo>
                      <a:pt x="118996" y="742013"/>
                      <a:pt x="113416" y="748857"/>
                      <a:pt x="107231" y="748373"/>
                    </a:cubicBezTo>
                    <a:cubicBezTo>
                      <a:pt x="101046" y="747888"/>
                      <a:pt x="96599" y="740259"/>
                      <a:pt x="97298" y="731331"/>
                    </a:cubicBezTo>
                    <a:cubicBezTo>
                      <a:pt x="97997" y="722403"/>
                      <a:pt x="103578" y="715559"/>
                      <a:pt x="109763" y="716044"/>
                    </a:cubicBezTo>
                    <a:close/>
                    <a:moveTo>
                      <a:pt x="1327312" y="689181"/>
                    </a:moveTo>
                    <a:cubicBezTo>
                      <a:pt x="1336240" y="689881"/>
                      <a:pt x="1343084" y="695461"/>
                      <a:pt x="1342600" y="701646"/>
                    </a:cubicBezTo>
                    <a:cubicBezTo>
                      <a:pt x="1342115" y="707831"/>
                      <a:pt x="1334486" y="712278"/>
                      <a:pt x="1325558" y="711579"/>
                    </a:cubicBezTo>
                    <a:cubicBezTo>
                      <a:pt x="1316630" y="710880"/>
                      <a:pt x="1309786" y="705299"/>
                      <a:pt x="1310271" y="699114"/>
                    </a:cubicBezTo>
                    <a:cubicBezTo>
                      <a:pt x="1310755" y="692929"/>
                      <a:pt x="1318384" y="688482"/>
                      <a:pt x="1327312" y="689181"/>
                    </a:cubicBezTo>
                    <a:close/>
                    <a:moveTo>
                      <a:pt x="1008216" y="687864"/>
                    </a:moveTo>
                    <a:cubicBezTo>
                      <a:pt x="1011768" y="687515"/>
                      <a:pt x="1015921" y="688387"/>
                      <a:pt x="1019834" y="690565"/>
                    </a:cubicBezTo>
                    <a:cubicBezTo>
                      <a:pt x="1027659" y="694919"/>
                      <a:pt x="1031558" y="702843"/>
                      <a:pt x="1028540" y="708264"/>
                    </a:cubicBezTo>
                    <a:cubicBezTo>
                      <a:pt x="1025524" y="713685"/>
                      <a:pt x="1016735" y="714550"/>
                      <a:pt x="1008910" y="710196"/>
                    </a:cubicBezTo>
                    <a:cubicBezTo>
                      <a:pt x="1001085" y="705841"/>
                      <a:pt x="997187" y="697917"/>
                      <a:pt x="1000204" y="692496"/>
                    </a:cubicBezTo>
                    <a:cubicBezTo>
                      <a:pt x="1001712" y="689785"/>
                      <a:pt x="1004664" y="688214"/>
                      <a:pt x="1008216" y="687864"/>
                    </a:cubicBezTo>
                    <a:close/>
                    <a:moveTo>
                      <a:pt x="1159734" y="682897"/>
                    </a:moveTo>
                    <a:cubicBezTo>
                      <a:pt x="1163247" y="682259"/>
                      <a:pt x="1166516" y="682962"/>
                      <a:pt x="1168709" y="685155"/>
                    </a:cubicBezTo>
                    <a:cubicBezTo>
                      <a:pt x="1173096" y="689542"/>
                      <a:pt x="1171519" y="698231"/>
                      <a:pt x="1165187" y="704563"/>
                    </a:cubicBezTo>
                    <a:cubicBezTo>
                      <a:pt x="1158855" y="710895"/>
                      <a:pt x="1150166" y="712472"/>
                      <a:pt x="1145779" y="708085"/>
                    </a:cubicBezTo>
                    <a:cubicBezTo>
                      <a:pt x="1141392" y="703699"/>
                      <a:pt x="1142969" y="695009"/>
                      <a:pt x="1149301" y="688677"/>
                    </a:cubicBezTo>
                    <a:cubicBezTo>
                      <a:pt x="1152467" y="685512"/>
                      <a:pt x="1156223" y="683534"/>
                      <a:pt x="1159734" y="682897"/>
                    </a:cubicBezTo>
                    <a:close/>
                    <a:moveTo>
                      <a:pt x="760070" y="672355"/>
                    </a:moveTo>
                    <a:cubicBezTo>
                      <a:pt x="763622" y="672006"/>
                      <a:pt x="767776" y="672879"/>
                      <a:pt x="771688" y="675056"/>
                    </a:cubicBezTo>
                    <a:cubicBezTo>
                      <a:pt x="779513" y="679410"/>
                      <a:pt x="783411" y="687334"/>
                      <a:pt x="780394" y="692755"/>
                    </a:cubicBezTo>
                    <a:cubicBezTo>
                      <a:pt x="777378" y="698176"/>
                      <a:pt x="768589" y="699041"/>
                      <a:pt x="760764" y="694687"/>
                    </a:cubicBezTo>
                    <a:cubicBezTo>
                      <a:pt x="752939" y="690332"/>
                      <a:pt x="749041" y="682408"/>
                      <a:pt x="752058" y="676987"/>
                    </a:cubicBezTo>
                    <a:cubicBezTo>
                      <a:pt x="753566" y="674276"/>
                      <a:pt x="756518" y="672705"/>
                      <a:pt x="760070" y="672355"/>
                    </a:cubicBezTo>
                    <a:close/>
                    <a:moveTo>
                      <a:pt x="827261" y="672262"/>
                    </a:moveTo>
                    <a:cubicBezTo>
                      <a:pt x="836187" y="672962"/>
                      <a:pt x="843032" y="678543"/>
                      <a:pt x="842548" y="684728"/>
                    </a:cubicBezTo>
                    <a:cubicBezTo>
                      <a:pt x="842063" y="690912"/>
                      <a:pt x="834433" y="695360"/>
                      <a:pt x="825506" y="694660"/>
                    </a:cubicBezTo>
                    <a:cubicBezTo>
                      <a:pt x="816579" y="693960"/>
                      <a:pt x="809734" y="688380"/>
                      <a:pt x="810219" y="682195"/>
                    </a:cubicBezTo>
                    <a:cubicBezTo>
                      <a:pt x="810703" y="676010"/>
                      <a:pt x="818333" y="671563"/>
                      <a:pt x="827261" y="672262"/>
                    </a:cubicBezTo>
                    <a:close/>
                    <a:moveTo>
                      <a:pt x="911589" y="667387"/>
                    </a:moveTo>
                    <a:cubicBezTo>
                      <a:pt x="915100" y="666751"/>
                      <a:pt x="918369" y="667453"/>
                      <a:pt x="920563" y="669646"/>
                    </a:cubicBezTo>
                    <a:cubicBezTo>
                      <a:pt x="924951" y="674033"/>
                      <a:pt x="923373" y="682722"/>
                      <a:pt x="917041" y="689054"/>
                    </a:cubicBezTo>
                    <a:cubicBezTo>
                      <a:pt x="910709" y="695386"/>
                      <a:pt x="902020" y="696963"/>
                      <a:pt x="897633" y="692577"/>
                    </a:cubicBezTo>
                    <a:cubicBezTo>
                      <a:pt x="893246" y="688190"/>
                      <a:pt x="894823" y="679500"/>
                      <a:pt x="901155" y="673168"/>
                    </a:cubicBezTo>
                    <a:cubicBezTo>
                      <a:pt x="904321" y="670002"/>
                      <a:pt x="908076" y="668025"/>
                      <a:pt x="911589" y="667387"/>
                    </a:cubicBezTo>
                    <a:close/>
                    <a:moveTo>
                      <a:pt x="1071355" y="657559"/>
                    </a:moveTo>
                    <a:cubicBezTo>
                      <a:pt x="1074065" y="659068"/>
                      <a:pt x="1075638" y="662018"/>
                      <a:pt x="1075986" y="665571"/>
                    </a:cubicBezTo>
                    <a:lnTo>
                      <a:pt x="1073852" y="674757"/>
                    </a:lnTo>
                    <a:lnTo>
                      <a:pt x="1079165" y="673672"/>
                    </a:lnTo>
                    <a:cubicBezTo>
                      <a:pt x="1088092" y="674372"/>
                      <a:pt x="1094937" y="679952"/>
                      <a:pt x="1094453" y="686137"/>
                    </a:cubicBezTo>
                    <a:cubicBezTo>
                      <a:pt x="1093969" y="692322"/>
                      <a:pt x="1086339" y="696769"/>
                      <a:pt x="1077411" y="696070"/>
                    </a:cubicBezTo>
                    <a:cubicBezTo>
                      <a:pt x="1072948" y="695720"/>
                      <a:pt x="1069005" y="694151"/>
                      <a:pt x="1066237" y="691895"/>
                    </a:cubicBezTo>
                    <a:lnTo>
                      <a:pt x="1063144" y="685660"/>
                    </a:lnTo>
                    <a:lnTo>
                      <a:pt x="1055587" y="685895"/>
                    </a:lnTo>
                    <a:cubicBezTo>
                      <a:pt x="1050166" y="682878"/>
                      <a:pt x="1049301" y="674090"/>
                      <a:pt x="1053656" y="666265"/>
                    </a:cubicBezTo>
                    <a:cubicBezTo>
                      <a:pt x="1058010" y="658440"/>
                      <a:pt x="1065934" y="654543"/>
                      <a:pt x="1071355" y="657559"/>
                    </a:cubicBezTo>
                    <a:close/>
                    <a:moveTo>
                      <a:pt x="1376799" y="655563"/>
                    </a:moveTo>
                    <a:cubicBezTo>
                      <a:pt x="1382984" y="656047"/>
                      <a:pt x="1387431" y="663676"/>
                      <a:pt x="1386732" y="672604"/>
                    </a:cubicBezTo>
                    <a:cubicBezTo>
                      <a:pt x="1386033" y="681532"/>
                      <a:pt x="1380452" y="688376"/>
                      <a:pt x="1374267" y="687892"/>
                    </a:cubicBezTo>
                    <a:cubicBezTo>
                      <a:pt x="1368082" y="687407"/>
                      <a:pt x="1363635" y="679778"/>
                      <a:pt x="1364334" y="670850"/>
                    </a:cubicBezTo>
                    <a:cubicBezTo>
                      <a:pt x="1365034" y="661922"/>
                      <a:pt x="1370614" y="655078"/>
                      <a:pt x="1376799" y="655563"/>
                    </a:cubicBezTo>
                    <a:close/>
                    <a:moveTo>
                      <a:pt x="1203853" y="654243"/>
                    </a:moveTo>
                    <a:cubicBezTo>
                      <a:pt x="1207365" y="654881"/>
                      <a:pt x="1211120" y="656859"/>
                      <a:pt x="1214286" y="660025"/>
                    </a:cubicBezTo>
                    <a:cubicBezTo>
                      <a:pt x="1220618" y="666356"/>
                      <a:pt x="1222195" y="675046"/>
                      <a:pt x="1217808" y="679432"/>
                    </a:cubicBezTo>
                    <a:cubicBezTo>
                      <a:pt x="1213421" y="683820"/>
                      <a:pt x="1204732" y="682242"/>
                      <a:pt x="1198400" y="675911"/>
                    </a:cubicBezTo>
                    <a:cubicBezTo>
                      <a:pt x="1192068" y="669578"/>
                      <a:pt x="1190491" y="660889"/>
                      <a:pt x="1194878" y="656503"/>
                    </a:cubicBezTo>
                    <a:cubicBezTo>
                      <a:pt x="1197071" y="654309"/>
                      <a:pt x="1200340" y="653606"/>
                      <a:pt x="1203853" y="654243"/>
                    </a:cubicBezTo>
                    <a:close/>
                    <a:moveTo>
                      <a:pt x="626112" y="651584"/>
                    </a:moveTo>
                    <a:cubicBezTo>
                      <a:pt x="635040" y="652283"/>
                      <a:pt x="641884" y="657863"/>
                      <a:pt x="641399" y="664048"/>
                    </a:cubicBezTo>
                    <a:cubicBezTo>
                      <a:pt x="640915" y="670234"/>
                      <a:pt x="633286" y="674680"/>
                      <a:pt x="624358" y="673981"/>
                    </a:cubicBezTo>
                    <a:cubicBezTo>
                      <a:pt x="615430" y="673282"/>
                      <a:pt x="608586" y="667702"/>
                      <a:pt x="609070" y="661517"/>
                    </a:cubicBezTo>
                    <a:cubicBezTo>
                      <a:pt x="609555" y="655332"/>
                      <a:pt x="617184" y="650885"/>
                      <a:pt x="626112" y="651584"/>
                    </a:cubicBezTo>
                    <a:close/>
                    <a:moveTo>
                      <a:pt x="489112" y="651082"/>
                    </a:moveTo>
                    <a:cubicBezTo>
                      <a:pt x="498040" y="651781"/>
                      <a:pt x="504884" y="657361"/>
                      <a:pt x="504399" y="663546"/>
                    </a:cubicBezTo>
                    <a:cubicBezTo>
                      <a:pt x="503915" y="669731"/>
                      <a:pt x="496286" y="674178"/>
                      <a:pt x="487358" y="673479"/>
                    </a:cubicBezTo>
                    <a:cubicBezTo>
                      <a:pt x="478430" y="672780"/>
                      <a:pt x="471586" y="667200"/>
                      <a:pt x="472070" y="661015"/>
                    </a:cubicBezTo>
                    <a:cubicBezTo>
                      <a:pt x="472555" y="654829"/>
                      <a:pt x="480184" y="650383"/>
                      <a:pt x="489112" y="651082"/>
                    </a:cubicBezTo>
                    <a:close/>
                    <a:moveTo>
                      <a:pt x="170016" y="649765"/>
                    </a:moveTo>
                    <a:cubicBezTo>
                      <a:pt x="173568" y="649415"/>
                      <a:pt x="177721" y="650288"/>
                      <a:pt x="181634" y="652465"/>
                    </a:cubicBezTo>
                    <a:cubicBezTo>
                      <a:pt x="189459" y="656819"/>
                      <a:pt x="193357" y="664744"/>
                      <a:pt x="190340" y="670165"/>
                    </a:cubicBezTo>
                    <a:cubicBezTo>
                      <a:pt x="187324" y="675586"/>
                      <a:pt x="178535" y="676450"/>
                      <a:pt x="170710" y="672096"/>
                    </a:cubicBezTo>
                    <a:cubicBezTo>
                      <a:pt x="162885" y="667742"/>
                      <a:pt x="158987" y="659817"/>
                      <a:pt x="162004" y="654396"/>
                    </a:cubicBezTo>
                    <a:cubicBezTo>
                      <a:pt x="163512" y="651686"/>
                      <a:pt x="166464" y="650114"/>
                      <a:pt x="170016" y="649765"/>
                    </a:cubicBezTo>
                    <a:close/>
                    <a:moveTo>
                      <a:pt x="321534" y="644797"/>
                    </a:moveTo>
                    <a:cubicBezTo>
                      <a:pt x="325047" y="644159"/>
                      <a:pt x="328316" y="644862"/>
                      <a:pt x="330509" y="647055"/>
                    </a:cubicBezTo>
                    <a:cubicBezTo>
                      <a:pt x="334896" y="651442"/>
                      <a:pt x="333319" y="660130"/>
                      <a:pt x="326987" y="666463"/>
                    </a:cubicBezTo>
                    <a:cubicBezTo>
                      <a:pt x="320655" y="672795"/>
                      <a:pt x="311966" y="674372"/>
                      <a:pt x="307579" y="669985"/>
                    </a:cubicBezTo>
                    <a:cubicBezTo>
                      <a:pt x="303192" y="665599"/>
                      <a:pt x="304769" y="656910"/>
                      <a:pt x="311101" y="650578"/>
                    </a:cubicBezTo>
                    <a:cubicBezTo>
                      <a:pt x="314267" y="647411"/>
                      <a:pt x="318023" y="645434"/>
                      <a:pt x="321534" y="644797"/>
                    </a:cubicBezTo>
                    <a:close/>
                    <a:moveTo>
                      <a:pt x="1737" y="641367"/>
                    </a:moveTo>
                    <a:lnTo>
                      <a:pt x="4348" y="646627"/>
                    </a:lnTo>
                    <a:lnTo>
                      <a:pt x="0" y="652755"/>
                    </a:lnTo>
                    <a:close/>
                    <a:moveTo>
                      <a:pt x="585143" y="639000"/>
                    </a:moveTo>
                    <a:cubicBezTo>
                      <a:pt x="591329" y="639484"/>
                      <a:pt x="595775" y="647114"/>
                      <a:pt x="595075" y="656041"/>
                    </a:cubicBezTo>
                    <a:cubicBezTo>
                      <a:pt x="594376" y="664969"/>
                      <a:pt x="588796" y="671813"/>
                      <a:pt x="582611" y="671329"/>
                    </a:cubicBezTo>
                    <a:cubicBezTo>
                      <a:pt x="576427" y="670844"/>
                      <a:pt x="571979" y="663215"/>
                      <a:pt x="572679" y="654287"/>
                    </a:cubicBezTo>
                    <a:cubicBezTo>
                      <a:pt x="573378" y="645360"/>
                      <a:pt x="578958" y="638515"/>
                      <a:pt x="585143" y="639000"/>
                    </a:cubicBezTo>
                    <a:close/>
                    <a:moveTo>
                      <a:pt x="240965" y="635573"/>
                    </a:moveTo>
                    <a:cubicBezTo>
                      <a:pt x="249892" y="636272"/>
                      <a:pt x="256737" y="641852"/>
                      <a:pt x="256253" y="648037"/>
                    </a:cubicBezTo>
                    <a:cubicBezTo>
                      <a:pt x="255768" y="654223"/>
                      <a:pt x="248139" y="658669"/>
                      <a:pt x="239211" y="657970"/>
                    </a:cubicBezTo>
                    <a:cubicBezTo>
                      <a:pt x="230284" y="657271"/>
                      <a:pt x="223439" y="651691"/>
                      <a:pt x="223924" y="645506"/>
                    </a:cubicBezTo>
                    <a:cubicBezTo>
                      <a:pt x="224408" y="639321"/>
                      <a:pt x="232038" y="634874"/>
                      <a:pt x="240965" y="635573"/>
                    </a:cubicBezTo>
                    <a:close/>
                    <a:moveTo>
                      <a:pt x="1558745" y="631020"/>
                    </a:moveTo>
                    <a:cubicBezTo>
                      <a:pt x="1564930" y="631505"/>
                      <a:pt x="1569378" y="639134"/>
                      <a:pt x="1568677" y="648062"/>
                    </a:cubicBezTo>
                    <a:cubicBezTo>
                      <a:pt x="1567978" y="656990"/>
                      <a:pt x="1562398" y="663834"/>
                      <a:pt x="1556213" y="663349"/>
                    </a:cubicBezTo>
                    <a:cubicBezTo>
                      <a:pt x="1550028" y="662865"/>
                      <a:pt x="1545581" y="655236"/>
                      <a:pt x="1546281" y="646308"/>
                    </a:cubicBezTo>
                    <a:cubicBezTo>
                      <a:pt x="1546979" y="637380"/>
                      <a:pt x="1552561" y="630536"/>
                      <a:pt x="1558745" y="631020"/>
                    </a:cubicBezTo>
                    <a:close/>
                    <a:moveTo>
                      <a:pt x="73388" y="629288"/>
                    </a:moveTo>
                    <a:cubicBezTo>
                      <a:pt x="76901" y="628650"/>
                      <a:pt x="80170" y="629352"/>
                      <a:pt x="82362" y="631546"/>
                    </a:cubicBezTo>
                    <a:cubicBezTo>
                      <a:pt x="86750" y="635933"/>
                      <a:pt x="85173" y="644622"/>
                      <a:pt x="78841" y="650955"/>
                    </a:cubicBezTo>
                    <a:cubicBezTo>
                      <a:pt x="72509" y="657286"/>
                      <a:pt x="63820" y="658863"/>
                      <a:pt x="59433" y="654476"/>
                    </a:cubicBezTo>
                    <a:cubicBezTo>
                      <a:pt x="55046" y="650089"/>
                      <a:pt x="56622" y="641401"/>
                      <a:pt x="62955" y="635069"/>
                    </a:cubicBezTo>
                    <a:cubicBezTo>
                      <a:pt x="66121" y="631902"/>
                      <a:pt x="69876" y="629925"/>
                      <a:pt x="73388" y="629288"/>
                    </a:cubicBezTo>
                    <a:close/>
                    <a:moveTo>
                      <a:pt x="383995" y="618320"/>
                    </a:moveTo>
                    <a:cubicBezTo>
                      <a:pt x="390180" y="618805"/>
                      <a:pt x="394627" y="626434"/>
                      <a:pt x="393928" y="635362"/>
                    </a:cubicBezTo>
                    <a:cubicBezTo>
                      <a:pt x="393229" y="644290"/>
                      <a:pt x="387648" y="651134"/>
                      <a:pt x="381463" y="650649"/>
                    </a:cubicBezTo>
                    <a:cubicBezTo>
                      <a:pt x="375278" y="650165"/>
                      <a:pt x="370831" y="642536"/>
                      <a:pt x="371530" y="633608"/>
                    </a:cubicBezTo>
                    <a:cubicBezTo>
                      <a:pt x="372230" y="624680"/>
                      <a:pt x="377810" y="617836"/>
                      <a:pt x="383995" y="618320"/>
                    </a:cubicBezTo>
                    <a:close/>
                    <a:moveTo>
                      <a:pt x="509046" y="615148"/>
                    </a:moveTo>
                    <a:cubicBezTo>
                      <a:pt x="514467" y="618165"/>
                      <a:pt x="515332" y="626953"/>
                      <a:pt x="510978" y="634778"/>
                    </a:cubicBezTo>
                    <a:cubicBezTo>
                      <a:pt x="506623" y="642603"/>
                      <a:pt x="498699" y="646501"/>
                      <a:pt x="493278" y="643484"/>
                    </a:cubicBezTo>
                    <a:cubicBezTo>
                      <a:pt x="487857" y="640467"/>
                      <a:pt x="486992" y="631679"/>
                      <a:pt x="491347" y="623854"/>
                    </a:cubicBezTo>
                    <a:cubicBezTo>
                      <a:pt x="495701" y="616029"/>
                      <a:pt x="503625" y="612132"/>
                      <a:pt x="509046" y="615148"/>
                    </a:cubicBezTo>
                    <a:close/>
                    <a:moveTo>
                      <a:pt x="814490" y="613152"/>
                    </a:moveTo>
                    <a:cubicBezTo>
                      <a:pt x="820675" y="613636"/>
                      <a:pt x="825122" y="621265"/>
                      <a:pt x="824423" y="630193"/>
                    </a:cubicBezTo>
                    <a:cubicBezTo>
                      <a:pt x="823723" y="639121"/>
                      <a:pt x="818143" y="645965"/>
                      <a:pt x="811958" y="645481"/>
                    </a:cubicBezTo>
                    <a:cubicBezTo>
                      <a:pt x="805773" y="644996"/>
                      <a:pt x="801326" y="637367"/>
                      <a:pt x="802025" y="628439"/>
                    </a:cubicBezTo>
                    <a:cubicBezTo>
                      <a:pt x="802724" y="619511"/>
                      <a:pt x="808305" y="612667"/>
                      <a:pt x="814490" y="613152"/>
                    </a:cubicBezTo>
                    <a:close/>
                    <a:moveTo>
                      <a:pt x="641544" y="611832"/>
                    </a:moveTo>
                    <a:cubicBezTo>
                      <a:pt x="645056" y="612470"/>
                      <a:pt x="648811" y="614447"/>
                      <a:pt x="651977" y="617614"/>
                    </a:cubicBezTo>
                    <a:cubicBezTo>
                      <a:pt x="658309" y="623945"/>
                      <a:pt x="659886" y="632635"/>
                      <a:pt x="655499" y="637021"/>
                    </a:cubicBezTo>
                    <a:cubicBezTo>
                      <a:pt x="651112" y="641409"/>
                      <a:pt x="642423" y="639832"/>
                      <a:pt x="636092" y="633499"/>
                    </a:cubicBezTo>
                    <a:cubicBezTo>
                      <a:pt x="629759" y="627167"/>
                      <a:pt x="628182" y="618478"/>
                      <a:pt x="632569" y="614092"/>
                    </a:cubicBezTo>
                    <a:cubicBezTo>
                      <a:pt x="634763" y="611898"/>
                      <a:pt x="638032" y="611195"/>
                      <a:pt x="641544" y="611832"/>
                    </a:cubicBezTo>
                    <a:close/>
                    <a:moveTo>
                      <a:pt x="421917" y="595291"/>
                    </a:moveTo>
                    <a:cubicBezTo>
                      <a:pt x="428102" y="595775"/>
                      <a:pt x="432549" y="603405"/>
                      <a:pt x="431850" y="612333"/>
                    </a:cubicBezTo>
                    <a:cubicBezTo>
                      <a:pt x="431150" y="621260"/>
                      <a:pt x="425570" y="628104"/>
                      <a:pt x="419385" y="627620"/>
                    </a:cubicBezTo>
                    <a:cubicBezTo>
                      <a:pt x="413200" y="627136"/>
                      <a:pt x="408753" y="619506"/>
                      <a:pt x="409452" y="610578"/>
                    </a:cubicBezTo>
                    <a:cubicBezTo>
                      <a:pt x="410151" y="601651"/>
                      <a:pt x="415732" y="594807"/>
                      <a:pt x="421917" y="595291"/>
                    </a:cubicBezTo>
                    <a:close/>
                    <a:moveTo>
                      <a:pt x="1583967" y="588941"/>
                    </a:moveTo>
                    <a:cubicBezTo>
                      <a:pt x="1590152" y="589426"/>
                      <a:pt x="1594599" y="597055"/>
                      <a:pt x="1593900" y="605982"/>
                    </a:cubicBezTo>
                    <a:cubicBezTo>
                      <a:pt x="1593201" y="614910"/>
                      <a:pt x="1587620" y="621755"/>
                      <a:pt x="1581435" y="621270"/>
                    </a:cubicBezTo>
                    <a:cubicBezTo>
                      <a:pt x="1575250" y="620785"/>
                      <a:pt x="1570803" y="613155"/>
                      <a:pt x="1571502" y="604229"/>
                    </a:cubicBezTo>
                    <a:cubicBezTo>
                      <a:pt x="1572202" y="595300"/>
                      <a:pt x="1577782" y="588456"/>
                      <a:pt x="1583967" y="588941"/>
                    </a:cubicBezTo>
                    <a:close/>
                    <a:moveTo>
                      <a:pt x="1095573" y="579430"/>
                    </a:moveTo>
                    <a:cubicBezTo>
                      <a:pt x="1100994" y="582447"/>
                      <a:pt x="1101859" y="591236"/>
                      <a:pt x="1097505" y="599061"/>
                    </a:cubicBezTo>
                    <a:cubicBezTo>
                      <a:pt x="1093150" y="606885"/>
                      <a:pt x="1085226" y="610783"/>
                      <a:pt x="1079805" y="607766"/>
                    </a:cubicBezTo>
                    <a:cubicBezTo>
                      <a:pt x="1074384" y="604750"/>
                      <a:pt x="1073519" y="595961"/>
                      <a:pt x="1077874" y="588136"/>
                    </a:cubicBezTo>
                    <a:cubicBezTo>
                      <a:pt x="1082228" y="580312"/>
                      <a:pt x="1090152" y="576413"/>
                      <a:pt x="1095573" y="579430"/>
                    </a:cubicBezTo>
                    <a:close/>
                    <a:moveTo>
                      <a:pt x="1401017" y="577434"/>
                    </a:moveTo>
                    <a:cubicBezTo>
                      <a:pt x="1407202" y="577918"/>
                      <a:pt x="1411649" y="585548"/>
                      <a:pt x="1410950" y="594475"/>
                    </a:cubicBezTo>
                    <a:cubicBezTo>
                      <a:pt x="1410251" y="603403"/>
                      <a:pt x="1404670" y="610247"/>
                      <a:pt x="1398485" y="609763"/>
                    </a:cubicBezTo>
                    <a:cubicBezTo>
                      <a:pt x="1392300" y="609278"/>
                      <a:pt x="1387853" y="601649"/>
                      <a:pt x="1388552" y="592721"/>
                    </a:cubicBezTo>
                    <a:cubicBezTo>
                      <a:pt x="1389252" y="583794"/>
                      <a:pt x="1394832" y="576949"/>
                      <a:pt x="1401017" y="577434"/>
                    </a:cubicBezTo>
                    <a:close/>
                    <a:moveTo>
                      <a:pt x="1228071" y="576115"/>
                    </a:moveTo>
                    <a:cubicBezTo>
                      <a:pt x="1231583" y="576752"/>
                      <a:pt x="1235338" y="578729"/>
                      <a:pt x="1238505" y="581895"/>
                    </a:cubicBezTo>
                    <a:cubicBezTo>
                      <a:pt x="1244836" y="588228"/>
                      <a:pt x="1246413" y="596916"/>
                      <a:pt x="1242026" y="601303"/>
                    </a:cubicBezTo>
                    <a:cubicBezTo>
                      <a:pt x="1237639" y="605690"/>
                      <a:pt x="1228950" y="604113"/>
                      <a:pt x="1222618" y="597781"/>
                    </a:cubicBezTo>
                    <a:cubicBezTo>
                      <a:pt x="1216286" y="591449"/>
                      <a:pt x="1214709" y="582760"/>
                      <a:pt x="1219096" y="578373"/>
                    </a:cubicBezTo>
                    <a:cubicBezTo>
                      <a:pt x="1221289" y="576179"/>
                      <a:pt x="1224558" y="575477"/>
                      <a:pt x="1228071" y="576115"/>
                    </a:cubicBezTo>
                    <a:close/>
                    <a:moveTo>
                      <a:pt x="1616626" y="566113"/>
                    </a:moveTo>
                    <a:lnTo>
                      <a:pt x="1618512" y="585889"/>
                    </a:lnTo>
                    <a:lnTo>
                      <a:pt x="1611273" y="578623"/>
                    </a:lnTo>
                    <a:cubicBezTo>
                      <a:pt x="1609698" y="575420"/>
                      <a:pt x="1609477" y="572084"/>
                      <a:pt x="1610986" y="569373"/>
                    </a:cubicBezTo>
                    <a:close/>
                    <a:moveTo>
                      <a:pt x="214739" y="566047"/>
                    </a:moveTo>
                    <a:cubicBezTo>
                      <a:pt x="223666" y="566746"/>
                      <a:pt x="230511" y="572326"/>
                      <a:pt x="230026" y="578512"/>
                    </a:cubicBezTo>
                    <a:cubicBezTo>
                      <a:pt x="229542" y="584697"/>
                      <a:pt x="221912" y="589143"/>
                      <a:pt x="212985" y="588444"/>
                    </a:cubicBezTo>
                    <a:cubicBezTo>
                      <a:pt x="204058" y="587745"/>
                      <a:pt x="197213" y="582165"/>
                      <a:pt x="197697" y="575980"/>
                    </a:cubicBezTo>
                    <a:cubicBezTo>
                      <a:pt x="198182" y="569795"/>
                      <a:pt x="205811" y="565348"/>
                      <a:pt x="214739" y="566047"/>
                    </a:cubicBezTo>
                    <a:close/>
                    <a:moveTo>
                      <a:pt x="847426" y="563921"/>
                    </a:moveTo>
                    <a:cubicBezTo>
                      <a:pt x="852847" y="566937"/>
                      <a:pt x="853712" y="575727"/>
                      <a:pt x="849357" y="583552"/>
                    </a:cubicBezTo>
                    <a:cubicBezTo>
                      <a:pt x="845003" y="591376"/>
                      <a:pt x="837080" y="595274"/>
                      <a:pt x="831659" y="592257"/>
                    </a:cubicBezTo>
                    <a:cubicBezTo>
                      <a:pt x="826238" y="589241"/>
                      <a:pt x="825372" y="580452"/>
                      <a:pt x="829726" y="572627"/>
                    </a:cubicBezTo>
                    <a:cubicBezTo>
                      <a:pt x="834082" y="564803"/>
                      <a:pt x="842005" y="560904"/>
                      <a:pt x="847426" y="563921"/>
                    </a:cubicBezTo>
                    <a:close/>
                    <a:moveTo>
                      <a:pt x="38029" y="562287"/>
                    </a:moveTo>
                    <a:cubicBezTo>
                      <a:pt x="46956" y="562987"/>
                      <a:pt x="53801" y="568567"/>
                      <a:pt x="53316" y="574752"/>
                    </a:cubicBezTo>
                    <a:cubicBezTo>
                      <a:pt x="52832" y="580937"/>
                      <a:pt x="45202" y="585384"/>
                      <a:pt x="36275" y="584685"/>
                    </a:cubicBezTo>
                    <a:cubicBezTo>
                      <a:pt x="27347" y="583986"/>
                      <a:pt x="20503" y="578405"/>
                      <a:pt x="20987" y="572220"/>
                    </a:cubicBezTo>
                    <a:cubicBezTo>
                      <a:pt x="21472" y="566035"/>
                      <a:pt x="29101" y="561588"/>
                      <a:pt x="38029" y="562287"/>
                    </a:cubicBezTo>
                    <a:close/>
                    <a:moveTo>
                      <a:pt x="1152870" y="561925"/>
                    </a:moveTo>
                    <a:cubicBezTo>
                      <a:pt x="1159055" y="562409"/>
                      <a:pt x="1163502" y="570039"/>
                      <a:pt x="1162802" y="578966"/>
                    </a:cubicBezTo>
                    <a:cubicBezTo>
                      <a:pt x="1162104" y="587894"/>
                      <a:pt x="1156524" y="594738"/>
                      <a:pt x="1150338" y="594254"/>
                    </a:cubicBezTo>
                    <a:cubicBezTo>
                      <a:pt x="1144153" y="593770"/>
                      <a:pt x="1139707" y="586140"/>
                      <a:pt x="1140406" y="577212"/>
                    </a:cubicBezTo>
                    <a:cubicBezTo>
                      <a:pt x="1141105" y="568285"/>
                      <a:pt x="1146685" y="561441"/>
                      <a:pt x="1152870" y="561925"/>
                    </a:cubicBezTo>
                    <a:close/>
                    <a:moveTo>
                      <a:pt x="979923" y="560606"/>
                    </a:moveTo>
                    <a:cubicBezTo>
                      <a:pt x="983436" y="561243"/>
                      <a:pt x="987191" y="563220"/>
                      <a:pt x="990357" y="566386"/>
                    </a:cubicBezTo>
                    <a:cubicBezTo>
                      <a:pt x="996689" y="572719"/>
                      <a:pt x="998266" y="581407"/>
                      <a:pt x="993879" y="585794"/>
                    </a:cubicBezTo>
                    <a:cubicBezTo>
                      <a:pt x="989492" y="590181"/>
                      <a:pt x="980803" y="588604"/>
                      <a:pt x="974471" y="582272"/>
                    </a:cubicBezTo>
                    <a:cubicBezTo>
                      <a:pt x="968139" y="575940"/>
                      <a:pt x="966562" y="567251"/>
                      <a:pt x="970949" y="562864"/>
                    </a:cubicBezTo>
                    <a:cubicBezTo>
                      <a:pt x="973143" y="560670"/>
                      <a:pt x="976411" y="559969"/>
                      <a:pt x="979923" y="560606"/>
                    </a:cubicBezTo>
                    <a:close/>
                    <a:moveTo>
                      <a:pt x="900965" y="560515"/>
                    </a:moveTo>
                    <a:cubicBezTo>
                      <a:pt x="907151" y="560999"/>
                      <a:pt x="911597" y="568628"/>
                      <a:pt x="910897" y="577556"/>
                    </a:cubicBezTo>
                    <a:cubicBezTo>
                      <a:pt x="910198" y="586484"/>
                      <a:pt x="904618" y="593328"/>
                      <a:pt x="898433" y="592844"/>
                    </a:cubicBezTo>
                    <a:cubicBezTo>
                      <a:pt x="892249" y="592359"/>
                      <a:pt x="887801" y="584730"/>
                      <a:pt x="888501" y="575802"/>
                    </a:cubicBezTo>
                    <a:cubicBezTo>
                      <a:pt x="889200" y="566874"/>
                      <a:pt x="894780" y="560030"/>
                      <a:pt x="900965" y="560515"/>
                    </a:cubicBezTo>
                    <a:close/>
                    <a:moveTo>
                      <a:pt x="1376789" y="559696"/>
                    </a:moveTo>
                    <a:cubicBezTo>
                      <a:pt x="1385717" y="560395"/>
                      <a:pt x="1392561" y="565977"/>
                      <a:pt x="1392076" y="572162"/>
                    </a:cubicBezTo>
                    <a:cubicBezTo>
                      <a:pt x="1391592" y="578346"/>
                      <a:pt x="1383962" y="582794"/>
                      <a:pt x="1375035" y="582093"/>
                    </a:cubicBezTo>
                    <a:cubicBezTo>
                      <a:pt x="1366107" y="581394"/>
                      <a:pt x="1359263" y="575814"/>
                      <a:pt x="1359747" y="569629"/>
                    </a:cubicBezTo>
                    <a:cubicBezTo>
                      <a:pt x="1360232" y="563444"/>
                      <a:pt x="1367861" y="558997"/>
                      <a:pt x="1376789" y="559696"/>
                    </a:cubicBezTo>
                    <a:close/>
                    <a:moveTo>
                      <a:pt x="1200079" y="555938"/>
                    </a:moveTo>
                    <a:cubicBezTo>
                      <a:pt x="1209007" y="556637"/>
                      <a:pt x="1215851" y="562217"/>
                      <a:pt x="1215366" y="568402"/>
                    </a:cubicBezTo>
                    <a:cubicBezTo>
                      <a:pt x="1214882" y="574587"/>
                      <a:pt x="1207253" y="579034"/>
                      <a:pt x="1198325" y="578335"/>
                    </a:cubicBezTo>
                    <a:cubicBezTo>
                      <a:pt x="1189397" y="577636"/>
                      <a:pt x="1182553" y="572055"/>
                      <a:pt x="1183037" y="565870"/>
                    </a:cubicBezTo>
                    <a:cubicBezTo>
                      <a:pt x="1183522" y="559685"/>
                      <a:pt x="1191151" y="555238"/>
                      <a:pt x="1200079" y="555938"/>
                    </a:cubicBezTo>
                    <a:close/>
                    <a:moveTo>
                      <a:pt x="763343" y="553360"/>
                    </a:moveTo>
                    <a:cubicBezTo>
                      <a:pt x="772271" y="554059"/>
                      <a:pt x="779115" y="559639"/>
                      <a:pt x="778630" y="565824"/>
                    </a:cubicBezTo>
                    <a:cubicBezTo>
                      <a:pt x="778146" y="572009"/>
                      <a:pt x="770517" y="576456"/>
                      <a:pt x="761589" y="575757"/>
                    </a:cubicBezTo>
                    <a:cubicBezTo>
                      <a:pt x="752661" y="575058"/>
                      <a:pt x="745817" y="569477"/>
                      <a:pt x="746301" y="563292"/>
                    </a:cubicBezTo>
                    <a:cubicBezTo>
                      <a:pt x="746786" y="557107"/>
                      <a:pt x="754415" y="552660"/>
                      <a:pt x="763343" y="553360"/>
                    </a:cubicBezTo>
                    <a:close/>
                    <a:moveTo>
                      <a:pt x="444248" y="552042"/>
                    </a:moveTo>
                    <a:cubicBezTo>
                      <a:pt x="447800" y="551692"/>
                      <a:pt x="451953" y="552565"/>
                      <a:pt x="455866" y="554742"/>
                    </a:cubicBezTo>
                    <a:cubicBezTo>
                      <a:pt x="463691" y="559096"/>
                      <a:pt x="467589" y="567021"/>
                      <a:pt x="464572" y="572442"/>
                    </a:cubicBezTo>
                    <a:cubicBezTo>
                      <a:pt x="461556" y="577863"/>
                      <a:pt x="452767" y="578727"/>
                      <a:pt x="444942" y="574373"/>
                    </a:cubicBezTo>
                    <a:cubicBezTo>
                      <a:pt x="437117" y="570019"/>
                      <a:pt x="433219" y="562094"/>
                      <a:pt x="436236" y="556673"/>
                    </a:cubicBezTo>
                    <a:cubicBezTo>
                      <a:pt x="437745" y="553963"/>
                      <a:pt x="440696" y="552391"/>
                      <a:pt x="444248" y="552042"/>
                    </a:cubicBezTo>
                    <a:close/>
                    <a:moveTo>
                      <a:pt x="511438" y="551949"/>
                    </a:moveTo>
                    <a:cubicBezTo>
                      <a:pt x="520366" y="552648"/>
                      <a:pt x="527210" y="558229"/>
                      <a:pt x="526726" y="564414"/>
                    </a:cubicBezTo>
                    <a:cubicBezTo>
                      <a:pt x="526241" y="570599"/>
                      <a:pt x="518612" y="575046"/>
                      <a:pt x="509684" y="574347"/>
                    </a:cubicBezTo>
                    <a:cubicBezTo>
                      <a:pt x="500756" y="573648"/>
                      <a:pt x="493912" y="568067"/>
                      <a:pt x="494397" y="561882"/>
                    </a:cubicBezTo>
                    <a:cubicBezTo>
                      <a:pt x="494881" y="555697"/>
                      <a:pt x="502510" y="551250"/>
                      <a:pt x="511438" y="551949"/>
                    </a:cubicBezTo>
                    <a:close/>
                    <a:moveTo>
                      <a:pt x="595766" y="547074"/>
                    </a:moveTo>
                    <a:cubicBezTo>
                      <a:pt x="599279" y="546437"/>
                      <a:pt x="602548" y="547140"/>
                      <a:pt x="604741" y="549333"/>
                    </a:cubicBezTo>
                    <a:cubicBezTo>
                      <a:pt x="609128" y="553720"/>
                      <a:pt x="607551" y="562409"/>
                      <a:pt x="601219" y="568741"/>
                    </a:cubicBezTo>
                    <a:cubicBezTo>
                      <a:pt x="594887" y="575073"/>
                      <a:pt x="586198" y="576651"/>
                      <a:pt x="581811" y="572263"/>
                    </a:cubicBezTo>
                    <a:cubicBezTo>
                      <a:pt x="577424" y="567877"/>
                      <a:pt x="579001" y="559188"/>
                      <a:pt x="585333" y="552856"/>
                    </a:cubicBezTo>
                    <a:cubicBezTo>
                      <a:pt x="588499" y="549689"/>
                      <a:pt x="592255" y="547712"/>
                      <a:pt x="595766" y="547074"/>
                    </a:cubicBezTo>
                    <a:close/>
                    <a:moveTo>
                      <a:pt x="1485040" y="543970"/>
                    </a:moveTo>
                    <a:cubicBezTo>
                      <a:pt x="1493968" y="544670"/>
                      <a:pt x="1500812" y="550251"/>
                      <a:pt x="1500328" y="556436"/>
                    </a:cubicBezTo>
                    <a:cubicBezTo>
                      <a:pt x="1499843" y="562621"/>
                      <a:pt x="1492214" y="567068"/>
                      <a:pt x="1483286" y="566368"/>
                    </a:cubicBezTo>
                    <a:cubicBezTo>
                      <a:pt x="1474358" y="565668"/>
                      <a:pt x="1467514" y="560088"/>
                      <a:pt x="1467999" y="553903"/>
                    </a:cubicBezTo>
                    <a:cubicBezTo>
                      <a:pt x="1468483" y="547719"/>
                      <a:pt x="1476113" y="543271"/>
                      <a:pt x="1485040" y="543970"/>
                    </a:cubicBezTo>
                    <a:close/>
                    <a:moveTo>
                      <a:pt x="257373" y="541330"/>
                    </a:moveTo>
                    <a:cubicBezTo>
                      <a:pt x="262794" y="544347"/>
                      <a:pt x="263659" y="553135"/>
                      <a:pt x="259305" y="560960"/>
                    </a:cubicBezTo>
                    <a:cubicBezTo>
                      <a:pt x="254950" y="568785"/>
                      <a:pt x="247026" y="572683"/>
                      <a:pt x="241605" y="569667"/>
                    </a:cubicBezTo>
                    <a:cubicBezTo>
                      <a:pt x="236184" y="566650"/>
                      <a:pt x="235319" y="557862"/>
                      <a:pt x="239674" y="550036"/>
                    </a:cubicBezTo>
                    <a:cubicBezTo>
                      <a:pt x="244028" y="542211"/>
                      <a:pt x="251952" y="538314"/>
                      <a:pt x="257373" y="541330"/>
                    </a:cubicBezTo>
                    <a:close/>
                    <a:moveTo>
                      <a:pt x="699817" y="539835"/>
                    </a:moveTo>
                    <a:cubicBezTo>
                      <a:pt x="706002" y="540320"/>
                      <a:pt x="710449" y="547949"/>
                      <a:pt x="709750" y="556877"/>
                    </a:cubicBezTo>
                    <a:cubicBezTo>
                      <a:pt x="709051" y="565805"/>
                      <a:pt x="703470" y="572649"/>
                      <a:pt x="697285" y="572164"/>
                    </a:cubicBezTo>
                    <a:cubicBezTo>
                      <a:pt x="691100" y="571680"/>
                      <a:pt x="686653" y="564051"/>
                      <a:pt x="687352" y="555123"/>
                    </a:cubicBezTo>
                    <a:cubicBezTo>
                      <a:pt x="688052" y="546195"/>
                      <a:pt x="693632" y="539351"/>
                      <a:pt x="699817" y="539835"/>
                    </a:cubicBezTo>
                    <a:close/>
                    <a:moveTo>
                      <a:pt x="389871" y="538015"/>
                    </a:moveTo>
                    <a:cubicBezTo>
                      <a:pt x="393383" y="538652"/>
                      <a:pt x="397138" y="540629"/>
                      <a:pt x="400305" y="543795"/>
                    </a:cubicBezTo>
                    <a:cubicBezTo>
                      <a:pt x="406636" y="550127"/>
                      <a:pt x="408213" y="558817"/>
                      <a:pt x="403826" y="563204"/>
                    </a:cubicBezTo>
                    <a:cubicBezTo>
                      <a:pt x="399439" y="567590"/>
                      <a:pt x="390750" y="566013"/>
                      <a:pt x="384418" y="559681"/>
                    </a:cubicBezTo>
                    <a:cubicBezTo>
                      <a:pt x="378086" y="553349"/>
                      <a:pt x="376509" y="544660"/>
                      <a:pt x="380896" y="540273"/>
                    </a:cubicBezTo>
                    <a:cubicBezTo>
                      <a:pt x="383089" y="538080"/>
                      <a:pt x="386358" y="537377"/>
                      <a:pt x="389871" y="538015"/>
                    </a:cubicBezTo>
                    <a:close/>
                    <a:moveTo>
                      <a:pt x="998932" y="535257"/>
                    </a:moveTo>
                    <a:cubicBezTo>
                      <a:pt x="1007858" y="535957"/>
                      <a:pt x="1014703" y="541537"/>
                      <a:pt x="1014219" y="547722"/>
                    </a:cubicBezTo>
                    <a:cubicBezTo>
                      <a:pt x="1013734" y="553907"/>
                      <a:pt x="1006104" y="558354"/>
                      <a:pt x="997177" y="557655"/>
                    </a:cubicBezTo>
                    <a:cubicBezTo>
                      <a:pt x="988250" y="556956"/>
                      <a:pt x="981405" y="551375"/>
                      <a:pt x="981890" y="545190"/>
                    </a:cubicBezTo>
                    <a:cubicBezTo>
                      <a:pt x="982374" y="539005"/>
                      <a:pt x="990004" y="534558"/>
                      <a:pt x="998932" y="535257"/>
                    </a:cubicBezTo>
                    <a:close/>
                    <a:moveTo>
                      <a:pt x="482170" y="529011"/>
                    </a:moveTo>
                    <a:cubicBezTo>
                      <a:pt x="485722" y="528662"/>
                      <a:pt x="489875" y="529534"/>
                      <a:pt x="493788" y="531711"/>
                    </a:cubicBezTo>
                    <a:cubicBezTo>
                      <a:pt x="501613" y="536066"/>
                      <a:pt x="505511" y="543990"/>
                      <a:pt x="502494" y="549411"/>
                    </a:cubicBezTo>
                    <a:cubicBezTo>
                      <a:pt x="499478" y="554832"/>
                      <a:pt x="490689" y="555698"/>
                      <a:pt x="482864" y="551342"/>
                    </a:cubicBezTo>
                    <a:cubicBezTo>
                      <a:pt x="475039" y="546988"/>
                      <a:pt x="471141" y="539065"/>
                      <a:pt x="474158" y="533644"/>
                    </a:cubicBezTo>
                    <a:cubicBezTo>
                      <a:pt x="475667" y="530933"/>
                      <a:pt x="478618" y="529361"/>
                      <a:pt x="482170" y="529011"/>
                    </a:cubicBezTo>
                    <a:close/>
                    <a:moveTo>
                      <a:pt x="549360" y="528920"/>
                    </a:moveTo>
                    <a:cubicBezTo>
                      <a:pt x="553824" y="529269"/>
                      <a:pt x="557767" y="530839"/>
                      <a:pt x="560533" y="533095"/>
                    </a:cubicBezTo>
                    <a:lnTo>
                      <a:pt x="564071" y="540224"/>
                    </a:lnTo>
                    <a:lnTo>
                      <a:pt x="570365" y="544689"/>
                    </a:lnTo>
                    <a:cubicBezTo>
                      <a:pt x="572163" y="547773"/>
                      <a:pt x="573099" y="551911"/>
                      <a:pt x="572750" y="556375"/>
                    </a:cubicBezTo>
                    <a:cubicBezTo>
                      <a:pt x="572051" y="565302"/>
                      <a:pt x="566470" y="572148"/>
                      <a:pt x="560285" y="571662"/>
                    </a:cubicBezTo>
                    <a:cubicBezTo>
                      <a:pt x="554100" y="571178"/>
                      <a:pt x="549653" y="563548"/>
                      <a:pt x="550352" y="554621"/>
                    </a:cubicBezTo>
                    <a:lnTo>
                      <a:pt x="551916" y="550437"/>
                    </a:lnTo>
                    <a:lnTo>
                      <a:pt x="547606" y="551317"/>
                    </a:lnTo>
                    <a:cubicBezTo>
                      <a:pt x="538678" y="550618"/>
                      <a:pt x="531834" y="545038"/>
                      <a:pt x="532318" y="538853"/>
                    </a:cubicBezTo>
                    <a:cubicBezTo>
                      <a:pt x="532803" y="532668"/>
                      <a:pt x="540432" y="528221"/>
                      <a:pt x="549360" y="528920"/>
                    </a:cubicBezTo>
                    <a:close/>
                    <a:moveTo>
                      <a:pt x="624556" y="526570"/>
                    </a:moveTo>
                    <a:cubicBezTo>
                      <a:pt x="633484" y="527269"/>
                      <a:pt x="640328" y="532849"/>
                      <a:pt x="639843" y="539034"/>
                    </a:cubicBezTo>
                    <a:cubicBezTo>
                      <a:pt x="639359" y="545219"/>
                      <a:pt x="631730" y="549666"/>
                      <a:pt x="622802" y="548967"/>
                    </a:cubicBezTo>
                    <a:cubicBezTo>
                      <a:pt x="613874" y="548268"/>
                      <a:pt x="607030" y="542688"/>
                      <a:pt x="607514" y="536502"/>
                    </a:cubicBezTo>
                    <a:cubicBezTo>
                      <a:pt x="607999" y="530317"/>
                      <a:pt x="615628" y="525871"/>
                      <a:pt x="624556" y="526570"/>
                    </a:cubicBezTo>
                    <a:close/>
                    <a:moveTo>
                      <a:pt x="141723" y="522506"/>
                    </a:moveTo>
                    <a:cubicBezTo>
                      <a:pt x="145235" y="523143"/>
                      <a:pt x="148991" y="525121"/>
                      <a:pt x="152157" y="528286"/>
                    </a:cubicBezTo>
                    <a:cubicBezTo>
                      <a:pt x="158489" y="534618"/>
                      <a:pt x="160066" y="543308"/>
                      <a:pt x="155679" y="547695"/>
                    </a:cubicBezTo>
                    <a:cubicBezTo>
                      <a:pt x="151292" y="552082"/>
                      <a:pt x="142603" y="550504"/>
                      <a:pt x="136271" y="544173"/>
                    </a:cubicBezTo>
                    <a:cubicBezTo>
                      <a:pt x="129939" y="537840"/>
                      <a:pt x="128362" y="529151"/>
                      <a:pt x="132749" y="524764"/>
                    </a:cubicBezTo>
                    <a:cubicBezTo>
                      <a:pt x="134942" y="522571"/>
                      <a:pt x="138211" y="521868"/>
                      <a:pt x="141723" y="522506"/>
                    </a:cubicBezTo>
                    <a:close/>
                    <a:moveTo>
                      <a:pt x="62765" y="522415"/>
                    </a:moveTo>
                    <a:cubicBezTo>
                      <a:pt x="68950" y="522899"/>
                      <a:pt x="73397" y="530529"/>
                      <a:pt x="72698" y="539457"/>
                    </a:cubicBezTo>
                    <a:cubicBezTo>
                      <a:pt x="71999" y="548384"/>
                      <a:pt x="66417" y="555228"/>
                      <a:pt x="60232" y="554744"/>
                    </a:cubicBezTo>
                    <a:cubicBezTo>
                      <a:pt x="54048" y="554260"/>
                      <a:pt x="49600" y="546630"/>
                      <a:pt x="50300" y="537702"/>
                    </a:cubicBezTo>
                    <a:cubicBezTo>
                      <a:pt x="51000" y="528775"/>
                      <a:pt x="56580" y="521931"/>
                      <a:pt x="62765" y="522415"/>
                    </a:cubicBezTo>
                    <a:close/>
                    <a:moveTo>
                      <a:pt x="301214" y="513410"/>
                    </a:moveTo>
                    <a:cubicBezTo>
                      <a:pt x="305678" y="513760"/>
                      <a:pt x="309621" y="515329"/>
                      <a:pt x="312388" y="517585"/>
                    </a:cubicBezTo>
                    <a:lnTo>
                      <a:pt x="315927" y="524716"/>
                    </a:lnTo>
                    <a:lnTo>
                      <a:pt x="322218" y="529179"/>
                    </a:lnTo>
                    <a:cubicBezTo>
                      <a:pt x="324016" y="532263"/>
                      <a:pt x="324953" y="536403"/>
                      <a:pt x="324602" y="540866"/>
                    </a:cubicBezTo>
                    <a:lnTo>
                      <a:pt x="324410" y="541382"/>
                    </a:lnTo>
                    <a:lnTo>
                      <a:pt x="325577" y="543736"/>
                    </a:lnTo>
                    <a:lnTo>
                      <a:pt x="321253" y="549832"/>
                    </a:lnTo>
                    <a:lnTo>
                      <a:pt x="320428" y="552040"/>
                    </a:lnTo>
                    <a:cubicBezTo>
                      <a:pt x="318172" y="554806"/>
                      <a:pt x="315231" y="556396"/>
                      <a:pt x="312138" y="556153"/>
                    </a:cubicBezTo>
                    <a:lnTo>
                      <a:pt x="308612" y="553652"/>
                    </a:lnTo>
                    <a:lnTo>
                      <a:pt x="308536" y="553667"/>
                    </a:lnTo>
                    <a:cubicBezTo>
                      <a:pt x="299609" y="552968"/>
                      <a:pt x="292764" y="547388"/>
                      <a:pt x="293248" y="541203"/>
                    </a:cubicBezTo>
                    <a:lnTo>
                      <a:pt x="297576" y="535103"/>
                    </a:lnTo>
                    <a:lnTo>
                      <a:pt x="288287" y="531631"/>
                    </a:lnTo>
                    <a:cubicBezTo>
                      <a:pt x="285521" y="529376"/>
                      <a:pt x="283931" y="526434"/>
                      <a:pt x="284173" y="523343"/>
                    </a:cubicBezTo>
                    <a:cubicBezTo>
                      <a:pt x="284657" y="517158"/>
                      <a:pt x="292287" y="512710"/>
                      <a:pt x="301214" y="513410"/>
                    </a:cubicBezTo>
                    <a:close/>
                    <a:moveTo>
                      <a:pt x="348212" y="508240"/>
                    </a:moveTo>
                    <a:cubicBezTo>
                      <a:pt x="357139" y="508939"/>
                      <a:pt x="363984" y="514519"/>
                      <a:pt x="363499" y="520704"/>
                    </a:cubicBezTo>
                    <a:cubicBezTo>
                      <a:pt x="363015" y="526889"/>
                      <a:pt x="355385" y="531336"/>
                      <a:pt x="346459" y="530637"/>
                    </a:cubicBezTo>
                    <a:cubicBezTo>
                      <a:pt x="337531" y="529938"/>
                      <a:pt x="330686" y="524357"/>
                      <a:pt x="331170" y="518172"/>
                    </a:cubicBezTo>
                    <a:cubicBezTo>
                      <a:pt x="331655" y="511987"/>
                      <a:pt x="339285" y="507540"/>
                      <a:pt x="348212" y="508240"/>
                    </a:cubicBezTo>
                    <a:close/>
                    <a:moveTo>
                      <a:pt x="1463264" y="507059"/>
                    </a:moveTo>
                    <a:cubicBezTo>
                      <a:pt x="1472191" y="507758"/>
                      <a:pt x="1479036" y="513340"/>
                      <a:pt x="1478551" y="519524"/>
                    </a:cubicBezTo>
                    <a:cubicBezTo>
                      <a:pt x="1478067" y="525709"/>
                      <a:pt x="1470437" y="530157"/>
                      <a:pt x="1461511" y="529457"/>
                    </a:cubicBezTo>
                    <a:cubicBezTo>
                      <a:pt x="1452583" y="528757"/>
                      <a:pt x="1445738" y="523177"/>
                      <a:pt x="1446222" y="516992"/>
                    </a:cubicBezTo>
                    <a:cubicBezTo>
                      <a:pt x="1446707" y="510807"/>
                      <a:pt x="1454337" y="506360"/>
                      <a:pt x="1463264" y="507059"/>
                    </a:cubicBezTo>
                    <a:close/>
                    <a:moveTo>
                      <a:pt x="423408" y="505889"/>
                    </a:moveTo>
                    <a:cubicBezTo>
                      <a:pt x="432335" y="506589"/>
                      <a:pt x="439180" y="512169"/>
                      <a:pt x="438695" y="518354"/>
                    </a:cubicBezTo>
                    <a:cubicBezTo>
                      <a:pt x="438211" y="524539"/>
                      <a:pt x="430581" y="528986"/>
                      <a:pt x="421655" y="528287"/>
                    </a:cubicBezTo>
                    <a:cubicBezTo>
                      <a:pt x="412727" y="527588"/>
                      <a:pt x="405882" y="522007"/>
                      <a:pt x="406366" y="515822"/>
                    </a:cubicBezTo>
                    <a:cubicBezTo>
                      <a:pt x="406851" y="509637"/>
                      <a:pt x="414481" y="505190"/>
                      <a:pt x="423408" y="505889"/>
                    </a:cubicBezTo>
                    <a:close/>
                    <a:moveTo>
                      <a:pt x="1510262" y="501890"/>
                    </a:moveTo>
                    <a:cubicBezTo>
                      <a:pt x="1519189" y="502589"/>
                      <a:pt x="1526034" y="508169"/>
                      <a:pt x="1525549" y="514354"/>
                    </a:cubicBezTo>
                    <a:cubicBezTo>
                      <a:pt x="1525065" y="520539"/>
                      <a:pt x="1517435" y="524986"/>
                      <a:pt x="1508508" y="524287"/>
                    </a:cubicBezTo>
                    <a:cubicBezTo>
                      <a:pt x="1499581" y="523588"/>
                      <a:pt x="1492736" y="518008"/>
                      <a:pt x="1493220" y="511823"/>
                    </a:cubicBezTo>
                    <a:cubicBezTo>
                      <a:pt x="1493705" y="505637"/>
                      <a:pt x="1501334" y="501191"/>
                      <a:pt x="1510262" y="501890"/>
                    </a:cubicBezTo>
                    <a:close/>
                    <a:moveTo>
                      <a:pt x="1585458" y="499540"/>
                    </a:moveTo>
                    <a:cubicBezTo>
                      <a:pt x="1594385" y="500239"/>
                      <a:pt x="1601230" y="505819"/>
                      <a:pt x="1600745" y="512004"/>
                    </a:cubicBezTo>
                    <a:cubicBezTo>
                      <a:pt x="1600261" y="518189"/>
                      <a:pt x="1592631" y="522636"/>
                      <a:pt x="1583704" y="521937"/>
                    </a:cubicBezTo>
                    <a:cubicBezTo>
                      <a:pt x="1574777" y="521238"/>
                      <a:pt x="1567932" y="515658"/>
                      <a:pt x="1568416" y="509472"/>
                    </a:cubicBezTo>
                    <a:cubicBezTo>
                      <a:pt x="1568901" y="503287"/>
                      <a:pt x="1576530" y="498841"/>
                      <a:pt x="1585458" y="499540"/>
                    </a:cubicBezTo>
                    <a:close/>
                    <a:moveTo>
                      <a:pt x="1079165" y="474874"/>
                    </a:moveTo>
                    <a:cubicBezTo>
                      <a:pt x="1088093" y="475573"/>
                      <a:pt x="1094937" y="481153"/>
                      <a:pt x="1094453" y="487338"/>
                    </a:cubicBezTo>
                    <a:cubicBezTo>
                      <a:pt x="1093968" y="493523"/>
                      <a:pt x="1086339" y="497970"/>
                      <a:pt x="1077411" y="497271"/>
                    </a:cubicBezTo>
                    <a:cubicBezTo>
                      <a:pt x="1068483" y="496572"/>
                      <a:pt x="1061639" y="490991"/>
                      <a:pt x="1062124" y="484806"/>
                    </a:cubicBezTo>
                    <a:cubicBezTo>
                      <a:pt x="1062608" y="478621"/>
                      <a:pt x="1070237" y="474174"/>
                      <a:pt x="1079165" y="474874"/>
                    </a:cubicBezTo>
                    <a:close/>
                    <a:moveTo>
                      <a:pt x="760070" y="473556"/>
                    </a:moveTo>
                    <a:cubicBezTo>
                      <a:pt x="763622" y="473207"/>
                      <a:pt x="767775" y="474080"/>
                      <a:pt x="771688" y="476257"/>
                    </a:cubicBezTo>
                    <a:cubicBezTo>
                      <a:pt x="779513" y="480611"/>
                      <a:pt x="783411" y="488536"/>
                      <a:pt x="780394" y="493957"/>
                    </a:cubicBezTo>
                    <a:cubicBezTo>
                      <a:pt x="777378" y="499378"/>
                      <a:pt x="768589" y="500242"/>
                      <a:pt x="760764" y="495888"/>
                    </a:cubicBezTo>
                    <a:cubicBezTo>
                      <a:pt x="752939" y="491534"/>
                      <a:pt x="749041" y="483609"/>
                      <a:pt x="752058" y="478188"/>
                    </a:cubicBezTo>
                    <a:cubicBezTo>
                      <a:pt x="753567" y="475478"/>
                      <a:pt x="756518" y="473906"/>
                      <a:pt x="760070" y="473556"/>
                    </a:cubicBezTo>
                    <a:close/>
                    <a:moveTo>
                      <a:pt x="911588" y="468588"/>
                    </a:moveTo>
                    <a:cubicBezTo>
                      <a:pt x="915101" y="467952"/>
                      <a:pt x="918370" y="468654"/>
                      <a:pt x="920563" y="470847"/>
                    </a:cubicBezTo>
                    <a:cubicBezTo>
                      <a:pt x="924950" y="475234"/>
                      <a:pt x="923373" y="483923"/>
                      <a:pt x="917041" y="490255"/>
                    </a:cubicBezTo>
                    <a:cubicBezTo>
                      <a:pt x="910709" y="496587"/>
                      <a:pt x="902020" y="498165"/>
                      <a:pt x="897633" y="493778"/>
                    </a:cubicBezTo>
                    <a:cubicBezTo>
                      <a:pt x="893246" y="489391"/>
                      <a:pt x="894823" y="480701"/>
                      <a:pt x="901155" y="474369"/>
                    </a:cubicBezTo>
                    <a:cubicBezTo>
                      <a:pt x="904321" y="471203"/>
                      <a:pt x="908077" y="469226"/>
                      <a:pt x="911588" y="468588"/>
                    </a:cubicBezTo>
                    <a:close/>
                    <a:moveTo>
                      <a:pt x="288444" y="454298"/>
                    </a:moveTo>
                    <a:cubicBezTo>
                      <a:pt x="294629" y="454783"/>
                      <a:pt x="299076" y="462412"/>
                      <a:pt x="298376" y="471340"/>
                    </a:cubicBezTo>
                    <a:cubicBezTo>
                      <a:pt x="297677" y="480268"/>
                      <a:pt x="292097" y="487112"/>
                      <a:pt x="285912" y="486627"/>
                    </a:cubicBezTo>
                    <a:cubicBezTo>
                      <a:pt x="279727" y="486143"/>
                      <a:pt x="275280" y="478514"/>
                      <a:pt x="275980" y="469586"/>
                    </a:cubicBezTo>
                    <a:cubicBezTo>
                      <a:pt x="276678" y="460658"/>
                      <a:pt x="282259" y="453814"/>
                      <a:pt x="288444" y="454298"/>
                    </a:cubicBezTo>
                    <a:close/>
                    <a:moveTo>
                      <a:pt x="111735" y="450539"/>
                    </a:moveTo>
                    <a:cubicBezTo>
                      <a:pt x="117920" y="451023"/>
                      <a:pt x="122367" y="458653"/>
                      <a:pt x="121667" y="467581"/>
                    </a:cubicBezTo>
                    <a:cubicBezTo>
                      <a:pt x="120968" y="476508"/>
                      <a:pt x="115388" y="483352"/>
                      <a:pt x="109203" y="482868"/>
                    </a:cubicBezTo>
                    <a:cubicBezTo>
                      <a:pt x="103018" y="482384"/>
                      <a:pt x="98571" y="474754"/>
                      <a:pt x="99270" y="465826"/>
                    </a:cubicBezTo>
                    <a:cubicBezTo>
                      <a:pt x="99969" y="456899"/>
                      <a:pt x="105550" y="450055"/>
                      <a:pt x="111735" y="450539"/>
                    </a:cubicBezTo>
                    <a:close/>
                    <a:moveTo>
                      <a:pt x="1450494" y="447949"/>
                    </a:moveTo>
                    <a:cubicBezTo>
                      <a:pt x="1456679" y="448433"/>
                      <a:pt x="1461126" y="456062"/>
                      <a:pt x="1460427" y="464990"/>
                    </a:cubicBezTo>
                    <a:cubicBezTo>
                      <a:pt x="1459727" y="473918"/>
                      <a:pt x="1454147" y="480762"/>
                      <a:pt x="1447962" y="480278"/>
                    </a:cubicBezTo>
                    <a:cubicBezTo>
                      <a:pt x="1441777" y="479793"/>
                      <a:pt x="1437330" y="472164"/>
                      <a:pt x="1438029" y="463236"/>
                    </a:cubicBezTo>
                    <a:cubicBezTo>
                      <a:pt x="1438728" y="454308"/>
                      <a:pt x="1444309" y="447464"/>
                      <a:pt x="1450494" y="447949"/>
                    </a:cubicBezTo>
                    <a:close/>
                    <a:moveTo>
                      <a:pt x="1273785" y="444189"/>
                    </a:moveTo>
                    <a:cubicBezTo>
                      <a:pt x="1279970" y="444674"/>
                      <a:pt x="1284417" y="452303"/>
                      <a:pt x="1283718" y="461231"/>
                    </a:cubicBezTo>
                    <a:cubicBezTo>
                      <a:pt x="1283019" y="470158"/>
                      <a:pt x="1277438" y="477003"/>
                      <a:pt x="1271253" y="476518"/>
                    </a:cubicBezTo>
                    <a:cubicBezTo>
                      <a:pt x="1265068" y="476033"/>
                      <a:pt x="1260621" y="468403"/>
                      <a:pt x="1261320" y="459477"/>
                    </a:cubicBezTo>
                    <a:cubicBezTo>
                      <a:pt x="1262020" y="450548"/>
                      <a:pt x="1267600" y="443704"/>
                      <a:pt x="1273785" y="444189"/>
                    </a:cubicBezTo>
                    <a:close/>
                    <a:moveTo>
                      <a:pt x="531605" y="443607"/>
                    </a:moveTo>
                    <a:cubicBezTo>
                      <a:pt x="537026" y="446624"/>
                      <a:pt x="537891" y="455412"/>
                      <a:pt x="533537" y="463237"/>
                    </a:cubicBezTo>
                    <a:cubicBezTo>
                      <a:pt x="529182" y="471062"/>
                      <a:pt x="521258" y="474960"/>
                      <a:pt x="515837" y="471944"/>
                    </a:cubicBezTo>
                    <a:cubicBezTo>
                      <a:pt x="510416" y="468927"/>
                      <a:pt x="509551" y="460139"/>
                      <a:pt x="513906" y="452313"/>
                    </a:cubicBezTo>
                    <a:cubicBezTo>
                      <a:pt x="518260" y="444488"/>
                      <a:pt x="526184" y="440591"/>
                      <a:pt x="531605" y="443607"/>
                    </a:cubicBezTo>
                    <a:close/>
                    <a:moveTo>
                      <a:pt x="837049" y="441612"/>
                    </a:moveTo>
                    <a:cubicBezTo>
                      <a:pt x="843234" y="442097"/>
                      <a:pt x="847681" y="449726"/>
                      <a:pt x="846982" y="458653"/>
                    </a:cubicBezTo>
                    <a:cubicBezTo>
                      <a:pt x="846283" y="467581"/>
                      <a:pt x="840702" y="474426"/>
                      <a:pt x="834517" y="473941"/>
                    </a:cubicBezTo>
                    <a:cubicBezTo>
                      <a:pt x="828332" y="473456"/>
                      <a:pt x="823885" y="465826"/>
                      <a:pt x="824584" y="456900"/>
                    </a:cubicBezTo>
                    <a:cubicBezTo>
                      <a:pt x="825284" y="447971"/>
                      <a:pt x="830864" y="441127"/>
                      <a:pt x="837049" y="441612"/>
                    </a:cubicBezTo>
                    <a:close/>
                    <a:moveTo>
                      <a:pt x="664102" y="440293"/>
                    </a:moveTo>
                    <a:cubicBezTo>
                      <a:pt x="667614" y="440930"/>
                      <a:pt x="671369" y="442907"/>
                      <a:pt x="674536" y="446073"/>
                    </a:cubicBezTo>
                    <a:cubicBezTo>
                      <a:pt x="680867" y="452406"/>
                      <a:pt x="682444" y="461095"/>
                      <a:pt x="678057" y="465481"/>
                    </a:cubicBezTo>
                    <a:cubicBezTo>
                      <a:pt x="673670" y="469868"/>
                      <a:pt x="664981" y="468291"/>
                      <a:pt x="658649" y="461959"/>
                    </a:cubicBezTo>
                    <a:cubicBezTo>
                      <a:pt x="652317" y="455627"/>
                      <a:pt x="650740" y="446938"/>
                      <a:pt x="655127" y="442551"/>
                    </a:cubicBezTo>
                    <a:cubicBezTo>
                      <a:pt x="657320" y="440358"/>
                      <a:pt x="660589" y="439655"/>
                      <a:pt x="664102" y="440293"/>
                    </a:cubicBezTo>
                    <a:close/>
                    <a:moveTo>
                      <a:pt x="585144" y="440202"/>
                    </a:moveTo>
                    <a:cubicBezTo>
                      <a:pt x="591329" y="440686"/>
                      <a:pt x="595776" y="448316"/>
                      <a:pt x="595077" y="457243"/>
                    </a:cubicBezTo>
                    <a:cubicBezTo>
                      <a:pt x="594378" y="466171"/>
                      <a:pt x="588797" y="473015"/>
                      <a:pt x="582612" y="472531"/>
                    </a:cubicBezTo>
                    <a:cubicBezTo>
                      <a:pt x="576427" y="472047"/>
                      <a:pt x="571980" y="464417"/>
                      <a:pt x="572679" y="455489"/>
                    </a:cubicBezTo>
                    <a:cubicBezTo>
                      <a:pt x="573379" y="446562"/>
                      <a:pt x="578959" y="439718"/>
                      <a:pt x="585144" y="440202"/>
                    </a:cubicBezTo>
                    <a:close/>
                    <a:moveTo>
                      <a:pt x="240965" y="436774"/>
                    </a:moveTo>
                    <a:cubicBezTo>
                      <a:pt x="249893" y="437473"/>
                      <a:pt x="256737" y="443053"/>
                      <a:pt x="256252" y="449239"/>
                    </a:cubicBezTo>
                    <a:cubicBezTo>
                      <a:pt x="255768" y="455424"/>
                      <a:pt x="248139" y="459871"/>
                      <a:pt x="239211" y="459171"/>
                    </a:cubicBezTo>
                    <a:cubicBezTo>
                      <a:pt x="230283" y="458472"/>
                      <a:pt x="223439" y="452892"/>
                      <a:pt x="223923" y="446707"/>
                    </a:cubicBezTo>
                    <a:cubicBezTo>
                      <a:pt x="224408" y="440522"/>
                      <a:pt x="232037" y="436074"/>
                      <a:pt x="240965" y="436774"/>
                    </a:cubicBezTo>
                    <a:close/>
                    <a:moveTo>
                      <a:pt x="1558745" y="432223"/>
                    </a:moveTo>
                    <a:cubicBezTo>
                      <a:pt x="1564930" y="432707"/>
                      <a:pt x="1569377" y="440336"/>
                      <a:pt x="1568678" y="449264"/>
                    </a:cubicBezTo>
                    <a:cubicBezTo>
                      <a:pt x="1567979" y="458192"/>
                      <a:pt x="1562398" y="465036"/>
                      <a:pt x="1556213" y="464552"/>
                    </a:cubicBezTo>
                    <a:cubicBezTo>
                      <a:pt x="1550028" y="464067"/>
                      <a:pt x="1545581" y="456438"/>
                      <a:pt x="1546281" y="447510"/>
                    </a:cubicBezTo>
                    <a:cubicBezTo>
                      <a:pt x="1546980" y="438582"/>
                      <a:pt x="1552560" y="431738"/>
                      <a:pt x="1558745" y="432223"/>
                    </a:cubicBezTo>
                    <a:close/>
                    <a:moveTo>
                      <a:pt x="73388" y="430489"/>
                    </a:moveTo>
                    <a:cubicBezTo>
                      <a:pt x="76901" y="429851"/>
                      <a:pt x="80170" y="430553"/>
                      <a:pt x="82363" y="432747"/>
                    </a:cubicBezTo>
                    <a:cubicBezTo>
                      <a:pt x="86750" y="437134"/>
                      <a:pt x="85173" y="445823"/>
                      <a:pt x="78841" y="452156"/>
                    </a:cubicBezTo>
                    <a:cubicBezTo>
                      <a:pt x="72508" y="458488"/>
                      <a:pt x="63820" y="460064"/>
                      <a:pt x="59433" y="455677"/>
                    </a:cubicBezTo>
                    <a:lnTo>
                      <a:pt x="61889" y="442143"/>
                    </a:lnTo>
                    <a:lnTo>
                      <a:pt x="64925" y="435178"/>
                    </a:lnTo>
                    <a:close/>
                    <a:moveTo>
                      <a:pt x="1072636" y="423510"/>
                    </a:moveTo>
                    <a:cubicBezTo>
                      <a:pt x="1078822" y="423994"/>
                      <a:pt x="1083268" y="431624"/>
                      <a:pt x="1082568" y="440551"/>
                    </a:cubicBezTo>
                    <a:cubicBezTo>
                      <a:pt x="1081869" y="449479"/>
                      <a:pt x="1076289" y="456323"/>
                      <a:pt x="1070104" y="455839"/>
                    </a:cubicBezTo>
                    <a:cubicBezTo>
                      <a:pt x="1063919" y="455355"/>
                      <a:pt x="1059472" y="447725"/>
                      <a:pt x="1060172" y="438797"/>
                    </a:cubicBezTo>
                    <a:cubicBezTo>
                      <a:pt x="1060871" y="429870"/>
                      <a:pt x="1066451" y="423026"/>
                      <a:pt x="1072636" y="423510"/>
                    </a:cubicBezTo>
                    <a:close/>
                    <a:moveTo>
                      <a:pt x="383995" y="419523"/>
                    </a:moveTo>
                    <a:cubicBezTo>
                      <a:pt x="390180" y="420007"/>
                      <a:pt x="394628" y="427637"/>
                      <a:pt x="393927" y="436564"/>
                    </a:cubicBezTo>
                    <a:cubicBezTo>
                      <a:pt x="393228" y="445492"/>
                      <a:pt x="387648" y="452336"/>
                      <a:pt x="381463" y="451852"/>
                    </a:cubicBezTo>
                    <a:cubicBezTo>
                      <a:pt x="375278" y="451367"/>
                      <a:pt x="370831" y="443738"/>
                      <a:pt x="371531" y="434810"/>
                    </a:cubicBezTo>
                    <a:cubicBezTo>
                      <a:pt x="372229" y="425882"/>
                      <a:pt x="377811" y="419038"/>
                      <a:pt x="383995" y="419523"/>
                    </a:cubicBezTo>
                    <a:close/>
                    <a:moveTo>
                      <a:pt x="698261" y="414820"/>
                    </a:moveTo>
                    <a:cubicBezTo>
                      <a:pt x="704446" y="415306"/>
                      <a:pt x="708893" y="422935"/>
                      <a:pt x="708194" y="431862"/>
                    </a:cubicBezTo>
                    <a:cubicBezTo>
                      <a:pt x="707495" y="440790"/>
                      <a:pt x="701914" y="447635"/>
                      <a:pt x="695729" y="447149"/>
                    </a:cubicBezTo>
                    <a:cubicBezTo>
                      <a:pt x="689544" y="446665"/>
                      <a:pt x="685097" y="439035"/>
                      <a:pt x="685796" y="430108"/>
                    </a:cubicBezTo>
                    <a:cubicBezTo>
                      <a:pt x="686496" y="421180"/>
                      <a:pt x="692076" y="414336"/>
                      <a:pt x="698261" y="414820"/>
                    </a:cubicBezTo>
                    <a:close/>
                    <a:moveTo>
                      <a:pt x="497113" y="394142"/>
                    </a:moveTo>
                    <a:cubicBezTo>
                      <a:pt x="503298" y="394626"/>
                      <a:pt x="507745" y="402256"/>
                      <a:pt x="507045" y="411184"/>
                    </a:cubicBezTo>
                    <a:cubicBezTo>
                      <a:pt x="506346" y="420111"/>
                      <a:pt x="500766" y="426955"/>
                      <a:pt x="494581" y="426471"/>
                    </a:cubicBezTo>
                    <a:cubicBezTo>
                      <a:pt x="488396" y="425987"/>
                      <a:pt x="483949" y="418357"/>
                      <a:pt x="484649" y="409430"/>
                    </a:cubicBezTo>
                    <a:cubicBezTo>
                      <a:pt x="485347" y="400502"/>
                      <a:pt x="490928" y="393658"/>
                      <a:pt x="497113" y="394142"/>
                    </a:cubicBezTo>
                    <a:close/>
                    <a:moveTo>
                      <a:pt x="968017" y="392091"/>
                    </a:moveTo>
                    <a:cubicBezTo>
                      <a:pt x="974202" y="392575"/>
                      <a:pt x="978649" y="400205"/>
                      <a:pt x="977950" y="409132"/>
                    </a:cubicBezTo>
                    <a:cubicBezTo>
                      <a:pt x="977251" y="418060"/>
                      <a:pt x="971670" y="424904"/>
                      <a:pt x="965485" y="424420"/>
                    </a:cubicBezTo>
                    <a:cubicBezTo>
                      <a:pt x="959300" y="423935"/>
                      <a:pt x="954853" y="416306"/>
                      <a:pt x="955553" y="407378"/>
                    </a:cubicBezTo>
                    <a:cubicBezTo>
                      <a:pt x="956252" y="398450"/>
                      <a:pt x="961832" y="391606"/>
                      <a:pt x="968017" y="392091"/>
                    </a:cubicBezTo>
                    <a:close/>
                    <a:moveTo>
                      <a:pt x="847427" y="365122"/>
                    </a:moveTo>
                    <a:cubicBezTo>
                      <a:pt x="852848" y="368138"/>
                      <a:pt x="853713" y="376927"/>
                      <a:pt x="849359" y="384752"/>
                    </a:cubicBezTo>
                    <a:cubicBezTo>
                      <a:pt x="845004" y="392578"/>
                      <a:pt x="837080" y="396475"/>
                      <a:pt x="831659" y="393458"/>
                    </a:cubicBezTo>
                    <a:cubicBezTo>
                      <a:pt x="826238" y="390442"/>
                      <a:pt x="825373" y="381654"/>
                      <a:pt x="829728" y="373829"/>
                    </a:cubicBezTo>
                    <a:cubicBezTo>
                      <a:pt x="834082" y="366003"/>
                      <a:pt x="842006" y="362106"/>
                      <a:pt x="847427" y="365122"/>
                    </a:cubicBezTo>
                    <a:close/>
                    <a:moveTo>
                      <a:pt x="289935" y="364899"/>
                    </a:moveTo>
                    <a:cubicBezTo>
                      <a:pt x="298863" y="365598"/>
                      <a:pt x="305707" y="371179"/>
                      <a:pt x="305223" y="377364"/>
                    </a:cubicBezTo>
                    <a:cubicBezTo>
                      <a:pt x="304738" y="383549"/>
                      <a:pt x="297109" y="387996"/>
                      <a:pt x="288181" y="387296"/>
                    </a:cubicBezTo>
                    <a:cubicBezTo>
                      <a:pt x="279254" y="386597"/>
                      <a:pt x="272409" y="381016"/>
                      <a:pt x="272894" y="374832"/>
                    </a:cubicBezTo>
                    <a:cubicBezTo>
                      <a:pt x="273378" y="368647"/>
                      <a:pt x="281008" y="364199"/>
                      <a:pt x="289935" y="364899"/>
                    </a:cubicBezTo>
                    <a:close/>
                    <a:moveTo>
                      <a:pt x="979923" y="361807"/>
                    </a:moveTo>
                    <a:cubicBezTo>
                      <a:pt x="983436" y="362444"/>
                      <a:pt x="987191" y="364421"/>
                      <a:pt x="990357" y="367587"/>
                    </a:cubicBezTo>
                    <a:cubicBezTo>
                      <a:pt x="996689" y="373920"/>
                      <a:pt x="998266" y="382608"/>
                      <a:pt x="993879" y="386995"/>
                    </a:cubicBezTo>
                    <a:cubicBezTo>
                      <a:pt x="989492" y="391382"/>
                      <a:pt x="980803" y="389805"/>
                      <a:pt x="974471" y="383473"/>
                    </a:cubicBezTo>
                    <a:cubicBezTo>
                      <a:pt x="968139" y="377141"/>
                      <a:pt x="966562" y="368452"/>
                      <a:pt x="970949" y="364065"/>
                    </a:cubicBezTo>
                    <a:cubicBezTo>
                      <a:pt x="973142" y="361872"/>
                      <a:pt x="976411" y="361170"/>
                      <a:pt x="979923" y="361807"/>
                    </a:cubicBezTo>
                    <a:close/>
                    <a:moveTo>
                      <a:pt x="122357" y="358614"/>
                    </a:moveTo>
                    <a:cubicBezTo>
                      <a:pt x="125870" y="357976"/>
                      <a:pt x="129139" y="358678"/>
                      <a:pt x="131331" y="360872"/>
                    </a:cubicBezTo>
                    <a:cubicBezTo>
                      <a:pt x="135719" y="365259"/>
                      <a:pt x="134142" y="373948"/>
                      <a:pt x="127810" y="380281"/>
                    </a:cubicBezTo>
                    <a:cubicBezTo>
                      <a:pt x="121478" y="386613"/>
                      <a:pt x="112789" y="388189"/>
                      <a:pt x="108402" y="383802"/>
                    </a:cubicBezTo>
                    <a:lnTo>
                      <a:pt x="111236" y="368185"/>
                    </a:lnTo>
                    <a:lnTo>
                      <a:pt x="115267" y="362542"/>
                    </a:lnTo>
                    <a:close/>
                    <a:moveTo>
                      <a:pt x="1451986" y="358548"/>
                    </a:moveTo>
                    <a:cubicBezTo>
                      <a:pt x="1460912" y="359247"/>
                      <a:pt x="1467757" y="364829"/>
                      <a:pt x="1467273" y="371013"/>
                    </a:cubicBezTo>
                    <a:cubicBezTo>
                      <a:pt x="1466788" y="377198"/>
                      <a:pt x="1459158" y="381646"/>
                      <a:pt x="1450231" y="380946"/>
                    </a:cubicBezTo>
                    <a:cubicBezTo>
                      <a:pt x="1441304" y="380246"/>
                      <a:pt x="1434459" y="374666"/>
                      <a:pt x="1434944" y="368481"/>
                    </a:cubicBezTo>
                    <a:cubicBezTo>
                      <a:pt x="1435428" y="362296"/>
                      <a:pt x="1443058" y="357849"/>
                      <a:pt x="1451986" y="358548"/>
                    </a:cubicBezTo>
                    <a:close/>
                    <a:moveTo>
                      <a:pt x="1132889" y="357230"/>
                    </a:moveTo>
                    <a:cubicBezTo>
                      <a:pt x="1136441" y="356881"/>
                      <a:pt x="1140595" y="357753"/>
                      <a:pt x="1144507" y="359930"/>
                    </a:cubicBezTo>
                    <a:lnTo>
                      <a:pt x="1149404" y="364847"/>
                    </a:lnTo>
                    <a:lnTo>
                      <a:pt x="1152871" y="363126"/>
                    </a:lnTo>
                    <a:cubicBezTo>
                      <a:pt x="1159056" y="363611"/>
                      <a:pt x="1163503" y="371240"/>
                      <a:pt x="1162804" y="380168"/>
                    </a:cubicBezTo>
                    <a:cubicBezTo>
                      <a:pt x="1162105" y="389095"/>
                      <a:pt x="1156524" y="395940"/>
                      <a:pt x="1150339" y="395455"/>
                    </a:cubicBezTo>
                    <a:cubicBezTo>
                      <a:pt x="1147247" y="395213"/>
                      <a:pt x="1144589" y="393184"/>
                      <a:pt x="1142791" y="390100"/>
                    </a:cubicBezTo>
                    <a:lnTo>
                      <a:pt x="1140992" y="381284"/>
                    </a:lnTo>
                    <a:lnTo>
                      <a:pt x="1133583" y="379561"/>
                    </a:lnTo>
                    <a:cubicBezTo>
                      <a:pt x="1125758" y="375207"/>
                      <a:pt x="1121860" y="367284"/>
                      <a:pt x="1124877" y="361863"/>
                    </a:cubicBezTo>
                    <a:cubicBezTo>
                      <a:pt x="1126385" y="359152"/>
                      <a:pt x="1129336" y="357581"/>
                      <a:pt x="1132889" y="357230"/>
                    </a:cubicBezTo>
                    <a:close/>
                    <a:moveTo>
                      <a:pt x="1200080" y="357139"/>
                    </a:moveTo>
                    <a:cubicBezTo>
                      <a:pt x="1209007" y="357838"/>
                      <a:pt x="1215852" y="363418"/>
                      <a:pt x="1215367" y="369603"/>
                    </a:cubicBezTo>
                    <a:cubicBezTo>
                      <a:pt x="1214883" y="375788"/>
                      <a:pt x="1207253" y="380235"/>
                      <a:pt x="1198327" y="379536"/>
                    </a:cubicBezTo>
                    <a:cubicBezTo>
                      <a:pt x="1189399" y="378837"/>
                      <a:pt x="1182554" y="373257"/>
                      <a:pt x="1183038" y="367072"/>
                    </a:cubicBezTo>
                    <a:cubicBezTo>
                      <a:pt x="1183523" y="360887"/>
                      <a:pt x="1191153" y="356440"/>
                      <a:pt x="1200080" y="357139"/>
                    </a:cubicBezTo>
                    <a:close/>
                    <a:moveTo>
                      <a:pt x="763344" y="354561"/>
                    </a:moveTo>
                    <a:cubicBezTo>
                      <a:pt x="772271" y="355260"/>
                      <a:pt x="779117" y="360840"/>
                      <a:pt x="778631" y="367025"/>
                    </a:cubicBezTo>
                    <a:lnTo>
                      <a:pt x="774738" y="372514"/>
                    </a:lnTo>
                    <a:lnTo>
                      <a:pt x="776127" y="375311"/>
                    </a:lnTo>
                    <a:cubicBezTo>
                      <a:pt x="775642" y="381496"/>
                      <a:pt x="768013" y="385943"/>
                      <a:pt x="759085" y="385244"/>
                    </a:cubicBezTo>
                    <a:cubicBezTo>
                      <a:pt x="750157" y="384545"/>
                      <a:pt x="743313" y="378964"/>
                      <a:pt x="743798" y="372779"/>
                    </a:cubicBezTo>
                    <a:lnTo>
                      <a:pt x="747691" y="367291"/>
                    </a:lnTo>
                    <a:lnTo>
                      <a:pt x="746302" y="364494"/>
                    </a:lnTo>
                    <a:cubicBezTo>
                      <a:pt x="746788" y="358309"/>
                      <a:pt x="754417" y="353862"/>
                      <a:pt x="763344" y="354561"/>
                    </a:cubicBezTo>
                    <a:close/>
                    <a:moveTo>
                      <a:pt x="444248" y="353244"/>
                    </a:moveTo>
                    <a:cubicBezTo>
                      <a:pt x="447801" y="352894"/>
                      <a:pt x="451953" y="353767"/>
                      <a:pt x="455866" y="355944"/>
                    </a:cubicBezTo>
                    <a:cubicBezTo>
                      <a:pt x="463691" y="360298"/>
                      <a:pt x="467589" y="368222"/>
                      <a:pt x="464572" y="373643"/>
                    </a:cubicBezTo>
                    <a:cubicBezTo>
                      <a:pt x="461555" y="379065"/>
                      <a:pt x="452767" y="379929"/>
                      <a:pt x="444942" y="375575"/>
                    </a:cubicBezTo>
                    <a:cubicBezTo>
                      <a:pt x="437117" y="371221"/>
                      <a:pt x="433219" y="363296"/>
                      <a:pt x="436236" y="357875"/>
                    </a:cubicBezTo>
                    <a:cubicBezTo>
                      <a:pt x="437745" y="355165"/>
                      <a:pt x="440695" y="353593"/>
                      <a:pt x="444248" y="353244"/>
                    </a:cubicBezTo>
                    <a:close/>
                    <a:moveTo>
                      <a:pt x="1284408" y="352264"/>
                    </a:moveTo>
                    <a:cubicBezTo>
                      <a:pt x="1287919" y="351626"/>
                      <a:pt x="1291188" y="352329"/>
                      <a:pt x="1293382" y="354523"/>
                    </a:cubicBezTo>
                    <a:cubicBezTo>
                      <a:pt x="1297769" y="358909"/>
                      <a:pt x="1296192" y="367598"/>
                      <a:pt x="1289860" y="373930"/>
                    </a:cubicBezTo>
                    <a:cubicBezTo>
                      <a:pt x="1283528" y="380262"/>
                      <a:pt x="1274839" y="381839"/>
                      <a:pt x="1270452" y="377452"/>
                    </a:cubicBezTo>
                    <a:cubicBezTo>
                      <a:pt x="1266066" y="373065"/>
                      <a:pt x="1267642" y="364377"/>
                      <a:pt x="1273974" y="358044"/>
                    </a:cubicBezTo>
                    <a:cubicBezTo>
                      <a:pt x="1277140" y="354879"/>
                      <a:pt x="1280895" y="352901"/>
                      <a:pt x="1284408" y="352264"/>
                    </a:cubicBezTo>
                    <a:close/>
                    <a:moveTo>
                      <a:pt x="595767" y="348276"/>
                    </a:moveTo>
                    <a:cubicBezTo>
                      <a:pt x="599278" y="347638"/>
                      <a:pt x="602547" y="348340"/>
                      <a:pt x="604741" y="350534"/>
                    </a:cubicBezTo>
                    <a:cubicBezTo>
                      <a:pt x="609128" y="354921"/>
                      <a:pt x="607552" y="363610"/>
                      <a:pt x="601219" y="369942"/>
                    </a:cubicBezTo>
                    <a:lnTo>
                      <a:pt x="599178" y="371073"/>
                    </a:lnTo>
                    <a:lnTo>
                      <a:pt x="599417" y="371553"/>
                    </a:lnTo>
                    <a:cubicBezTo>
                      <a:pt x="598932" y="377737"/>
                      <a:pt x="591303" y="382185"/>
                      <a:pt x="582375" y="381485"/>
                    </a:cubicBezTo>
                    <a:cubicBezTo>
                      <a:pt x="573447" y="380785"/>
                      <a:pt x="566603" y="375205"/>
                      <a:pt x="567088" y="369020"/>
                    </a:cubicBezTo>
                    <a:cubicBezTo>
                      <a:pt x="567572" y="362835"/>
                      <a:pt x="575202" y="358388"/>
                      <a:pt x="584129" y="359087"/>
                    </a:cubicBezTo>
                    <a:lnTo>
                      <a:pt x="584402" y="359190"/>
                    </a:lnTo>
                    <a:lnTo>
                      <a:pt x="585333" y="354057"/>
                    </a:lnTo>
                    <a:cubicBezTo>
                      <a:pt x="588500" y="350890"/>
                      <a:pt x="592254" y="348913"/>
                      <a:pt x="595767" y="348276"/>
                    </a:cubicBezTo>
                    <a:close/>
                    <a:moveTo>
                      <a:pt x="382981" y="338408"/>
                    </a:moveTo>
                    <a:cubicBezTo>
                      <a:pt x="391908" y="339107"/>
                      <a:pt x="398753" y="344687"/>
                      <a:pt x="398268" y="350872"/>
                    </a:cubicBezTo>
                    <a:cubicBezTo>
                      <a:pt x="397784" y="357058"/>
                      <a:pt x="390154" y="361504"/>
                      <a:pt x="381227" y="360805"/>
                    </a:cubicBezTo>
                    <a:cubicBezTo>
                      <a:pt x="372300" y="360106"/>
                      <a:pt x="365455" y="354526"/>
                      <a:pt x="365939" y="348341"/>
                    </a:cubicBezTo>
                    <a:cubicBezTo>
                      <a:pt x="366424" y="342156"/>
                      <a:pt x="374053" y="337709"/>
                      <a:pt x="382981" y="338408"/>
                    </a:cubicBezTo>
                    <a:close/>
                    <a:moveTo>
                      <a:pt x="998931" y="336460"/>
                    </a:moveTo>
                    <a:cubicBezTo>
                      <a:pt x="1007859" y="337159"/>
                      <a:pt x="1014703" y="342739"/>
                      <a:pt x="1014219" y="348924"/>
                    </a:cubicBezTo>
                    <a:cubicBezTo>
                      <a:pt x="1013734" y="355109"/>
                      <a:pt x="1006105" y="359556"/>
                      <a:pt x="997177" y="358857"/>
                    </a:cubicBezTo>
                    <a:cubicBezTo>
                      <a:pt x="988249" y="358158"/>
                      <a:pt x="981405" y="352577"/>
                      <a:pt x="981890" y="346392"/>
                    </a:cubicBezTo>
                    <a:cubicBezTo>
                      <a:pt x="982374" y="340207"/>
                      <a:pt x="990003" y="335760"/>
                      <a:pt x="998931" y="336460"/>
                    </a:cubicBezTo>
                    <a:close/>
                    <a:moveTo>
                      <a:pt x="876461" y="329180"/>
                    </a:moveTo>
                    <a:cubicBezTo>
                      <a:pt x="885388" y="329879"/>
                      <a:pt x="892233" y="335460"/>
                      <a:pt x="891748" y="341645"/>
                    </a:cubicBezTo>
                    <a:cubicBezTo>
                      <a:pt x="891264" y="347830"/>
                      <a:pt x="883634" y="352277"/>
                      <a:pt x="874708" y="351578"/>
                    </a:cubicBezTo>
                    <a:cubicBezTo>
                      <a:pt x="865780" y="350878"/>
                      <a:pt x="858935" y="345298"/>
                      <a:pt x="859419" y="339113"/>
                    </a:cubicBezTo>
                    <a:cubicBezTo>
                      <a:pt x="859904" y="332928"/>
                      <a:pt x="867534" y="328481"/>
                      <a:pt x="876461" y="329180"/>
                    </a:cubicBezTo>
                    <a:close/>
                    <a:moveTo>
                      <a:pt x="557366" y="327862"/>
                    </a:moveTo>
                    <a:cubicBezTo>
                      <a:pt x="560918" y="327513"/>
                      <a:pt x="565071" y="328385"/>
                      <a:pt x="568984" y="330562"/>
                    </a:cubicBezTo>
                    <a:cubicBezTo>
                      <a:pt x="576809" y="334917"/>
                      <a:pt x="580707" y="342841"/>
                      <a:pt x="577690" y="348262"/>
                    </a:cubicBezTo>
                    <a:cubicBezTo>
                      <a:pt x="574673" y="353683"/>
                      <a:pt x="565885" y="354549"/>
                      <a:pt x="558060" y="350193"/>
                    </a:cubicBezTo>
                    <a:cubicBezTo>
                      <a:pt x="550235" y="345839"/>
                      <a:pt x="546337" y="337916"/>
                      <a:pt x="549354" y="332495"/>
                    </a:cubicBezTo>
                    <a:cubicBezTo>
                      <a:pt x="550863" y="329784"/>
                      <a:pt x="553813" y="328212"/>
                      <a:pt x="557366" y="327862"/>
                    </a:cubicBezTo>
                    <a:close/>
                    <a:moveTo>
                      <a:pt x="624556" y="327771"/>
                    </a:moveTo>
                    <a:cubicBezTo>
                      <a:pt x="633483" y="328470"/>
                      <a:pt x="640329" y="334050"/>
                      <a:pt x="639843" y="340235"/>
                    </a:cubicBezTo>
                    <a:cubicBezTo>
                      <a:pt x="639359" y="346421"/>
                      <a:pt x="631729" y="350867"/>
                      <a:pt x="622802" y="350168"/>
                    </a:cubicBezTo>
                    <a:cubicBezTo>
                      <a:pt x="613875" y="349469"/>
                      <a:pt x="607030" y="343889"/>
                      <a:pt x="607514" y="337704"/>
                    </a:cubicBezTo>
                    <a:cubicBezTo>
                      <a:pt x="608000" y="331519"/>
                      <a:pt x="615629" y="327072"/>
                      <a:pt x="624556" y="327771"/>
                    </a:cubicBezTo>
                    <a:close/>
                    <a:moveTo>
                      <a:pt x="1028270" y="325812"/>
                    </a:moveTo>
                    <a:cubicBezTo>
                      <a:pt x="1031822" y="325462"/>
                      <a:pt x="1035976" y="326335"/>
                      <a:pt x="1039888" y="328512"/>
                    </a:cubicBezTo>
                    <a:cubicBezTo>
                      <a:pt x="1047713" y="332866"/>
                      <a:pt x="1051611" y="340790"/>
                      <a:pt x="1048594" y="346211"/>
                    </a:cubicBezTo>
                    <a:cubicBezTo>
                      <a:pt x="1045578" y="351633"/>
                      <a:pt x="1036790" y="352497"/>
                      <a:pt x="1028964" y="348143"/>
                    </a:cubicBezTo>
                    <a:cubicBezTo>
                      <a:pt x="1021139" y="343789"/>
                      <a:pt x="1017241" y="335864"/>
                      <a:pt x="1020258" y="330443"/>
                    </a:cubicBezTo>
                    <a:cubicBezTo>
                      <a:pt x="1021766" y="327733"/>
                      <a:pt x="1024718" y="326161"/>
                      <a:pt x="1028270" y="325812"/>
                    </a:cubicBezTo>
                    <a:close/>
                    <a:moveTo>
                      <a:pt x="1095460" y="325719"/>
                    </a:moveTo>
                    <a:cubicBezTo>
                      <a:pt x="1104388" y="326419"/>
                      <a:pt x="1111232" y="331999"/>
                      <a:pt x="1110748" y="338184"/>
                    </a:cubicBezTo>
                    <a:cubicBezTo>
                      <a:pt x="1110263" y="344369"/>
                      <a:pt x="1102634" y="348816"/>
                      <a:pt x="1093706" y="348117"/>
                    </a:cubicBezTo>
                    <a:cubicBezTo>
                      <a:pt x="1084779" y="347418"/>
                      <a:pt x="1077934" y="341837"/>
                      <a:pt x="1078419" y="335652"/>
                    </a:cubicBezTo>
                    <a:cubicBezTo>
                      <a:pt x="1078903" y="329467"/>
                      <a:pt x="1086533" y="325020"/>
                      <a:pt x="1095460" y="325719"/>
                    </a:cubicBezTo>
                    <a:close/>
                    <a:moveTo>
                      <a:pt x="314671" y="325026"/>
                    </a:moveTo>
                    <a:cubicBezTo>
                      <a:pt x="320856" y="325510"/>
                      <a:pt x="325303" y="333139"/>
                      <a:pt x="324604" y="342067"/>
                    </a:cubicBezTo>
                    <a:cubicBezTo>
                      <a:pt x="323905" y="350995"/>
                      <a:pt x="318324" y="357839"/>
                      <a:pt x="312139" y="357355"/>
                    </a:cubicBezTo>
                    <a:cubicBezTo>
                      <a:pt x="305954" y="356870"/>
                      <a:pt x="301507" y="349241"/>
                      <a:pt x="302206" y="340313"/>
                    </a:cubicBezTo>
                    <a:cubicBezTo>
                      <a:pt x="302906" y="331385"/>
                      <a:pt x="308486" y="324541"/>
                      <a:pt x="314671" y="325026"/>
                    </a:cubicBezTo>
                    <a:close/>
                    <a:moveTo>
                      <a:pt x="142644" y="324216"/>
                    </a:moveTo>
                    <a:lnTo>
                      <a:pt x="152156" y="329487"/>
                    </a:lnTo>
                    <a:cubicBezTo>
                      <a:pt x="158489" y="335819"/>
                      <a:pt x="160066" y="344509"/>
                      <a:pt x="155679" y="348895"/>
                    </a:cubicBezTo>
                    <a:cubicBezTo>
                      <a:pt x="151292" y="353283"/>
                      <a:pt x="142604" y="351705"/>
                      <a:pt x="136271" y="345374"/>
                    </a:cubicBezTo>
                    <a:lnTo>
                      <a:pt x="134500" y="335617"/>
                    </a:lnTo>
                    <a:close/>
                    <a:moveTo>
                      <a:pt x="1170656" y="323369"/>
                    </a:moveTo>
                    <a:cubicBezTo>
                      <a:pt x="1179584" y="324069"/>
                      <a:pt x="1186428" y="329649"/>
                      <a:pt x="1185944" y="335834"/>
                    </a:cubicBezTo>
                    <a:cubicBezTo>
                      <a:pt x="1185459" y="342019"/>
                      <a:pt x="1177830" y="346466"/>
                      <a:pt x="1168902" y="345767"/>
                    </a:cubicBezTo>
                    <a:cubicBezTo>
                      <a:pt x="1159975" y="345068"/>
                      <a:pt x="1153130" y="339487"/>
                      <a:pt x="1153615" y="333302"/>
                    </a:cubicBezTo>
                    <a:cubicBezTo>
                      <a:pt x="1154099" y="327117"/>
                      <a:pt x="1161729" y="322670"/>
                      <a:pt x="1170656" y="323369"/>
                    </a:cubicBezTo>
                    <a:close/>
                    <a:moveTo>
                      <a:pt x="708885" y="322895"/>
                    </a:moveTo>
                    <a:cubicBezTo>
                      <a:pt x="712396" y="322258"/>
                      <a:pt x="715665" y="322961"/>
                      <a:pt x="717859" y="325155"/>
                    </a:cubicBezTo>
                    <a:cubicBezTo>
                      <a:pt x="722246" y="329541"/>
                      <a:pt x="720669" y="338230"/>
                      <a:pt x="714337" y="344562"/>
                    </a:cubicBezTo>
                    <a:cubicBezTo>
                      <a:pt x="708005" y="350894"/>
                      <a:pt x="699316" y="352471"/>
                      <a:pt x="694929" y="348084"/>
                    </a:cubicBezTo>
                    <a:cubicBezTo>
                      <a:pt x="690542" y="343697"/>
                      <a:pt x="692119" y="335008"/>
                      <a:pt x="698451" y="328676"/>
                    </a:cubicBezTo>
                    <a:cubicBezTo>
                      <a:pt x="701617" y="325511"/>
                      <a:pt x="705372" y="323533"/>
                      <a:pt x="708885" y="322895"/>
                    </a:cubicBezTo>
                    <a:close/>
                    <a:moveTo>
                      <a:pt x="376410" y="312262"/>
                    </a:moveTo>
                    <a:cubicBezTo>
                      <a:pt x="385338" y="312961"/>
                      <a:pt x="392182" y="318542"/>
                      <a:pt x="391698" y="324727"/>
                    </a:cubicBezTo>
                    <a:cubicBezTo>
                      <a:pt x="391213" y="330912"/>
                      <a:pt x="383584" y="335359"/>
                      <a:pt x="374656" y="334659"/>
                    </a:cubicBezTo>
                    <a:cubicBezTo>
                      <a:pt x="365728" y="333960"/>
                      <a:pt x="358884" y="328379"/>
                      <a:pt x="359369" y="322194"/>
                    </a:cubicBezTo>
                    <a:cubicBezTo>
                      <a:pt x="359853" y="316010"/>
                      <a:pt x="367482" y="311562"/>
                      <a:pt x="376410" y="312262"/>
                    </a:cubicBezTo>
                    <a:close/>
                    <a:moveTo>
                      <a:pt x="847314" y="310210"/>
                    </a:moveTo>
                    <a:cubicBezTo>
                      <a:pt x="856241" y="310909"/>
                      <a:pt x="863086" y="316489"/>
                      <a:pt x="862601" y="322674"/>
                    </a:cubicBezTo>
                    <a:cubicBezTo>
                      <a:pt x="862117" y="328859"/>
                      <a:pt x="854487" y="333306"/>
                      <a:pt x="845560" y="332607"/>
                    </a:cubicBezTo>
                    <a:cubicBezTo>
                      <a:pt x="836632" y="331908"/>
                      <a:pt x="829788" y="326327"/>
                      <a:pt x="830272" y="320142"/>
                    </a:cubicBezTo>
                    <a:cubicBezTo>
                      <a:pt x="830757" y="313957"/>
                      <a:pt x="838386" y="309510"/>
                      <a:pt x="847314" y="310210"/>
                    </a:cubicBezTo>
                    <a:close/>
                    <a:moveTo>
                      <a:pt x="423408" y="307092"/>
                    </a:moveTo>
                    <a:cubicBezTo>
                      <a:pt x="432336" y="307791"/>
                      <a:pt x="439180" y="313371"/>
                      <a:pt x="438696" y="319556"/>
                    </a:cubicBezTo>
                    <a:cubicBezTo>
                      <a:pt x="438211" y="325741"/>
                      <a:pt x="430582" y="330188"/>
                      <a:pt x="421654" y="329489"/>
                    </a:cubicBezTo>
                    <a:cubicBezTo>
                      <a:pt x="412726" y="328790"/>
                      <a:pt x="405882" y="323210"/>
                      <a:pt x="406367" y="317024"/>
                    </a:cubicBezTo>
                    <a:cubicBezTo>
                      <a:pt x="406851" y="310839"/>
                      <a:pt x="414481" y="306392"/>
                      <a:pt x="423408" y="307092"/>
                    </a:cubicBezTo>
                    <a:close/>
                    <a:moveTo>
                      <a:pt x="894312" y="305039"/>
                    </a:moveTo>
                    <a:cubicBezTo>
                      <a:pt x="903240" y="305738"/>
                      <a:pt x="910084" y="311319"/>
                      <a:pt x="909599" y="317504"/>
                    </a:cubicBezTo>
                    <a:cubicBezTo>
                      <a:pt x="909115" y="323689"/>
                      <a:pt x="901486" y="328136"/>
                      <a:pt x="892558" y="327437"/>
                    </a:cubicBezTo>
                    <a:cubicBezTo>
                      <a:pt x="883630" y="326737"/>
                      <a:pt x="876786" y="321157"/>
                      <a:pt x="877270" y="314972"/>
                    </a:cubicBezTo>
                    <a:cubicBezTo>
                      <a:pt x="877755" y="308787"/>
                      <a:pt x="885384" y="304340"/>
                      <a:pt x="894312" y="305039"/>
                    </a:cubicBezTo>
                    <a:close/>
                    <a:moveTo>
                      <a:pt x="969508" y="302689"/>
                    </a:moveTo>
                    <a:cubicBezTo>
                      <a:pt x="978436" y="303388"/>
                      <a:pt x="985280" y="308969"/>
                      <a:pt x="984795" y="315154"/>
                    </a:cubicBezTo>
                    <a:cubicBezTo>
                      <a:pt x="984311" y="321339"/>
                      <a:pt x="976682" y="325786"/>
                      <a:pt x="967754" y="325087"/>
                    </a:cubicBezTo>
                    <a:cubicBezTo>
                      <a:pt x="958826" y="324387"/>
                      <a:pt x="951982" y="318807"/>
                      <a:pt x="952466" y="312622"/>
                    </a:cubicBezTo>
                    <a:cubicBezTo>
                      <a:pt x="952951" y="306437"/>
                      <a:pt x="960580" y="301990"/>
                      <a:pt x="969508" y="302689"/>
                    </a:cubicBezTo>
                    <a:close/>
                    <a:moveTo>
                      <a:pt x="175261" y="291583"/>
                    </a:moveTo>
                    <a:cubicBezTo>
                      <a:pt x="184188" y="292282"/>
                      <a:pt x="191033" y="297862"/>
                      <a:pt x="190548" y="304047"/>
                    </a:cubicBezTo>
                    <a:cubicBezTo>
                      <a:pt x="190064" y="310232"/>
                      <a:pt x="182434" y="314679"/>
                      <a:pt x="173507" y="313980"/>
                    </a:cubicBezTo>
                    <a:cubicBezTo>
                      <a:pt x="169043" y="313631"/>
                      <a:pt x="165100" y="312061"/>
                      <a:pt x="162333" y="309805"/>
                    </a:cubicBezTo>
                    <a:lnTo>
                      <a:pt x="160033" y="305171"/>
                    </a:lnTo>
                    <a:lnTo>
                      <a:pt x="173624" y="291917"/>
                    </a:lnTo>
                    <a:close/>
                    <a:moveTo>
                      <a:pt x="1337311" y="285233"/>
                    </a:moveTo>
                    <a:cubicBezTo>
                      <a:pt x="1346238" y="285932"/>
                      <a:pt x="1353083" y="291512"/>
                      <a:pt x="1352598" y="297698"/>
                    </a:cubicBezTo>
                    <a:cubicBezTo>
                      <a:pt x="1352114" y="303883"/>
                      <a:pt x="1344484" y="308329"/>
                      <a:pt x="1335557" y="307630"/>
                    </a:cubicBezTo>
                    <a:cubicBezTo>
                      <a:pt x="1326630" y="306931"/>
                      <a:pt x="1319785" y="301351"/>
                      <a:pt x="1320269" y="295166"/>
                    </a:cubicBezTo>
                    <a:cubicBezTo>
                      <a:pt x="1320754" y="288981"/>
                      <a:pt x="1328383" y="284534"/>
                      <a:pt x="1337311" y="285233"/>
                    </a:cubicBezTo>
                    <a:close/>
                    <a:moveTo>
                      <a:pt x="202280" y="263968"/>
                    </a:moveTo>
                    <a:lnTo>
                      <a:pt x="204649" y="277020"/>
                    </a:lnTo>
                    <a:cubicBezTo>
                      <a:pt x="202456" y="279214"/>
                      <a:pt x="199187" y="279916"/>
                      <a:pt x="195674" y="279279"/>
                    </a:cubicBezTo>
                    <a:lnTo>
                      <a:pt x="189875" y="276066"/>
                    </a:lnTo>
                    <a:close/>
                    <a:moveTo>
                      <a:pt x="363640" y="253151"/>
                    </a:moveTo>
                    <a:cubicBezTo>
                      <a:pt x="369825" y="253635"/>
                      <a:pt x="374272" y="261264"/>
                      <a:pt x="373572" y="270192"/>
                    </a:cubicBezTo>
                    <a:cubicBezTo>
                      <a:pt x="372874" y="279120"/>
                      <a:pt x="367293" y="285964"/>
                      <a:pt x="361108" y="285480"/>
                    </a:cubicBezTo>
                    <a:cubicBezTo>
                      <a:pt x="354923" y="284995"/>
                      <a:pt x="350476" y="277366"/>
                      <a:pt x="351176" y="268438"/>
                    </a:cubicBezTo>
                    <a:cubicBezTo>
                      <a:pt x="351875" y="259510"/>
                      <a:pt x="357455" y="252666"/>
                      <a:pt x="363640" y="253151"/>
                    </a:cubicBezTo>
                    <a:close/>
                    <a:moveTo>
                      <a:pt x="1220246" y="248797"/>
                    </a:moveTo>
                    <a:cubicBezTo>
                      <a:pt x="1225667" y="251813"/>
                      <a:pt x="1226532" y="260601"/>
                      <a:pt x="1222177" y="268426"/>
                    </a:cubicBezTo>
                    <a:cubicBezTo>
                      <a:pt x="1217823" y="276251"/>
                      <a:pt x="1209899" y="280149"/>
                      <a:pt x="1204478" y="277132"/>
                    </a:cubicBezTo>
                    <a:cubicBezTo>
                      <a:pt x="1199057" y="274115"/>
                      <a:pt x="1198192" y="265327"/>
                      <a:pt x="1202546" y="257502"/>
                    </a:cubicBezTo>
                    <a:cubicBezTo>
                      <a:pt x="1206901" y="249677"/>
                      <a:pt x="1214825" y="245779"/>
                      <a:pt x="1220246" y="248797"/>
                    </a:cubicBezTo>
                    <a:close/>
                    <a:moveTo>
                      <a:pt x="1352744" y="245481"/>
                    </a:moveTo>
                    <a:cubicBezTo>
                      <a:pt x="1356255" y="246119"/>
                      <a:pt x="1360011" y="248096"/>
                      <a:pt x="1363177" y="251262"/>
                    </a:cubicBezTo>
                    <a:cubicBezTo>
                      <a:pt x="1369509" y="257594"/>
                      <a:pt x="1371086" y="266283"/>
                      <a:pt x="1366699" y="270670"/>
                    </a:cubicBezTo>
                    <a:cubicBezTo>
                      <a:pt x="1362313" y="275057"/>
                      <a:pt x="1353623" y="273481"/>
                      <a:pt x="1347291" y="267148"/>
                    </a:cubicBezTo>
                    <a:cubicBezTo>
                      <a:pt x="1340959" y="260816"/>
                      <a:pt x="1339382" y="252127"/>
                      <a:pt x="1343769" y="247741"/>
                    </a:cubicBezTo>
                    <a:cubicBezTo>
                      <a:pt x="1345963" y="245547"/>
                      <a:pt x="1349232" y="244844"/>
                      <a:pt x="1352744" y="245481"/>
                    </a:cubicBezTo>
                    <a:close/>
                    <a:moveTo>
                      <a:pt x="1273785" y="245390"/>
                    </a:moveTo>
                    <a:cubicBezTo>
                      <a:pt x="1279970" y="245876"/>
                      <a:pt x="1284417" y="253505"/>
                      <a:pt x="1283717" y="262432"/>
                    </a:cubicBezTo>
                    <a:cubicBezTo>
                      <a:pt x="1283018" y="271360"/>
                      <a:pt x="1277438" y="278205"/>
                      <a:pt x="1271253" y="277719"/>
                    </a:cubicBezTo>
                    <a:cubicBezTo>
                      <a:pt x="1265068" y="277235"/>
                      <a:pt x="1260621" y="269605"/>
                      <a:pt x="1261321" y="260678"/>
                    </a:cubicBezTo>
                    <a:cubicBezTo>
                      <a:pt x="1262019" y="251750"/>
                      <a:pt x="1267601" y="244906"/>
                      <a:pt x="1273785" y="245390"/>
                    </a:cubicBezTo>
                    <a:close/>
                    <a:moveTo>
                      <a:pt x="531605" y="244809"/>
                    </a:moveTo>
                    <a:cubicBezTo>
                      <a:pt x="537026" y="247826"/>
                      <a:pt x="537891" y="256614"/>
                      <a:pt x="533537" y="264439"/>
                    </a:cubicBezTo>
                    <a:cubicBezTo>
                      <a:pt x="529182" y="272264"/>
                      <a:pt x="521258" y="276162"/>
                      <a:pt x="515837" y="273146"/>
                    </a:cubicBezTo>
                    <a:cubicBezTo>
                      <a:pt x="510416" y="270129"/>
                      <a:pt x="509551" y="261340"/>
                      <a:pt x="513906" y="253515"/>
                    </a:cubicBezTo>
                    <a:cubicBezTo>
                      <a:pt x="518260" y="245690"/>
                      <a:pt x="526184" y="241793"/>
                      <a:pt x="531605" y="244809"/>
                    </a:cubicBezTo>
                    <a:close/>
                    <a:moveTo>
                      <a:pt x="837049" y="242812"/>
                    </a:moveTo>
                    <a:cubicBezTo>
                      <a:pt x="843234" y="243297"/>
                      <a:pt x="847681" y="250926"/>
                      <a:pt x="846981" y="259854"/>
                    </a:cubicBezTo>
                    <a:lnTo>
                      <a:pt x="844268" y="267117"/>
                    </a:lnTo>
                    <a:lnTo>
                      <a:pt x="844477" y="268141"/>
                    </a:lnTo>
                    <a:cubicBezTo>
                      <a:pt x="843778" y="277068"/>
                      <a:pt x="838197" y="283912"/>
                      <a:pt x="832012" y="283428"/>
                    </a:cubicBezTo>
                    <a:cubicBezTo>
                      <a:pt x="825827" y="282944"/>
                      <a:pt x="821380" y="275314"/>
                      <a:pt x="822079" y="266387"/>
                    </a:cubicBezTo>
                    <a:lnTo>
                      <a:pt x="824794" y="259123"/>
                    </a:lnTo>
                    <a:lnTo>
                      <a:pt x="824585" y="258100"/>
                    </a:lnTo>
                    <a:cubicBezTo>
                      <a:pt x="825283" y="249172"/>
                      <a:pt x="830864" y="242328"/>
                      <a:pt x="837049" y="242812"/>
                    </a:cubicBezTo>
                    <a:close/>
                    <a:moveTo>
                      <a:pt x="664103" y="241494"/>
                    </a:moveTo>
                    <a:cubicBezTo>
                      <a:pt x="667615" y="242131"/>
                      <a:pt x="671370" y="244109"/>
                      <a:pt x="674536" y="247274"/>
                    </a:cubicBezTo>
                    <a:cubicBezTo>
                      <a:pt x="680868" y="253606"/>
                      <a:pt x="682445" y="262296"/>
                      <a:pt x="678058" y="266683"/>
                    </a:cubicBezTo>
                    <a:cubicBezTo>
                      <a:pt x="675865" y="268876"/>
                      <a:pt x="672596" y="269578"/>
                      <a:pt x="669084" y="268941"/>
                    </a:cubicBezTo>
                    <a:lnTo>
                      <a:pt x="666581" y="267554"/>
                    </a:lnTo>
                    <a:lnTo>
                      <a:pt x="663593" y="275553"/>
                    </a:lnTo>
                    <a:cubicBezTo>
                      <a:pt x="661337" y="278320"/>
                      <a:pt x="658396" y="279910"/>
                      <a:pt x="655303" y="279668"/>
                    </a:cubicBezTo>
                    <a:cubicBezTo>
                      <a:pt x="649118" y="279183"/>
                      <a:pt x="644671" y="271554"/>
                      <a:pt x="645371" y="262626"/>
                    </a:cubicBezTo>
                    <a:cubicBezTo>
                      <a:pt x="645720" y="258163"/>
                      <a:pt x="647290" y="254219"/>
                      <a:pt x="649546" y="251453"/>
                    </a:cubicBezTo>
                    <a:lnTo>
                      <a:pt x="655949" y="248275"/>
                    </a:lnTo>
                    <a:lnTo>
                      <a:pt x="655128" y="243752"/>
                    </a:lnTo>
                    <a:cubicBezTo>
                      <a:pt x="657322" y="241559"/>
                      <a:pt x="660591" y="240856"/>
                      <a:pt x="664103" y="241494"/>
                    </a:cubicBezTo>
                    <a:close/>
                    <a:moveTo>
                      <a:pt x="1072637" y="224712"/>
                    </a:moveTo>
                    <a:cubicBezTo>
                      <a:pt x="1078822" y="225197"/>
                      <a:pt x="1083269" y="232826"/>
                      <a:pt x="1082570" y="241754"/>
                    </a:cubicBezTo>
                    <a:cubicBezTo>
                      <a:pt x="1081871" y="250681"/>
                      <a:pt x="1076290" y="257526"/>
                      <a:pt x="1070105" y="257041"/>
                    </a:cubicBezTo>
                    <a:cubicBezTo>
                      <a:pt x="1063920" y="256556"/>
                      <a:pt x="1059473" y="248926"/>
                      <a:pt x="1060172" y="240000"/>
                    </a:cubicBezTo>
                    <a:cubicBezTo>
                      <a:pt x="1060872" y="231072"/>
                      <a:pt x="1066452" y="224227"/>
                      <a:pt x="1072637" y="224712"/>
                    </a:cubicBezTo>
                    <a:close/>
                    <a:moveTo>
                      <a:pt x="644722" y="219429"/>
                    </a:moveTo>
                    <a:cubicBezTo>
                      <a:pt x="650143" y="222445"/>
                      <a:pt x="651008" y="231233"/>
                      <a:pt x="646654" y="239058"/>
                    </a:cubicBezTo>
                    <a:cubicBezTo>
                      <a:pt x="642299" y="246883"/>
                      <a:pt x="634375" y="250781"/>
                      <a:pt x="628954" y="247764"/>
                    </a:cubicBezTo>
                    <a:cubicBezTo>
                      <a:pt x="623533" y="244748"/>
                      <a:pt x="622668" y="235959"/>
                      <a:pt x="627023" y="228134"/>
                    </a:cubicBezTo>
                    <a:cubicBezTo>
                      <a:pt x="631377" y="220309"/>
                      <a:pt x="639301" y="216411"/>
                      <a:pt x="644722" y="219429"/>
                    </a:cubicBezTo>
                    <a:close/>
                    <a:moveTo>
                      <a:pt x="950168" y="217433"/>
                    </a:moveTo>
                    <a:cubicBezTo>
                      <a:pt x="956352" y="217917"/>
                      <a:pt x="960799" y="225547"/>
                      <a:pt x="960099" y="234474"/>
                    </a:cubicBezTo>
                    <a:cubicBezTo>
                      <a:pt x="959400" y="243402"/>
                      <a:pt x="953820" y="250246"/>
                      <a:pt x="947635" y="249762"/>
                    </a:cubicBezTo>
                    <a:cubicBezTo>
                      <a:pt x="941450" y="249277"/>
                      <a:pt x="937003" y="241648"/>
                      <a:pt x="937703" y="232720"/>
                    </a:cubicBezTo>
                    <a:cubicBezTo>
                      <a:pt x="938401" y="223793"/>
                      <a:pt x="943982" y="216948"/>
                      <a:pt x="950168" y="217433"/>
                    </a:cubicBezTo>
                    <a:close/>
                    <a:moveTo>
                      <a:pt x="777220" y="216114"/>
                    </a:moveTo>
                    <a:cubicBezTo>
                      <a:pt x="780732" y="216751"/>
                      <a:pt x="784487" y="218728"/>
                      <a:pt x="787653" y="221894"/>
                    </a:cubicBezTo>
                    <a:cubicBezTo>
                      <a:pt x="793985" y="228227"/>
                      <a:pt x="795562" y="236915"/>
                      <a:pt x="791176" y="241302"/>
                    </a:cubicBezTo>
                    <a:cubicBezTo>
                      <a:pt x="786788" y="245689"/>
                      <a:pt x="778099" y="244113"/>
                      <a:pt x="771767" y="237780"/>
                    </a:cubicBezTo>
                    <a:cubicBezTo>
                      <a:pt x="765435" y="231448"/>
                      <a:pt x="763858" y="222759"/>
                      <a:pt x="768245" y="218373"/>
                    </a:cubicBezTo>
                    <a:cubicBezTo>
                      <a:pt x="770439" y="216178"/>
                      <a:pt x="773708" y="215476"/>
                      <a:pt x="777220" y="216114"/>
                    </a:cubicBezTo>
                    <a:close/>
                    <a:moveTo>
                      <a:pt x="698262" y="216022"/>
                    </a:moveTo>
                    <a:cubicBezTo>
                      <a:pt x="704447" y="216507"/>
                      <a:pt x="708894" y="224136"/>
                      <a:pt x="708194" y="233064"/>
                    </a:cubicBezTo>
                    <a:cubicBezTo>
                      <a:pt x="707495" y="241992"/>
                      <a:pt x="701915" y="248836"/>
                      <a:pt x="695730" y="248351"/>
                    </a:cubicBezTo>
                    <a:cubicBezTo>
                      <a:pt x="689545" y="247867"/>
                      <a:pt x="685098" y="240238"/>
                      <a:pt x="685798" y="231310"/>
                    </a:cubicBezTo>
                    <a:cubicBezTo>
                      <a:pt x="686496" y="222382"/>
                      <a:pt x="692077" y="215538"/>
                      <a:pt x="698262" y="216022"/>
                    </a:cubicBezTo>
                    <a:close/>
                    <a:moveTo>
                      <a:pt x="1244361" y="211621"/>
                    </a:moveTo>
                    <a:cubicBezTo>
                      <a:pt x="1250546" y="212105"/>
                      <a:pt x="1254993" y="219735"/>
                      <a:pt x="1254293" y="228662"/>
                    </a:cubicBezTo>
                    <a:cubicBezTo>
                      <a:pt x="1253595" y="237590"/>
                      <a:pt x="1248014" y="244434"/>
                      <a:pt x="1241830" y="243950"/>
                    </a:cubicBezTo>
                    <a:cubicBezTo>
                      <a:pt x="1235644" y="243466"/>
                      <a:pt x="1231197" y="235836"/>
                      <a:pt x="1231897" y="226908"/>
                    </a:cubicBezTo>
                    <a:cubicBezTo>
                      <a:pt x="1232596" y="217981"/>
                      <a:pt x="1238176" y="211137"/>
                      <a:pt x="1244361" y="211621"/>
                    </a:cubicBezTo>
                    <a:close/>
                    <a:moveTo>
                      <a:pt x="450115" y="200514"/>
                    </a:moveTo>
                    <a:cubicBezTo>
                      <a:pt x="456300" y="200998"/>
                      <a:pt x="460747" y="208627"/>
                      <a:pt x="460048" y="217555"/>
                    </a:cubicBezTo>
                    <a:lnTo>
                      <a:pt x="456637" y="226685"/>
                    </a:lnTo>
                    <a:lnTo>
                      <a:pt x="456686" y="226659"/>
                    </a:lnTo>
                    <a:cubicBezTo>
                      <a:pt x="462871" y="227144"/>
                      <a:pt x="467318" y="234773"/>
                      <a:pt x="466618" y="243701"/>
                    </a:cubicBezTo>
                    <a:cubicBezTo>
                      <a:pt x="465919" y="252629"/>
                      <a:pt x="460339" y="259473"/>
                      <a:pt x="454154" y="258988"/>
                    </a:cubicBezTo>
                    <a:cubicBezTo>
                      <a:pt x="447969" y="258504"/>
                      <a:pt x="443522" y="250874"/>
                      <a:pt x="444222" y="241947"/>
                    </a:cubicBezTo>
                    <a:lnTo>
                      <a:pt x="447632" y="232818"/>
                    </a:lnTo>
                    <a:lnTo>
                      <a:pt x="447583" y="232843"/>
                    </a:lnTo>
                    <a:cubicBezTo>
                      <a:pt x="441398" y="232358"/>
                      <a:pt x="436951" y="224729"/>
                      <a:pt x="437650" y="215801"/>
                    </a:cubicBezTo>
                    <a:cubicBezTo>
                      <a:pt x="438350" y="206873"/>
                      <a:pt x="443930" y="200029"/>
                      <a:pt x="450115" y="200514"/>
                    </a:cubicBezTo>
                    <a:close/>
                    <a:moveTo>
                      <a:pt x="497113" y="195344"/>
                    </a:moveTo>
                    <a:cubicBezTo>
                      <a:pt x="503298" y="195829"/>
                      <a:pt x="507745" y="203458"/>
                      <a:pt x="507046" y="212386"/>
                    </a:cubicBezTo>
                    <a:cubicBezTo>
                      <a:pt x="506347" y="221313"/>
                      <a:pt x="500766" y="228158"/>
                      <a:pt x="494581" y="227673"/>
                    </a:cubicBezTo>
                    <a:cubicBezTo>
                      <a:pt x="488396" y="227188"/>
                      <a:pt x="483949" y="219558"/>
                      <a:pt x="484648" y="210632"/>
                    </a:cubicBezTo>
                    <a:cubicBezTo>
                      <a:pt x="485348" y="201703"/>
                      <a:pt x="490928" y="194859"/>
                      <a:pt x="497113" y="195344"/>
                    </a:cubicBezTo>
                    <a:close/>
                    <a:moveTo>
                      <a:pt x="1399292" y="192399"/>
                    </a:moveTo>
                    <a:lnTo>
                      <a:pt x="1406354" y="197237"/>
                    </a:lnTo>
                    <a:lnTo>
                      <a:pt x="1412732" y="203705"/>
                    </a:lnTo>
                    <a:lnTo>
                      <a:pt x="1408485" y="205814"/>
                    </a:lnTo>
                    <a:cubicBezTo>
                      <a:pt x="1405392" y="205571"/>
                      <a:pt x="1402734" y="203543"/>
                      <a:pt x="1400937" y="200459"/>
                    </a:cubicBezTo>
                    <a:close/>
                    <a:moveTo>
                      <a:pt x="1043213" y="190942"/>
                    </a:moveTo>
                    <a:cubicBezTo>
                      <a:pt x="1049398" y="191426"/>
                      <a:pt x="1053845" y="199056"/>
                      <a:pt x="1053146" y="207983"/>
                    </a:cubicBezTo>
                    <a:cubicBezTo>
                      <a:pt x="1052447" y="216911"/>
                      <a:pt x="1046866" y="223755"/>
                      <a:pt x="1040681" y="223271"/>
                    </a:cubicBezTo>
                    <a:cubicBezTo>
                      <a:pt x="1034496" y="222786"/>
                      <a:pt x="1030049" y="215157"/>
                      <a:pt x="1030748" y="206229"/>
                    </a:cubicBezTo>
                    <a:cubicBezTo>
                      <a:pt x="1031447" y="197302"/>
                      <a:pt x="1037028" y="190457"/>
                      <a:pt x="1043213" y="190942"/>
                    </a:cubicBezTo>
                    <a:close/>
                    <a:moveTo>
                      <a:pt x="1222638" y="185598"/>
                    </a:moveTo>
                    <a:cubicBezTo>
                      <a:pt x="1231566" y="186298"/>
                      <a:pt x="1238410" y="191878"/>
                      <a:pt x="1237925" y="198063"/>
                    </a:cubicBezTo>
                    <a:cubicBezTo>
                      <a:pt x="1237441" y="204248"/>
                      <a:pt x="1229811" y="208695"/>
                      <a:pt x="1220884" y="207996"/>
                    </a:cubicBezTo>
                    <a:cubicBezTo>
                      <a:pt x="1211956" y="207297"/>
                      <a:pt x="1205112" y="201716"/>
                      <a:pt x="1205596" y="195531"/>
                    </a:cubicBezTo>
                    <a:cubicBezTo>
                      <a:pt x="1206081" y="189346"/>
                      <a:pt x="1213710" y="184899"/>
                      <a:pt x="1222638" y="185598"/>
                    </a:cubicBezTo>
                    <a:close/>
                    <a:moveTo>
                      <a:pt x="305055" y="178227"/>
                    </a:moveTo>
                    <a:lnTo>
                      <a:pt x="305222" y="178565"/>
                    </a:lnTo>
                    <a:cubicBezTo>
                      <a:pt x="304980" y="181657"/>
                      <a:pt x="302952" y="184315"/>
                      <a:pt x="299868" y="186112"/>
                    </a:cubicBezTo>
                    <a:lnTo>
                      <a:pt x="291275" y="187865"/>
                    </a:lnTo>
                    <a:close/>
                    <a:moveTo>
                      <a:pt x="1021490" y="164918"/>
                    </a:moveTo>
                    <a:cubicBezTo>
                      <a:pt x="1030417" y="165617"/>
                      <a:pt x="1037262" y="171198"/>
                      <a:pt x="1036778" y="177383"/>
                    </a:cubicBezTo>
                    <a:cubicBezTo>
                      <a:pt x="1036294" y="183568"/>
                      <a:pt x="1028664" y="188015"/>
                      <a:pt x="1019736" y="187316"/>
                    </a:cubicBezTo>
                    <a:cubicBezTo>
                      <a:pt x="1010809" y="186616"/>
                      <a:pt x="1003965" y="181036"/>
                      <a:pt x="1004449" y="174851"/>
                    </a:cubicBezTo>
                    <a:cubicBezTo>
                      <a:pt x="1004933" y="168666"/>
                      <a:pt x="1012563" y="164219"/>
                      <a:pt x="1021490" y="164918"/>
                    </a:cubicBezTo>
                    <a:close/>
                    <a:moveTo>
                      <a:pt x="836035" y="161699"/>
                    </a:moveTo>
                    <a:cubicBezTo>
                      <a:pt x="844962" y="162398"/>
                      <a:pt x="851807" y="167978"/>
                      <a:pt x="851322" y="174163"/>
                    </a:cubicBezTo>
                    <a:cubicBezTo>
                      <a:pt x="850838" y="180348"/>
                      <a:pt x="843208" y="184795"/>
                      <a:pt x="834281" y="184096"/>
                    </a:cubicBezTo>
                    <a:cubicBezTo>
                      <a:pt x="825354" y="183397"/>
                      <a:pt x="818509" y="177816"/>
                      <a:pt x="818993" y="171631"/>
                    </a:cubicBezTo>
                    <a:cubicBezTo>
                      <a:pt x="819478" y="165446"/>
                      <a:pt x="827107" y="160999"/>
                      <a:pt x="836035" y="161699"/>
                    </a:cubicBezTo>
                    <a:close/>
                    <a:moveTo>
                      <a:pt x="516940" y="160380"/>
                    </a:moveTo>
                    <a:cubicBezTo>
                      <a:pt x="520491" y="160031"/>
                      <a:pt x="524644" y="160904"/>
                      <a:pt x="528557" y="163081"/>
                    </a:cubicBezTo>
                    <a:cubicBezTo>
                      <a:pt x="536382" y="167435"/>
                      <a:pt x="540280" y="175360"/>
                      <a:pt x="537263" y="180781"/>
                    </a:cubicBezTo>
                    <a:cubicBezTo>
                      <a:pt x="534246" y="186202"/>
                      <a:pt x="525458" y="187066"/>
                      <a:pt x="517633" y="182712"/>
                    </a:cubicBezTo>
                    <a:cubicBezTo>
                      <a:pt x="509808" y="178358"/>
                      <a:pt x="505910" y="170433"/>
                      <a:pt x="508927" y="165012"/>
                    </a:cubicBezTo>
                    <a:cubicBezTo>
                      <a:pt x="510436" y="162302"/>
                      <a:pt x="513386" y="160730"/>
                      <a:pt x="516940" y="160380"/>
                    </a:cubicBezTo>
                    <a:close/>
                    <a:moveTo>
                      <a:pt x="584130" y="160288"/>
                    </a:moveTo>
                    <a:cubicBezTo>
                      <a:pt x="593057" y="160987"/>
                      <a:pt x="599902" y="166568"/>
                      <a:pt x="599417" y="172753"/>
                    </a:cubicBezTo>
                    <a:cubicBezTo>
                      <a:pt x="598933" y="178938"/>
                      <a:pt x="591303" y="183385"/>
                      <a:pt x="582376" y="182686"/>
                    </a:cubicBezTo>
                    <a:cubicBezTo>
                      <a:pt x="573448" y="181986"/>
                      <a:pt x="566604" y="176406"/>
                      <a:pt x="567088" y="170221"/>
                    </a:cubicBezTo>
                    <a:cubicBezTo>
                      <a:pt x="567573" y="164036"/>
                      <a:pt x="575202" y="159589"/>
                      <a:pt x="584130" y="160288"/>
                    </a:cubicBezTo>
                    <a:close/>
                    <a:moveTo>
                      <a:pt x="1132890" y="158432"/>
                    </a:moveTo>
                    <a:cubicBezTo>
                      <a:pt x="1136442" y="158083"/>
                      <a:pt x="1140596" y="158955"/>
                      <a:pt x="1144508" y="161133"/>
                    </a:cubicBezTo>
                    <a:cubicBezTo>
                      <a:pt x="1152333" y="165487"/>
                      <a:pt x="1156231" y="173411"/>
                      <a:pt x="1153214" y="178832"/>
                    </a:cubicBezTo>
                    <a:cubicBezTo>
                      <a:pt x="1150198" y="184253"/>
                      <a:pt x="1141409" y="185118"/>
                      <a:pt x="1133584" y="180764"/>
                    </a:cubicBezTo>
                    <a:cubicBezTo>
                      <a:pt x="1125759" y="176409"/>
                      <a:pt x="1121861" y="168485"/>
                      <a:pt x="1124878" y="163064"/>
                    </a:cubicBezTo>
                    <a:cubicBezTo>
                      <a:pt x="1126386" y="160353"/>
                      <a:pt x="1129338" y="158782"/>
                      <a:pt x="1132890" y="158432"/>
                    </a:cubicBezTo>
                    <a:close/>
                    <a:moveTo>
                      <a:pt x="668458" y="155413"/>
                    </a:moveTo>
                    <a:cubicBezTo>
                      <a:pt x="671969" y="154777"/>
                      <a:pt x="675238" y="155479"/>
                      <a:pt x="677432" y="157672"/>
                    </a:cubicBezTo>
                    <a:cubicBezTo>
                      <a:pt x="681819" y="162059"/>
                      <a:pt x="680242" y="170748"/>
                      <a:pt x="673910" y="177080"/>
                    </a:cubicBezTo>
                    <a:cubicBezTo>
                      <a:pt x="667578" y="183412"/>
                      <a:pt x="658889" y="184990"/>
                      <a:pt x="654502" y="180603"/>
                    </a:cubicBezTo>
                    <a:cubicBezTo>
                      <a:pt x="650115" y="176216"/>
                      <a:pt x="651692" y="167526"/>
                      <a:pt x="658024" y="161194"/>
                    </a:cubicBezTo>
                    <a:cubicBezTo>
                      <a:pt x="661191" y="158028"/>
                      <a:pt x="664945" y="156051"/>
                      <a:pt x="668458" y="155413"/>
                    </a:cubicBezTo>
                    <a:close/>
                    <a:moveTo>
                      <a:pt x="1284408" y="153465"/>
                    </a:moveTo>
                    <a:cubicBezTo>
                      <a:pt x="1287921" y="152827"/>
                      <a:pt x="1291190" y="153530"/>
                      <a:pt x="1293383" y="155723"/>
                    </a:cubicBezTo>
                    <a:cubicBezTo>
                      <a:pt x="1297770" y="160110"/>
                      <a:pt x="1296193" y="168799"/>
                      <a:pt x="1289861" y="175131"/>
                    </a:cubicBezTo>
                    <a:cubicBezTo>
                      <a:pt x="1283529" y="181463"/>
                      <a:pt x="1274840" y="183040"/>
                      <a:pt x="1270453" y="178653"/>
                    </a:cubicBezTo>
                    <a:cubicBezTo>
                      <a:pt x="1266066" y="174267"/>
                      <a:pt x="1267643" y="165577"/>
                      <a:pt x="1273975" y="159245"/>
                    </a:cubicBezTo>
                    <a:cubicBezTo>
                      <a:pt x="1277141" y="156080"/>
                      <a:pt x="1280897" y="154102"/>
                      <a:pt x="1284408" y="153465"/>
                    </a:cubicBezTo>
                    <a:close/>
                    <a:moveTo>
                      <a:pt x="382981" y="139610"/>
                    </a:moveTo>
                    <a:cubicBezTo>
                      <a:pt x="391909" y="140309"/>
                      <a:pt x="398753" y="145890"/>
                      <a:pt x="398269" y="152075"/>
                    </a:cubicBezTo>
                    <a:cubicBezTo>
                      <a:pt x="397784" y="158260"/>
                      <a:pt x="390155" y="162707"/>
                      <a:pt x="381227" y="162007"/>
                    </a:cubicBezTo>
                    <a:cubicBezTo>
                      <a:pt x="372300" y="161308"/>
                      <a:pt x="365455" y="155727"/>
                      <a:pt x="365940" y="149542"/>
                    </a:cubicBezTo>
                    <a:cubicBezTo>
                      <a:pt x="366424" y="143358"/>
                      <a:pt x="374054" y="138910"/>
                      <a:pt x="382981" y="139610"/>
                    </a:cubicBezTo>
                    <a:close/>
                    <a:moveTo>
                      <a:pt x="876462" y="130381"/>
                    </a:moveTo>
                    <a:cubicBezTo>
                      <a:pt x="885390" y="131081"/>
                      <a:pt x="892234" y="136661"/>
                      <a:pt x="891750" y="142846"/>
                    </a:cubicBezTo>
                    <a:cubicBezTo>
                      <a:pt x="891265" y="149031"/>
                      <a:pt x="883636" y="153478"/>
                      <a:pt x="874708" y="152779"/>
                    </a:cubicBezTo>
                    <a:cubicBezTo>
                      <a:pt x="865781" y="152080"/>
                      <a:pt x="858936" y="146499"/>
                      <a:pt x="859421" y="140314"/>
                    </a:cubicBezTo>
                    <a:cubicBezTo>
                      <a:pt x="859905" y="134129"/>
                      <a:pt x="867535" y="129682"/>
                      <a:pt x="876462" y="130381"/>
                    </a:cubicBezTo>
                    <a:close/>
                    <a:moveTo>
                      <a:pt x="557366" y="129064"/>
                    </a:moveTo>
                    <a:cubicBezTo>
                      <a:pt x="560918" y="128715"/>
                      <a:pt x="565072" y="129587"/>
                      <a:pt x="568984" y="131765"/>
                    </a:cubicBezTo>
                    <a:cubicBezTo>
                      <a:pt x="576809" y="136119"/>
                      <a:pt x="580707" y="144043"/>
                      <a:pt x="577690" y="149464"/>
                    </a:cubicBezTo>
                    <a:cubicBezTo>
                      <a:pt x="574674" y="154885"/>
                      <a:pt x="565885" y="155750"/>
                      <a:pt x="558060" y="151396"/>
                    </a:cubicBezTo>
                    <a:cubicBezTo>
                      <a:pt x="550235" y="147041"/>
                      <a:pt x="546337" y="139117"/>
                      <a:pt x="549354" y="133696"/>
                    </a:cubicBezTo>
                    <a:cubicBezTo>
                      <a:pt x="550862" y="130985"/>
                      <a:pt x="553814" y="129414"/>
                      <a:pt x="557366" y="129064"/>
                    </a:cubicBezTo>
                    <a:close/>
                    <a:moveTo>
                      <a:pt x="1103466" y="124663"/>
                    </a:moveTo>
                    <a:cubicBezTo>
                      <a:pt x="1107018" y="124313"/>
                      <a:pt x="1111171" y="125185"/>
                      <a:pt x="1115084" y="127363"/>
                    </a:cubicBezTo>
                    <a:cubicBezTo>
                      <a:pt x="1122909" y="131717"/>
                      <a:pt x="1126808" y="139641"/>
                      <a:pt x="1123790" y="145062"/>
                    </a:cubicBezTo>
                    <a:cubicBezTo>
                      <a:pt x="1120774" y="150484"/>
                      <a:pt x="1111985" y="151348"/>
                      <a:pt x="1104160" y="146994"/>
                    </a:cubicBezTo>
                    <a:cubicBezTo>
                      <a:pt x="1096335" y="142640"/>
                      <a:pt x="1092437" y="134715"/>
                      <a:pt x="1095454" y="129294"/>
                    </a:cubicBezTo>
                    <a:cubicBezTo>
                      <a:pt x="1096962" y="126584"/>
                      <a:pt x="1099914" y="125012"/>
                      <a:pt x="1103466" y="124663"/>
                    </a:cubicBezTo>
                    <a:close/>
                    <a:moveTo>
                      <a:pt x="1170656" y="124570"/>
                    </a:moveTo>
                    <a:cubicBezTo>
                      <a:pt x="1179584" y="125270"/>
                      <a:pt x="1186428" y="130850"/>
                      <a:pt x="1185944" y="137035"/>
                    </a:cubicBezTo>
                    <a:cubicBezTo>
                      <a:pt x="1185459" y="143220"/>
                      <a:pt x="1177830" y="147667"/>
                      <a:pt x="1168902" y="146968"/>
                    </a:cubicBezTo>
                    <a:cubicBezTo>
                      <a:pt x="1159974" y="146269"/>
                      <a:pt x="1153130" y="140688"/>
                      <a:pt x="1153614" y="134503"/>
                    </a:cubicBezTo>
                    <a:cubicBezTo>
                      <a:pt x="1154099" y="128318"/>
                      <a:pt x="1161728" y="123871"/>
                      <a:pt x="1170656" y="124570"/>
                    </a:cubicBezTo>
                    <a:close/>
                    <a:moveTo>
                      <a:pt x="708884" y="124096"/>
                    </a:moveTo>
                    <a:cubicBezTo>
                      <a:pt x="712397" y="123460"/>
                      <a:pt x="715666" y="124162"/>
                      <a:pt x="717859" y="126355"/>
                    </a:cubicBezTo>
                    <a:cubicBezTo>
                      <a:pt x="722246" y="130742"/>
                      <a:pt x="720669" y="139431"/>
                      <a:pt x="714337" y="145763"/>
                    </a:cubicBezTo>
                    <a:cubicBezTo>
                      <a:pt x="708005" y="152095"/>
                      <a:pt x="699316" y="153672"/>
                      <a:pt x="694929" y="149286"/>
                    </a:cubicBezTo>
                    <a:cubicBezTo>
                      <a:pt x="690542" y="144899"/>
                      <a:pt x="692120" y="136209"/>
                      <a:pt x="698451" y="129877"/>
                    </a:cubicBezTo>
                    <a:cubicBezTo>
                      <a:pt x="701617" y="126711"/>
                      <a:pt x="705372" y="124734"/>
                      <a:pt x="708884" y="124096"/>
                    </a:cubicBezTo>
                    <a:close/>
                    <a:moveTo>
                      <a:pt x="389563" y="121626"/>
                    </a:moveTo>
                    <a:lnTo>
                      <a:pt x="391697" y="125927"/>
                    </a:lnTo>
                    <a:cubicBezTo>
                      <a:pt x="391213" y="132112"/>
                      <a:pt x="383583" y="136560"/>
                      <a:pt x="374656" y="135860"/>
                    </a:cubicBezTo>
                    <a:lnTo>
                      <a:pt x="368769" y="133660"/>
                    </a:lnTo>
                    <a:lnTo>
                      <a:pt x="377956" y="127234"/>
                    </a:lnTo>
                    <a:close/>
                    <a:moveTo>
                      <a:pt x="1254984" y="119696"/>
                    </a:moveTo>
                    <a:cubicBezTo>
                      <a:pt x="1258497" y="119058"/>
                      <a:pt x="1261766" y="119760"/>
                      <a:pt x="1263959" y="121954"/>
                    </a:cubicBezTo>
                    <a:cubicBezTo>
                      <a:pt x="1268346" y="126341"/>
                      <a:pt x="1266769" y="135030"/>
                      <a:pt x="1260437" y="141363"/>
                    </a:cubicBezTo>
                    <a:cubicBezTo>
                      <a:pt x="1254105" y="147695"/>
                      <a:pt x="1245416" y="149271"/>
                      <a:pt x="1241029" y="144884"/>
                    </a:cubicBezTo>
                    <a:cubicBezTo>
                      <a:pt x="1236642" y="140497"/>
                      <a:pt x="1238219" y="131809"/>
                      <a:pt x="1244551" y="125476"/>
                    </a:cubicBezTo>
                    <a:cubicBezTo>
                      <a:pt x="1247717" y="122310"/>
                      <a:pt x="1251473" y="120333"/>
                      <a:pt x="1254984" y="119696"/>
                    </a:cubicBezTo>
                    <a:close/>
                    <a:moveTo>
                      <a:pt x="628315" y="114872"/>
                    </a:moveTo>
                    <a:cubicBezTo>
                      <a:pt x="637242" y="115572"/>
                      <a:pt x="644087" y="121152"/>
                      <a:pt x="643602" y="127337"/>
                    </a:cubicBezTo>
                    <a:cubicBezTo>
                      <a:pt x="643118" y="133522"/>
                      <a:pt x="635488" y="137969"/>
                      <a:pt x="626561" y="137270"/>
                    </a:cubicBezTo>
                    <a:cubicBezTo>
                      <a:pt x="617634" y="136571"/>
                      <a:pt x="610789" y="130990"/>
                      <a:pt x="611273" y="124805"/>
                    </a:cubicBezTo>
                    <a:cubicBezTo>
                      <a:pt x="611758" y="118620"/>
                      <a:pt x="619388" y="114173"/>
                      <a:pt x="628315" y="114872"/>
                    </a:cubicBezTo>
                    <a:close/>
                    <a:moveTo>
                      <a:pt x="922510" y="109062"/>
                    </a:moveTo>
                    <a:cubicBezTo>
                      <a:pt x="931437" y="109761"/>
                      <a:pt x="938282" y="115341"/>
                      <a:pt x="937798" y="121526"/>
                    </a:cubicBezTo>
                    <a:cubicBezTo>
                      <a:pt x="937313" y="127711"/>
                      <a:pt x="929684" y="132158"/>
                      <a:pt x="920756" y="131459"/>
                    </a:cubicBezTo>
                    <a:cubicBezTo>
                      <a:pt x="911829" y="130760"/>
                      <a:pt x="904984" y="125179"/>
                      <a:pt x="905469" y="118994"/>
                    </a:cubicBezTo>
                    <a:cubicBezTo>
                      <a:pt x="905953" y="112809"/>
                      <a:pt x="913583" y="108362"/>
                      <a:pt x="922510" y="109062"/>
                    </a:cubicBezTo>
                    <a:close/>
                    <a:moveTo>
                      <a:pt x="460739" y="108587"/>
                    </a:moveTo>
                    <a:cubicBezTo>
                      <a:pt x="464250" y="107951"/>
                      <a:pt x="467519" y="108653"/>
                      <a:pt x="469713" y="110846"/>
                    </a:cubicBezTo>
                    <a:cubicBezTo>
                      <a:pt x="474100" y="115233"/>
                      <a:pt x="472523" y="123922"/>
                      <a:pt x="466191" y="130254"/>
                    </a:cubicBezTo>
                    <a:cubicBezTo>
                      <a:pt x="459859" y="136586"/>
                      <a:pt x="451170" y="138164"/>
                      <a:pt x="446783" y="133777"/>
                    </a:cubicBezTo>
                    <a:cubicBezTo>
                      <a:pt x="442396" y="129390"/>
                      <a:pt x="443973" y="120700"/>
                      <a:pt x="450305" y="114368"/>
                    </a:cubicBezTo>
                    <a:cubicBezTo>
                      <a:pt x="453471" y="111202"/>
                      <a:pt x="457226" y="109225"/>
                      <a:pt x="460739" y="108587"/>
                    </a:cubicBezTo>
                    <a:close/>
                    <a:moveTo>
                      <a:pt x="969508" y="103891"/>
                    </a:moveTo>
                    <a:cubicBezTo>
                      <a:pt x="978435" y="104590"/>
                      <a:pt x="985280" y="110171"/>
                      <a:pt x="984796" y="116356"/>
                    </a:cubicBezTo>
                    <a:cubicBezTo>
                      <a:pt x="984311" y="122541"/>
                      <a:pt x="976681" y="126988"/>
                      <a:pt x="967754" y="126289"/>
                    </a:cubicBezTo>
                    <a:cubicBezTo>
                      <a:pt x="958827" y="125590"/>
                      <a:pt x="951982" y="120009"/>
                      <a:pt x="952467" y="113824"/>
                    </a:cubicBezTo>
                    <a:cubicBezTo>
                      <a:pt x="952951" y="107639"/>
                      <a:pt x="960581" y="103192"/>
                      <a:pt x="969508" y="103891"/>
                    </a:cubicBezTo>
                    <a:close/>
                    <a:moveTo>
                      <a:pt x="721361" y="88382"/>
                    </a:moveTo>
                    <a:cubicBezTo>
                      <a:pt x="730289" y="89082"/>
                      <a:pt x="737133" y="94662"/>
                      <a:pt x="736648" y="100847"/>
                    </a:cubicBezTo>
                    <a:cubicBezTo>
                      <a:pt x="736164" y="107032"/>
                      <a:pt x="728535" y="111479"/>
                      <a:pt x="719607" y="110780"/>
                    </a:cubicBezTo>
                    <a:cubicBezTo>
                      <a:pt x="710679" y="110081"/>
                      <a:pt x="703835" y="104500"/>
                      <a:pt x="704319" y="98315"/>
                    </a:cubicBezTo>
                    <a:cubicBezTo>
                      <a:pt x="704804" y="92130"/>
                      <a:pt x="712433" y="87683"/>
                      <a:pt x="721361" y="88382"/>
                    </a:cubicBezTo>
                    <a:close/>
                    <a:moveTo>
                      <a:pt x="1204130" y="77732"/>
                    </a:moveTo>
                    <a:lnTo>
                      <a:pt x="1205396" y="78306"/>
                    </a:lnTo>
                    <a:lnTo>
                      <a:pt x="1204478" y="78334"/>
                    </a:lnTo>
                    <a:close/>
                    <a:moveTo>
                      <a:pt x="1095195" y="53171"/>
                    </a:moveTo>
                    <a:cubicBezTo>
                      <a:pt x="1101380" y="53655"/>
                      <a:pt x="1105827" y="61285"/>
                      <a:pt x="1105127" y="70212"/>
                    </a:cubicBezTo>
                    <a:cubicBezTo>
                      <a:pt x="1104429" y="79140"/>
                      <a:pt x="1098849" y="85984"/>
                      <a:pt x="1092663" y="85500"/>
                    </a:cubicBezTo>
                    <a:cubicBezTo>
                      <a:pt x="1086478" y="85015"/>
                      <a:pt x="1082031" y="77386"/>
                      <a:pt x="1082731" y="68458"/>
                    </a:cubicBezTo>
                    <a:cubicBezTo>
                      <a:pt x="1083430" y="59531"/>
                      <a:pt x="1089010" y="52686"/>
                      <a:pt x="1095195" y="53171"/>
                    </a:cubicBezTo>
                    <a:close/>
                    <a:moveTo>
                      <a:pt x="604296" y="51946"/>
                    </a:moveTo>
                    <a:cubicBezTo>
                      <a:pt x="609717" y="54963"/>
                      <a:pt x="610582" y="63751"/>
                      <a:pt x="606228" y="71576"/>
                    </a:cubicBezTo>
                    <a:cubicBezTo>
                      <a:pt x="601873" y="79402"/>
                      <a:pt x="593949" y="83299"/>
                      <a:pt x="588528" y="80282"/>
                    </a:cubicBezTo>
                    <a:cubicBezTo>
                      <a:pt x="583107" y="77266"/>
                      <a:pt x="582242" y="68478"/>
                      <a:pt x="586597" y="60653"/>
                    </a:cubicBezTo>
                    <a:cubicBezTo>
                      <a:pt x="590951" y="52827"/>
                      <a:pt x="598875" y="48930"/>
                      <a:pt x="604296" y="51946"/>
                    </a:cubicBezTo>
                    <a:close/>
                    <a:moveTo>
                      <a:pt x="909740" y="49951"/>
                    </a:moveTo>
                    <a:cubicBezTo>
                      <a:pt x="915925" y="50435"/>
                      <a:pt x="920372" y="58065"/>
                      <a:pt x="919672" y="66993"/>
                    </a:cubicBezTo>
                    <a:cubicBezTo>
                      <a:pt x="918973" y="75920"/>
                      <a:pt x="913393" y="82764"/>
                      <a:pt x="907208" y="82280"/>
                    </a:cubicBezTo>
                    <a:cubicBezTo>
                      <a:pt x="901023" y="81796"/>
                      <a:pt x="896576" y="74166"/>
                      <a:pt x="897276" y="65239"/>
                    </a:cubicBezTo>
                    <a:cubicBezTo>
                      <a:pt x="897974" y="56311"/>
                      <a:pt x="903555" y="49467"/>
                      <a:pt x="909740" y="49951"/>
                    </a:cubicBezTo>
                    <a:close/>
                    <a:moveTo>
                      <a:pt x="736794" y="48632"/>
                    </a:moveTo>
                    <a:cubicBezTo>
                      <a:pt x="740306" y="49269"/>
                      <a:pt x="744061" y="51246"/>
                      <a:pt x="747227" y="54412"/>
                    </a:cubicBezTo>
                    <a:cubicBezTo>
                      <a:pt x="753559" y="60745"/>
                      <a:pt x="755137" y="69434"/>
                      <a:pt x="750749" y="73820"/>
                    </a:cubicBezTo>
                    <a:cubicBezTo>
                      <a:pt x="746362" y="78207"/>
                      <a:pt x="737673" y="76630"/>
                      <a:pt x="731341" y="70298"/>
                    </a:cubicBezTo>
                    <a:cubicBezTo>
                      <a:pt x="725009" y="63966"/>
                      <a:pt x="723432" y="55277"/>
                      <a:pt x="727819" y="50890"/>
                    </a:cubicBezTo>
                    <a:cubicBezTo>
                      <a:pt x="730013" y="48697"/>
                      <a:pt x="733282" y="47994"/>
                      <a:pt x="736794" y="48632"/>
                    </a:cubicBezTo>
                    <a:close/>
                    <a:moveTo>
                      <a:pt x="657835" y="48541"/>
                    </a:moveTo>
                    <a:cubicBezTo>
                      <a:pt x="664020" y="49025"/>
                      <a:pt x="668467" y="56655"/>
                      <a:pt x="667768" y="65582"/>
                    </a:cubicBezTo>
                    <a:cubicBezTo>
                      <a:pt x="667068" y="74510"/>
                      <a:pt x="661488" y="81354"/>
                      <a:pt x="655303" y="80870"/>
                    </a:cubicBezTo>
                    <a:cubicBezTo>
                      <a:pt x="649118" y="80385"/>
                      <a:pt x="644671" y="72756"/>
                      <a:pt x="645370" y="63828"/>
                    </a:cubicBezTo>
                    <a:cubicBezTo>
                      <a:pt x="646069" y="54901"/>
                      <a:pt x="651650" y="48056"/>
                      <a:pt x="657835" y="48541"/>
                    </a:cubicBezTo>
                    <a:close/>
                    <a:moveTo>
                      <a:pt x="1039880" y="23905"/>
                    </a:moveTo>
                    <a:lnTo>
                      <a:pt x="1041152" y="24239"/>
                    </a:lnTo>
                    <a:lnTo>
                      <a:pt x="1040681" y="24473"/>
                    </a:lnTo>
                    <a:close/>
                    <a:moveTo>
                      <a:pt x="645680" y="22286"/>
                    </a:moveTo>
                    <a:lnTo>
                      <a:pt x="649355" y="28642"/>
                    </a:lnTo>
                    <a:cubicBezTo>
                      <a:pt x="649704" y="32195"/>
                      <a:pt x="648832" y="36348"/>
                      <a:pt x="646654" y="40261"/>
                    </a:cubicBezTo>
                    <a:cubicBezTo>
                      <a:pt x="642300" y="48085"/>
                      <a:pt x="634376" y="51983"/>
                      <a:pt x="628955" y="48966"/>
                    </a:cubicBezTo>
                    <a:cubicBezTo>
                      <a:pt x="623534" y="45950"/>
                      <a:pt x="622669" y="37161"/>
                      <a:pt x="627023" y="29336"/>
                    </a:cubicBezTo>
                    <a:lnTo>
                      <a:pt x="629356" y="27013"/>
                    </a:lnTo>
                    <a:close/>
                    <a:moveTo>
                      <a:pt x="950167" y="18634"/>
                    </a:moveTo>
                    <a:cubicBezTo>
                      <a:pt x="956352" y="19118"/>
                      <a:pt x="960799" y="26748"/>
                      <a:pt x="960100" y="35676"/>
                    </a:cubicBezTo>
                    <a:cubicBezTo>
                      <a:pt x="959401" y="44603"/>
                      <a:pt x="953820" y="51447"/>
                      <a:pt x="947635" y="50963"/>
                    </a:cubicBezTo>
                    <a:cubicBezTo>
                      <a:pt x="941450" y="50479"/>
                      <a:pt x="937003" y="42849"/>
                      <a:pt x="937703" y="33921"/>
                    </a:cubicBezTo>
                    <a:cubicBezTo>
                      <a:pt x="938402" y="24994"/>
                      <a:pt x="943982" y="18150"/>
                      <a:pt x="950167" y="18634"/>
                    </a:cubicBezTo>
                    <a:close/>
                    <a:moveTo>
                      <a:pt x="777220" y="17315"/>
                    </a:moveTo>
                    <a:cubicBezTo>
                      <a:pt x="780733" y="17952"/>
                      <a:pt x="784488" y="19929"/>
                      <a:pt x="787654" y="23095"/>
                    </a:cubicBezTo>
                    <a:cubicBezTo>
                      <a:pt x="793986" y="29428"/>
                      <a:pt x="795563" y="38116"/>
                      <a:pt x="791176" y="42503"/>
                    </a:cubicBezTo>
                    <a:cubicBezTo>
                      <a:pt x="786789" y="46890"/>
                      <a:pt x="778100" y="45313"/>
                      <a:pt x="771768" y="38981"/>
                    </a:cubicBezTo>
                    <a:cubicBezTo>
                      <a:pt x="765436" y="32649"/>
                      <a:pt x="763859" y="23960"/>
                      <a:pt x="768247" y="19573"/>
                    </a:cubicBezTo>
                    <a:cubicBezTo>
                      <a:pt x="770439" y="17379"/>
                      <a:pt x="773708" y="16678"/>
                      <a:pt x="777220" y="17315"/>
                    </a:cubicBezTo>
                    <a:close/>
                    <a:moveTo>
                      <a:pt x="984220" y="11347"/>
                    </a:moveTo>
                    <a:lnTo>
                      <a:pt x="995857" y="12357"/>
                    </a:lnTo>
                    <a:lnTo>
                      <a:pt x="1005909" y="14994"/>
                    </a:lnTo>
                    <a:lnTo>
                      <a:pt x="1001973" y="25529"/>
                    </a:lnTo>
                    <a:cubicBezTo>
                      <a:pt x="999717" y="28295"/>
                      <a:pt x="996776" y="29885"/>
                      <a:pt x="993683" y="29643"/>
                    </a:cubicBezTo>
                    <a:cubicBezTo>
                      <a:pt x="987498" y="29158"/>
                      <a:pt x="983051" y="21528"/>
                      <a:pt x="983751" y="12602"/>
                    </a:cubicBezTo>
                    <a:close/>
                    <a:moveTo>
                      <a:pt x="709657" y="8914"/>
                    </a:moveTo>
                    <a:lnTo>
                      <a:pt x="711952" y="20166"/>
                    </a:lnTo>
                    <a:cubicBezTo>
                      <a:pt x="711253" y="29094"/>
                      <a:pt x="705673" y="35938"/>
                      <a:pt x="699488" y="35454"/>
                    </a:cubicBezTo>
                    <a:cubicBezTo>
                      <a:pt x="693303" y="34970"/>
                      <a:pt x="688856" y="27340"/>
                      <a:pt x="689556" y="18412"/>
                    </a:cubicBezTo>
                    <a:lnTo>
                      <a:pt x="692139" y="11498"/>
                    </a:lnTo>
                    <a:close/>
                    <a:moveTo>
                      <a:pt x="802637" y="0"/>
                    </a:moveTo>
                    <a:lnTo>
                      <a:pt x="800825" y="4850"/>
                    </a:lnTo>
                    <a:cubicBezTo>
                      <a:pt x="798569" y="7616"/>
                      <a:pt x="795628" y="9206"/>
                      <a:pt x="792535" y="8964"/>
                    </a:cubicBezTo>
                    <a:cubicBezTo>
                      <a:pt x="789442" y="8722"/>
                      <a:pt x="786784" y="6693"/>
                      <a:pt x="784987" y="3609"/>
                    </a:cubicBezTo>
                    <a:lnTo>
                      <a:pt x="784436" y="909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632" name="グループ化 1631">
            <a:extLst>
              <a:ext uri="{FF2B5EF4-FFF2-40B4-BE49-F238E27FC236}">
                <a16:creationId xmlns:a16="http://schemas.microsoft.com/office/drawing/2014/main" id="{ADF6B83B-E952-46DE-A089-8E0F3C53839A}"/>
              </a:ext>
            </a:extLst>
          </p:cNvPr>
          <p:cNvGrpSpPr/>
          <p:nvPr/>
        </p:nvGrpSpPr>
        <p:grpSpPr>
          <a:xfrm>
            <a:off x="374856" y="2905540"/>
            <a:ext cx="870701" cy="1336004"/>
            <a:chOff x="1083182" y="1485324"/>
            <a:chExt cx="3154045" cy="4839568"/>
          </a:xfrm>
        </p:grpSpPr>
        <p:grpSp>
          <p:nvGrpSpPr>
            <p:cNvPr id="1633" name="グループ化 1632">
              <a:extLst>
                <a:ext uri="{FF2B5EF4-FFF2-40B4-BE49-F238E27FC236}">
                  <a16:creationId xmlns:a16="http://schemas.microsoft.com/office/drawing/2014/main" id="{E74AD9A6-3BCB-4DE8-8195-E2516E434DAA}"/>
                </a:ext>
              </a:extLst>
            </p:cNvPr>
            <p:cNvGrpSpPr/>
            <p:nvPr/>
          </p:nvGrpSpPr>
          <p:grpSpPr>
            <a:xfrm>
              <a:off x="1083182" y="1485324"/>
              <a:ext cx="1965325" cy="4199488"/>
              <a:chOff x="1083182" y="1485324"/>
              <a:chExt cx="1965325" cy="4199488"/>
            </a:xfrm>
          </p:grpSpPr>
          <p:grpSp>
            <p:nvGrpSpPr>
              <p:cNvPr id="1695" name="グループ化 1694">
                <a:extLst>
                  <a:ext uri="{FF2B5EF4-FFF2-40B4-BE49-F238E27FC236}">
                    <a16:creationId xmlns:a16="http://schemas.microsoft.com/office/drawing/2014/main" id="{C7ADF103-2573-4E51-88A3-D3693E430151}"/>
                  </a:ext>
                </a:extLst>
              </p:cNvPr>
              <p:cNvGrpSpPr/>
              <p:nvPr/>
            </p:nvGrpSpPr>
            <p:grpSpPr>
              <a:xfrm>
                <a:off x="1083182" y="3246718"/>
                <a:ext cx="1965325" cy="2438094"/>
                <a:chOff x="3790949" y="3246718"/>
                <a:chExt cx="1965325" cy="2438094"/>
              </a:xfrm>
            </p:grpSpPr>
            <p:sp>
              <p:nvSpPr>
                <p:cNvPr id="1713" name="楕円 972">
                  <a:extLst>
                    <a:ext uri="{FF2B5EF4-FFF2-40B4-BE49-F238E27FC236}">
                      <a16:creationId xmlns:a16="http://schemas.microsoft.com/office/drawing/2014/main" id="{310AC90E-4997-45CF-BC78-770F1666B796}"/>
                    </a:ext>
                  </a:extLst>
                </p:cNvPr>
                <p:cNvSpPr/>
                <p:nvPr/>
              </p:nvSpPr>
              <p:spPr>
                <a:xfrm>
                  <a:off x="3790949" y="3246718"/>
                  <a:ext cx="1965325" cy="2438094"/>
                </a:xfrm>
                <a:custGeom>
                  <a:avLst/>
                  <a:gdLst>
                    <a:gd name="connsiteX0" fmla="*/ 0 w 1984076"/>
                    <a:gd name="connsiteY0" fmla="*/ 1216325 h 2432649"/>
                    <a:gd name="connsiteX1" fmla="*/ 992038 w 1984076"/>
                    <a:gd name="connsiteY1" fmla="*/ 0 h 2432649"/>
                    <a:gd name="connsiteX2" fmla="*/ 1984076 w 1984076"/>
                    <a:gd name="connsiteY2" fmla="*/ 1216325 h 2432649"/>
                    <a:gd name="connsiteX3" fmla="*/ 992038 w 1984076"/>
                    <a:gd name="connsiteY3" fmla="*/ 2432650 h 2432649"/>
                    <a:gd name="connsiteX4" fmla="*/ 0 w 1984076"/>
                    <a:gd name="connsiteY4" fmla="*/ 1216325 h 2432649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42204 h 2458529"/>
                    <a:gd name="connsiteX1" fmla="*/ 992038 w 1984076"/>
                    <a:gd name="connsiteY1" fmla="*/ 0 h 2458529"/>
                    <a:gd name="connsiteX2" fmla="*/ 1984076 w 1984076"/>
                    <a:gd name="connsiteY2" fmla="*/ 1242204 h 2458529"/>
                    <a:gd name="connsiteX3" fmla="*/ 992038 w 1984076"/>
                    <a:gd name="connsiteY3" fmla="*/ 2458529 h 2458529"/>
                    <a:gd name="connsiteX4" fmla="*/ 0 w 1984076"/>
                    <a:gd name="connsiteY4" fmla="*/ 1242204 h 245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84076" h="2458529">
                      <a:moveTo>
                        <a:pt x="0" y="1242204"/>
                      </a:moveTo>
                      <a:cubicBezTo>
                        <a:pt x="0" y="570446"/>
                        <a:pt x="349260" y="0"/>
                        <a:pt x="992038" y="0"/>
                      </a:cubicBezTo>
                      <a:cubicBezTo>
                        <a:pt x="1634816" y="0"/>
                        <a:pt x="1984076" y="570446"/>
                        <a:pt x="1984076" y="1242204"/>
                      </a:cubicBezTo>
                      <a:cubicBezTo>
                        <a:pt x="1984076" y="1913962"/>
                        <a:pt x="1798717" y="2458529"/>
                        <a:pt x="992038" y="2458529"/>
                      </a:cubicBezTo>
                      <a:cubicBezTo>
                        <a:pt x="185359" y="2458529"/>
                        <a:pt x="0" y="1913962"/>
                        <a:pt x="0" y="124220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70AD47">
                        <a:lumMod val="50000"/>
                      </a:srgbClr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4" name="フリーフォーム: 図形 1713">
                  <a:extLst>
                    <a:ext uri="{FF2B5EF4-FFF2-40B4-BE49-F238E27FC236}">
                      <a16:creationId xmlns:a16="http://schemas.microsoft.com/office/drawing/2014/main" id="{54090B0D-0B99-42B1-A2AD-0B1A0318393F}"/>
                    </a:ext>
                  </a:extLst>
                </p:cNvPr>
                <p:cNvSpPr/>
                <p:nvPr/>
              </p:nvSpPr>
              <p:spPr>
                <a:xfrm>
                  <a:off x="4843721" y="3257293"/>
                  <a:ext cx="285176" cy="175272"/>
                </a:xfrm>
                <a:custGeom>
                  <a:avLst/>
                  <a:gdLst>
                    <a:gd name="connsiteX0" fmla="*/ 0 w 333795"/>
                    <a:gd name="connsiteY0" fmla="*/ 0 h 205154"/>
                    <a:gd name="connsiteX1" fmla="*/ 70960 w 333795"/>
                    <a:gd name="connsiteY1" fmla="*/ 3982 h 205154"/>
                    <a:gd name="connsiteX2" fmla="*/ 284130 w 333795"/>
                    <a:gd name="connsiteY2" fmla="*/ 54484 h 205154"/>
                    <a:gd name="connsiteX3" fmla="*/ 333795 w 333795"/>
                    <a:gd name="connsiteY3" fmla="*/ 76514 h 205154"/>
                    <a:gd name="connsiteX4" fmla="*/ 205154 w 333795"/>
                    <a:gd name="connsiteY4" fmla="*/ 205154 h 205154"/>
                    <a:gd name="connsiteX5" fmla="*/ 0 w 333795"/>
                    <a:gd name="connsiteY5" fmla="*/ 0 h 20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3795" h="205154">
                      <a:moveTo>
                        <a:pt x="0" y="0"/>
                      </a:moveTo>
                      <a:lnTo>
                        <a:pt x="70960" y="3982"/>
                      </a:lnTo>
                      <a:cubicBezTo>
                        <a:pt x="146694" y="12667"/>
                        <a:pt x="217787" y="29806"/>
                        <a:pt x="284130" y="54484"/>
                      </a:cubicBezTo>
                      <a:lnTo>
                        <a:pt x="333795" y="76514"/>
                      </a:lnTo>
                      <a:lnTo>
                        <a:pt x="205154" y="2051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5" name="フリーフォーム: 図形 1714">
                  <a:extLst>
                    <a:ext uri="{FF2B5EF4-FFF2-40B4-BE49-F238E27FC236}">
                      <a16:creationId xmlns:a16="http://schemas.microsoft.com/office/drawing/2014/main" id="{169B1032-76BA-4955-9A52-5AACAF610651}"/>
                    </a:ext>
                  </a:extLst>
                </p:cNvPr>
                <p:cNvSpPr/>
                <p:nvPr/>
              </p:nvSpPr>
              <p:spPr>
                <a:xfrm>
                  <a:off x="4410748" y="3257826"/>
                  <a:ext cx="282144" cy="174782"/>
                </a:xfrm>
                <a:custGeom>
                  <a:avLst/>
                  <a:gdLst>
                    <a:gd name="connsiteX0" fmla="*/ 330245 w 330245"/>
                    <a:gd name="connsiteY0" fmla="*/ 0 h 204579"/>
                    <a:gd name="connsiteX1" fmla="*/ 125666 w 330245"/>
                    <a:gd name="connsiteY1" fmla="*/ 204579 h 204579"/>
                    <a:gd name="connsiteX2" fmla="*/ 0 w 330245"/>
                    <a:gd name="connsiteY2" fmla="*/ 78912 h 204579"/>
                    <a:gd name="connsiteX3" fmla="*/ 56368 w 330245"/>
                    <a:gd name="connsiteY3" fmla="*/ 53909 h 204579"/>
                    <a:gd name="connsiteX4" fmla="*/ 269538 w 330245"/>
                    <a:gd name="connsiteY4" fmla="*/ 3407 h 204579"/>
                    <a:gd name="connsiteX5" fmla="*/ 330245 w 330245"/>
                    <a:gd name="connsiteY5" fmla="*/ 0 h 204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0245" h="204579">
                      <a:moveTo>
                        <a:pt x="330245" y="0"/>
                      </a:moveTo>
                      <a:lnTo>
                        <a:pt x="125666" y="204579"/>
                      </a:lnTo>
                      <a:lnTo>
                        <a:pt x="0" y="78912"/>
                      </a:lnTo>
                      <a:lnTo>
                        <a:pt x="56368" y="53909"/>
                      </a:lnTo>
                      <a:cubicBezTo>
                        <a:pt x="122712" y="29231"/>
                        <a:pt x="193805" y="12092"/>
                        <a:pt x="269538" y="3407"/>
                      </a:cubicBezTo>
                      <a:lnTo>
                        <a:pt x="33024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6" name="フリーフォーム: 図形 1715">
                  <a:extLst>
                    <a:ext uri="{FF2B5EF4-FFF2-40B4-BE49-F238E27FC236}">
                      <a16:creationId xmlns:a16="http://schemas.microsoft.com/office/drawing/2014/main" id="{03DC2E13-F412-4340-AE69-0ADE43DB12B4}"/>
                    </a:ext>
                  </a:extLst>
                </p:cNvPr>
                <p:cNvSpPr/>
                <p:nvPr/>
              </p:nvSpPr>
              <p:spPr>
                <a:xfrm>
                  <a:off x="4298637" y="3484410"/>
                  <a:ext cx="432922" cy="432922"/>
                </a:xfrm>
                <a:custGeom>
                  <a:avLst/>
                  <a:gdLst>
                    <a:gd name="connsiteX0" fmla="*/ 250629 w 506730"/>
                    <a:gd name="connsiteY0" fmla="*/ 0 h 506730"/>
                    <a:gd name="connsiteX1" fmla="*/ 506730 w 506730"/>
                    <a:gd name="connsiteY1" fmla="*/ 256101 h 506730"/>
                    <a:gd name="connsiteX2" fmla="*/ 256101 w 506730"/>
                    <a:gd name="connsiteY2" fmla="*/ 506730 h 506730"/>
                    <a:gd name="connsiteX3" fmla="*/ 0 w 506730"/>
                    <a:gd name="connsiteY3" fmla="*/ 250629 h 506730"/>
                    <a:gd name="connsiteX4" fmla="*/ 250629 w 506730"/>
                    <a:gd name="connsiteY4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0" h="506730">
                      <a:moveTo>
                        <a:pt x="250629" y="0"/>
                      </a:moveTo>
                      <a:lnTo>
                        <a:pt x="506730" y="256101"/>
                      </a:lnTo>
                      <a:lnTo>
                        <a:pt x="256101" y="506730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7" name="フリーフォーム: 図形 1716">
                  <a:extLst>
                    <a:ext uri="{FF2B5EF4-FFF2-40B4-BE49-F238E27FC236}">
                      <a16:creationId xmlns:a16="http://schemas.microsoft.com/office/drawing/2014/main" id="{75FFBC37-7E09-4D50-9A78-AB340FAFA0ED}"/>
                    </a:ext>
                  </a:extLst>
                </p:cNvPr>
                <p:cNvSpPr/>
                <p:nvPr/>
              </p:nvSpPr>
              <p:spPr>
                <a:xfrm>
                  <a:off x="4805368" y="3484410"/>
                  <a:ext cx="432924" cy="432922"/>
                </a:xfrm>
                <a:custGeom>
                  <a:avLst/>
                  <a:gdLst>
                    <a:gd name="connsiteX0" fmla="*/ 256101 w 506731"/>
                    <a:gd name="connsiteY0" fmla="*/ 0 h 506730"/>
                    <a:gd name="connsiteX1" fmla="*/ 506731 w 506731"/>
                    <a:gd name="connsiteY1" fmla="*/ 250629 h 506730"/>
                    <a:gd name="connsiteX2" fmla="*/ 250630 w 506731"/>
                    <a:gd name="connsiteY2" fmla="*/ 506730 h 506730"/>
                    <a:gd name="connsiteX3" fmla="*/ 0 w 506731"/>
                    <a:gd name="connsiteY3" fmla="*/ 256101 h 506730"/>
                    <a:gd name="connsiteX4" fmla="*/ 256101 w 506731"/>
                    <a:gd name="connsiteY4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1" h="506730">
                      <a:moveTo>
                        <a:pt x="256101" y="0"/>
                      </a:moveTo>
                      <a:lnTo>
                        <a:pt x="506731" y="250629"/>
                      </a:lnTo>
                      <a:lnTo>
                        <a:pt x="250630" y="506730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8" name="フリーフォーム: 図形 1717">
                  <a:extLst>
                    <a:ext uri="{FF2B5EF4-FFF2-40B4-BE49-F238E27FC236}">
                      <a16:creationId xmlns:a16="http://schemas.microsoft.com/office/drawing/2014/main" id="{B6C3F11B-E536-439F-811A-A835EC5382E0}"/>
                    </a:ext>
                  </a:extLst>
                </p:cNvPr>
                <p:cNvSpPr/>
                <p:nvPr/>
              </p:nvSpPr>
              <p:spPr>
                <a:xfrm>
                  <a:off x="5301920" y="3559868"/>
                  <a:ext cx="313510" cy="363392"/>
                </a:xfrm>
                <a:custGeom>
                  <a:avLst/>
                  <a:gdLst>
                    <a:gd name="connsiteX0" fmla="*/ 169244 w 366959"/>
                    <a:gd name="connsiteY0" fmla="*/ 0 h 425346"/>
                    <a:gd name="connsiteX1" fmla="*/ 235169 w 366959"/>
                    <a:gd name="connsiteY1" fmla="*/ 80066 h 425346"/>
                    <a:gd name="connsiteX2" fmla="*/ 345741 w 366959"/>
                    <a:gd name="connsiteY2" fmla="*/ 264830 h 425346"/>
                    <a:gd name="connsiteX3" fmla="*/ 366959 w 366959"/>
                    <a:gd name="connsiteY3" fmla="*/ 314488 h 425346"/>
                    <a:gd name="connsiteX4" fmla="*/ 256101 w 366959"/>
                    <a:gd name="connsiteY4" fmla="*/ 425346 h 425346"/>
                    <a:gd name="connsiteX5" fmla="*/ 0 w 366959"/>
                    <a:gd name="connsiteY5" fmla="*/ 169244 h 425346"/>
                    <a:gd name="connsiteX6" fmla="*/ 169244 w 366959"/>
                    <a:gd name="connsiteY6" fmla="*/ 0 h 425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6959" h="425346">
                      <a:moveTo>
                        <a:pt x="169244" y="0"/>
                      </a:moveTo>
                      <a:lnTo>
                        <a:pt x="235169" y="80066"/>
                      </a:lnTo>
                      <a:cubicBezTo>
                        <a:pt x="277085" y="136711"/>
                        <a:pt x="313978" y="198605"/>
                        <a:pt x="345741" y="264830"/>
                      </a:cubicBezTo>
                      <a:lnTo>
                        <a:pt x="366959" y="314488"/>
                      </a:lnTo>
                      <a:lnTo>
                        <a:pt x="256101" y="425346"/>
                      </a:lnTo>
                      <a:lnTo>
                        <a:pt x="0" y="169244"/>
                      </a:lnTo>
                      <a:lnTo>
                        <a:pt x="16924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9" name="フリーフォーム: 図形 1718">
                  <a:extLst>
                    <a:ext uri="{FF2B5EF4-FFF2-40B4-BE49-F238E27FC236}">
                      <a16:creationId xmlns:a16="http://schemas.microsoft.com/office/drawing/2014/main" id="{C155681B-49A3-4AD3-BC98-A169407E4089}"/>
                    </a:ext>
                  </a:extLst>
                </p:cNvPr>
                <p:cNvSpPr/>
                <p:nvPr/>
              </p:nvSpPr>
              <p:spPr>
                <a:xfrm>
                  <a:off x="3927786" y="3564788"/>
                  <a:ext cx="307718" cy="358860"/>
                </a:xfrm>
                <a:custGeom>
                  <a:avLst/>
                  <a:gdLst>
                    <a:gd name="connsiteX0" fmla="*/ 196242 w 360179"/>
                    <a:gd name="connsiteY0" fmla="*/ 0 h 420039"/>
                    <a:gd name="connsiteX1" fmla="*/ 360179 w 360179"/>
                    <a:gd name="connsiteY1" fmla="*/ 163937 h 420039"/>
                    <a:gd name="connsiteX2" fmla="*/ 104078 w 360179"/>
                    <a:gd name="connsiteY2" fmla="*/ 420039 h 420039"/>
                    <a:gd name="connsiteX3" fmla="*/ 0 w 360179"/>
                    <a:gd name="connsiteY3" fmla="*/ 315961 h 420039"/>
                    <a:gd name="connsiteX4" fmla="*/ 24115 w 360179"/>
                    <a:gd name="connsiteY4" fmla="*/ 259523 h 420039"/>
                    <a:gd name="connsiteX5" fmla="*/ 134687 w 360179"/>
                    <a:gd name="connsiteY5" fmla="*/ 74759 h 420039"/>
                    <a:gd name="connsiteX6" fmla="*/ 196242 w 360179"/>
                    <a:gd name="connsiteY6" fmla="*/ 0 h 420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179" h="420039">
                      <a:moveTo>
                        <a:pt x="196242" y="0"/>
                      </a:moveTo>
                      <a:lnTo>
                        <a:pt x="360179" y="163937"/>
                      </a:lnTo>
                      <a:lnTo>
                        <a:pt x="104078" y="420039"/>
                      </a:lnTo>
                      <a:lnTo>
                        <a:pt x="0" y="315961"/>
                      </a:lnTo>
                      <a:lnTo>
                        <a:pt x="24115" y="259523"/>
                      </a:lnTo>
                      <a:cubicBezTo>
                        <a:pt x="55878" y="193298"/>
                        <a:pt x="92772" y="131404"/>
                        <a:pt x="134687" y="74759"/>
                      </a:cubicBezTo>
                      <a:lnTo>
                        <a:pt x="19624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0" name="フリーフォーム: 図形 1719">
                  <a:extLst>
                    <a:ext uri="{FF2B5EF4-FFF2-40B4-BE49-F238E27FC236}">
                      <a16:creationId xmlns:a16="http://schemas.microsoft.com/office/drawing/2014/main" id="{851F3121-8E38-4F34-9585-99B44EB0AD9A}"/>
                    </a:ext>
                  </a:extLst>
                </p:cNvPr>
                <p:cNvSpPr/>
                <p:nvPr/>
              </p:nvSpPr>
              <p:spPr>
                <a:xfrm>
                  <a:off x="4298638" y="3991140"/>
                  <a:ext cx="432924" cy="432924"/>
                </a:xfrm>
                <a:custGeom>
                  <a:avLst/>
                  <a:gdLst>
                    <a:gd name="connsiteX0" fmla="*/ 256101 w 506731"/>
                    <a:gd name="connsiteY0" fmla="*/ 0 h 506731"/>
                    <a:gd name="connsiteX1" fmla="*/ 506731 w 506731"/>
                    <a:gd name="connsiteY1" fmla="*/ 250630 h 506731"/>
                    <a:gd name="connsiteX2" fmla="*/ 250629 w 506731"/>
                    <a:gd name="connsiteY2" fmla="*/ 506731 h 506731"/>
                    <a:gd name="connsiteX3" fmla="*/ 0 w 506731"/>
                    <a:gd name="connsiteY3" fmla="*/ 256102 h 506731"/>
                    <a:gd name="connsiteX4" fmla="*/ 256101 w 506731"/>
                    <a:gd name="connsiteY4" fmla="*/ 0 h 506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1" h="506731">
                      <a:moveTo>
                        <a:pt x="256101" y="0"/>
                      </a:moveTo>
                      <a:lnTo>
                        <a:pt x="506731" y="250630"/>
                      </a:lnTo>
                      <a:lnTo>
                        <a:pt x="250629" y="506731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1" name="フリーフォーム: 図形 1720">
                  <a:extLst>
                    <a:ext uri="{FF2B5EF4-FFF2-40B4-BE49-F238E27FC236}">
                      <a16:creationId xmlns:a16="http://schemas.microsoft.com/office/drawing/2014/main" id="{9200553D-5A47-4508-96DB-D0C55C401158}"/>
                    </a:ext>
                  </a:extLst>
                </p:cNvPr>
                <p:cNvSpPr/>
                <p:nvPr/>
              </p:nvSpPr>
              <p:spPr>
                <a:xfrm>
                  <a:off x="4805368" y="3991140"/>
                  <a:ext cx="432922" cy="432924"/>
                </a:xfrm>
                <a:custGeom>
                  <a:avLst/>
                  <a:gdLst>
                    <a:gd name="connsiteX0" fmla="*/ 250629 w 506730"/>
                    <a:gd name="connsiteY0" fmla="*/ 0 h 506731"/>
                    <a:gd name="connsiteX1" fmla="*/ 506730 w 506730"/>
                    <a:gd name="connsiteY1" fmla="*/ 256102 h 506731"/>
                    <a:gd name="connsiteX2" fmla="*/ 256101 w 506730"/>
                    <a:gd name="connsiteY2" fmla="*/ 506731 h 506731"/>
                    <a:gd name="connsiteX3" fmla="*/ 0 w 506730"/>
                    <a:gd name="connsiteY3" fmla="*/ 250630 h 506731"/>
                    <a:gd name="connsiteX4" fmla="*/ 250629 w 506730"/>
                    <a:gd name="connsiteY4" fmla="*/ 0 h 506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0" h="506731">
                      <a:moveTo>
                        <a:pt x="250629" y="0"/>
                      </a:moveTo>
                      <a:lnTo>
                        <a:pt x="506730" y="256102"/>
                      </a:lnTo>
                      <a:lnTo>
                        <a:pt x="256101" y="506731"/>
                      </a:lnTo>
                      <a:lnTo>
                        <a:pt x="0" y="250630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2" name="フリーフォーム: 図形 1721">
                  <a:extLst>
                    <a:ext uri="{FF2B5EF4-FFF2-40B4-BE49-F238E27FC236}">
                      <a16:creationId xmlns:a16="http://schemas.microsoft.com/office/drawing/2014/main" id="{C20B497F-49E0-454F-A49C-6C3445819994}"/>
                    </a:ext>
                  </a:extLst>
                </p:cNvPr>
                <p:cNvSpPr/>
                <p:nvPr/>
              </p:nvSpPr>
              <p:spPr>
                <a:xfrm>
                  <a:off x="3829063" y="3991696"/>
                  <a:ext cx="398684" cy="439432"/>
                </a:xfrm>
                <a:custGeom>
                  <a:avLst/>
                  <a:gdLst>
                    <a:gd name="connsiteX0" fmla="*/ 210555 w 466656"/>
                    <a:gd name="connsiteY0" fmla="*/ 0 h 514349"/>
                    <a:gd name="connsiteX1" fmla="*/ 466656 w 466656"/>
                    <a:gd name="connsiteY1" fmla="*/ 256101 h 514349"/>
                    <a:gd name="connsiteX2" fmla="*/ 208408 w 466656"/>
                    <a:gd name="connsiteY2" fmla="*/ 514349 h 514349"/>
                    <a:gd name="connsiteX3" fmla="*/ 0 w 466656"/>
                    <a:gd name="connsiteY3" fmla="*/ 305941 h 514349"/>
                    <a:gd name="connsiteX4" fmla="*/ 2450 w 466656"/>
                    <a:gd name="connsiteY4" fmla="*/ 281487 h 514349"/>
                    <a:gd name="connsiteX5" fmla="*/ 17637 w 466656"/>
                    <a:gd name="connsiteY5" fmla="*/ 192917 h 514349"/>
                    <a:gd name="connsiteX6" fmla="*/ 210555 w 466656"/>
                    <a:gd name="connsiteY6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6656" h="514349">
                      <a:moveTo>
                        <a:pt x="210555" y="0"/>
                      </a:moveTo>
                      <a:lnTo>
                        <a:pt x="466656" y="256101"/>
                      </a:lnTo>
                      <a:lnTo>
                        <a:pt x="208408" y="514349"/>
                      </a:lnTo>
                      <a:lnTo>
                        <a:pt x="0" y="305941"/>
                      </a:lnTo>
                      <a:lnTo>
                        <a:pt x="2450" y="281487"/>
                      </a:lnTo>
                      <a:lnTo>
                        <a:pt x="17637" y="192917"/>
                      </a:lnTo>
                      <a:lnTo>
                        <a:pt x="21055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3" name="フリーフォーム: 図形 1722">
                  <a:extLst>
                    <a:ext uri="{FF2B5EF4-FFF2-40B4-BE49-F238E27FC236}">
                      <a16:creationId xmlns:a16="http://schemas.microsoft.com/office/drawing/2014/main" id="{E8360A47-344F-4CEC-896F-DA4C74CCC264}"/>
                    </a:ext>
                  </a:extLst>
                </p:cNvPr>
                <p:cNvSpPr/>
                <p:nvPr/>
              </p:nvSpPr>
              <p:spPr>
                <a:xfrm>
                  <a:off x="5309820" y="3991696"/>
                  <a:ext cx="406200" cy="439432"/>
                </a:xfrm>
                <a:custGeom>
                  <a:avLst/>
                  <a:gdLst>
                    <a:gd name="connsiteX0" fmla="*/ 256101 w 475452"/>
                    <a:gd name="connsiteY0" fmla="*/ 0 h 514349"/>
                    <a:gd name="connsiteX1" fmla="*/ 460699 w 475452"/>
                    <a:gd name="connsiteY1" fmla="*/ 204598 h 514349"/>
                    <a:gd name="connsiteX2" fmla="*/ 473883 w 475452"/>
                    <a:gd name="connsiteY2" fmla="*/ 281487 h 514349"/>
                    <a:gd name="connsiteX3" fmla="*/ 475452 w 475452"/>
                    <a:gd name="connsiteY3" fmla="*/ 297144 h 514349"/>
                    <a:gd name="connsiteX4" fmla="*/ 258248 w 475452"/>
                    <a:gd name="connsiteY4" fmla="*/ 514349 h 514349"/>
                    <a:gd name="connsiteX5" fmla="*/ 0 w 475452"/>
                    <a:gd name="connsiteY5" fmla="*/ 256101 h 514349"/>
                    <a:gd name="connsiteX6" fmla="*/ 256101 w 475452"/>
                    <a:gd name="connsiteY6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5452" h="514349">
                      <a:moveTo>
                        <a:pt x="256101" y="0"/>
                      </a:moveTo>
                      <a:lnTo>
                        <a:pt x="460699" y="204598"/>
                      </a:lnTo>
                      <a:lnTo>
                        <a:pt x="473883" y="281487"/>
                      </a:lnTo>
                      <a:lnTo>
                        <a:pt x="475452" y="297144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4" name="フリーフォーム: 図形 1723">
                  <a:extLst>
                    <a:ext uri="{FF2B5EF4-FFF2-40B4-BE49-F238E27FC236}">
                      <a16:creationId xmlns:a16="http://schemas.microsoft.com/office/drawing/2014/main" id="{D8204A27-F034-4C18-832D-9BBA03DD9F15}"/>
                    </a:ext>
                  </a:extLst>
                </p:cNvPr>
                <p:cNvSpPr/>
                <p:nvPr/>
              </p:nvSpPr>
              <p:spPr>
                <a:xfrm>
                  <a:off x="4805922" y="4498426"/>
                  <a:ext cx="439432" cy="439432"/>
                </a:xfrm>
                <a:custGeom>
                  <a:avLst/>
                  <a:gdLst>
                    <a:gd name="connsiteX0" fmla="*/ 256102 w 514350"/>
                    <a:gd name="connsiteY0" fmla="*/ 0 h 514349"/>
                    <a:gd name="connsiteX1" fmla="*/ 514350 w 514350"/>
                    <a:gd name="connsiteY1" fmla="*/ 258248 h 514349"/>
                    <a:gd name="connsiteX2" fmla="*/ 258248 w 514350"/>
                    <a:gd name="connsiteY2" fmla="*/ 514349 h 514349"/>
                    <a:gd name="connsiteX3" fmla="*/ 0 w 514350"/>
                    <a:gd name="connsiteY3" fmla="*/ 256101 h 514349"/>
                    <a:gd name="connsiteX4" fmla="*/ 256102 w 514350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50" h="514349">
                      <a:moveTo>
                        <a:pt x="256102" y="0"/>
                      </a:moveTo>
                      <a:lnTo>
                        <a:pt x="514350" y="258248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5" name="フリーフォーム: 図形 1724">
                  <a:extLst>
                    <a:ext uri="{FF2B5EF4-FFF2-40B4-BE49-F238E27FC236}">
                      <a16:creationId xmlns:a16="http://schemas.microsoft.com/office/drawing/2014/main" id="{B5B3C773-330A-4136-AFCE-79BBE0CC4E01}"/>
                    </a:ext>
                  </a:extLst>
                </p:cNvPr>
                <p:cNvSpPr/>
                <p:nvPr/>
              </p:nvSpPr>
              <p:spPr>
                <a:xfrm>
                  <a:off x="4291574" y="4498426"/>
                  <a:ext cx="439432" cy="439432"/>
                </a:xfrm>
                <a:custGeom>
                  <a:avLst/>
                  <a:gdLst>
                    <a:gd name="connsiteX0" fmla="*/ 258248 w 514349"/>
                    <a:gd name="connsiteY0" fmla="*/ 0 h 514349"/>
                    <a:gd name="connsiteX1" fmla="*/ 514349 w 514349"/>
                    <a:gd name="connsiteY1" fmla="*/ 256101 h 514349"/>
                    <a:gd name="connsiteX2" fmla="*/ 256101 w 514349"/>
                    <a:gd name="connsiteY2" fmla="*/ 514349 h 514349"/>
                    <a:gd name="connsiteX3" fmla="*/ 0 w 514349"/>
                    <a:gd name="connsiteY3" fmla="*/ 258248 h 514349"/>
                    <a:gd name="connsiteX4" fmla="*/ 258248 w 514349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49" h="514349">
                      <a:moveTo>
                        <a:pt x="258248" y="0"/>
                      </a:moveTo>
                      <a:lnTo>
                        <a:pt x="514349" y="256101"/>
                      </a:lnTo>
                      <a:lnTo>
                        <a:pt x="256101" y="514349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6" name="フリーフォーム: 図形 1725">
                  <a:extLst>
                    <a:ext uri="{FF2B5EF4-FFF2-40B4-BE49-F238E27FC236}">
                      <a16:creationId xmlns:a16="http://schemas.microsoft.com/office/drawing/2014/main" id="{1BB6D6C7-B1B2-42AF-A250-DFBD1E457BCE}"/>
                    </a:ext>
                  </a:extLst>
                </p:cNvPr>
                <p:cNvSpPr/>
                <p:nvPr/>
              </p:nvSpPr>
              <p:spPr>
                <a:xfrm>
                  <a:off x="3822955" y="4505490"/>
                  <a:ext cx="397294" cy="432922"/>
                </a:xfrm>
                <a:custGeom>
                  <a:avLst/>
                  <a:gdLst>
                    <a:gd name="connsiteX0" fmla="*/ 214398 w 465027"/>
                    <a:gd name="connsiteY0" fmla="*/ 0 h 506730"/>
                    <a:gd name="connsiteX1" fmla="*/ 465027 w 465027"/>
                    <a:gd name="connsiteY1" fmla="*/ 250629 h 506730"/>
                    <a:gd name="connsiteX2" fmla="*/ 208926 w 465027"/>
                    <a:gd name="connsiteY2" fmla="*/ 506730 h 506730"/>
                    <a:gd name="connsiteX3" fmla="*/ 8408 w 465027"/>
                    <a:gd name="connsiteY3" fmla="*/ 306213 h 506730"/>
                    <a:gd name="connsiteX4" fmla="*/ 1717 w 465027"/>
                    <a:gd name="connsiteY4" fmla="*/ 258514 h 506730"/>
                    <a:gd name="connsiteX5" fmla="*/ 0 w 465027"/>
                    <a:gd name="connsiteY5" fmla="*/ 214397 h 506730"/>
                    <a:gd name="connsiteX6" fmla="*/ 214398 w 465027"/>
                    <a:gd name="connsiteY6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5027" h="506730">
                      <a:moveTo>
                        <a:pt x="214398" y="0"/>
                      </a:moveTo>
                      <a:lnTo>
                        <a:pt x="465027" y="250629"/>
                      </a:lnTo>
                      <a:lnTo>
                        <a:pt x="208926" y="506730"/>
                      </a:lnTo>
                      <a:lnTo>
                        <a:pt x="8408" y="306213"/>
                      </a:lnTo>
                      <a:lnTo>
                        <a:pt x="1717" y="258514"/>
                      </a:lnTo>
                      <a:lnTo>
                        <a:pt x="0" y="214397"/>
                      </a:lnTo>
                      <a:lnTo>
                        <a:pt x="21439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7" name="フリーフォーム: 図形 1726">
                  <a:extLst>
                    <a:ext uri="{FF2B5EF4-FFF2-40B4-BE49-F238E27FC236}">
                      <a16:creationId xmlns:a16="http://schemas.microsoft.com/office/drawing/2014/main" id="{25A780CD-3D4F-4A8B-B444-486A72574B2D}"/>
                    </a:ext>
                  </a:extLst>
                </p:cNvPr>
                <p:cNvSpPr/>
                <p:nvPr/>
              </p:nvSpPr>
              <p:spPr>
                <a:xfrm>
                  <a:off x="5317358" y="4505490"/>
                  <a:ext cx="405252" cy="432922"/>
                </a:xfrm>
                <a:custGeom>
                  <a:avLst/>
                  <a:gdLst>
                    <a:gd name="connsiteX0" fmla="*/ 250629 w 474342"/>
                    <a:gd name="connsiteY0" fmla="*/ 0 h 506730"/>
                    <a:gd name="connsiteX1" fmla="*/ 474342 w 474342"/>
                    <a:gd name="connsiteY1" fmla="*/ 223713 h 506730"/>
                    <a:gd name="connsiteX2" fmla="*/ 472987 w 474342"/>
                    <a:gd name="connsiteY2" fmla="*/ 258514 h 506730"/>
                    <a:gd name="connsiteX3" fmla="*/ 467875 w 474342"/>
                    <a:gd name="connsiteY3" fmla="*/ 294956 h 506730"/>
                    <a:gd name="connsiteX4" fmla="*/ 256101 w 474342"/>
                    <a:gd name="connsiteY4" fmla="*/ 506730 h 506730"/>
                    <a:gd name="connsiteX5" fmla="*/ 0 w 474342"/>
                    <a:gd name="connsiteY5" fmla="*/ 250629 h 506730"/>
                    <a:gd name="connsiteX6" fmla="*/ 250629 w 474342"/>
                    <a:gd name="connsiteY6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4342" h="506730">
                      <a:moveTo>
                        <a:pt x="250629" y="0"/>
                      </a:moveTo>
                      <a:lnTo>
                        <a:pt x="474342" y="223713"/>
                      </a:lnTo>
                      <a:lnTo>
                        <a:pt x="472987" y="258514"/>
                      </a:lnTo>
                      <a:lnTo>
                        <a:pt x="467875" y="294956"/>
                      </a:lnTo>
                      <a:lnTo>
                        <a:pt x="256101" y="506730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8" name="フリーフォーム: 図形 1727">
                  <a:extLst>
                    <a:ext uri="{FF2B5EF4-FFF2-40B4-BE49-F238E27FC236}">
                      <a16:creationId xmlns:a16="http://schemas.microsoft.com/office/drawing/2014/main" id="{A91B87F0-CBB6-4647-9443-75B0C5A0C8D3}"/>
                    </a:ext>
                  </a:extLst>
                </p:cNvPr>
                <p:cNvSpPr/>
                <p:nvPr/>
              </p:nvSpPr>
              <p:spPr>
                <a:xfrm>
                  <a:off x="3892973" y="5008839"/>
                  <a:ext cx="332776" cy="393266"/>
                </a:xfrm>
                <a:custGeom>
                  <a:avLst/>
                  <a:gdLst>
                    <a:gd name="connsiteX0" fmla="*/ 133408 w 389509"/>
                    <a:gd name="connsiteY0" fmla="*/ 0 h 460311"/>
                    <a:gd name="connsiteX1" fmla="*/ 389509 w 389509"/>
                    <a:gd name="connsiteY1" fmla="*/ 256101 h 460311"/>
                    <a:gd name="connsiteX2" fmla="*/ 185300 w 389509"/>
                    <a:gd name="connsiteY2" fmla="*/ 460311 h 460311"/>
                    <a:gd name="connsiteX3" fmla="*/ 170197 w 389509"/>
                    <a:gd name="connsiteY3" fmla="*/ 445228 h 460311"/>
                    <a:gd name="connsiteX4" fmla="*/ 17847 w 389509"/>
                    <a:gd name="connsiteY4" fmla="*/ 186711 h 460311"/>
                    <a:gd name="connsiteX5" fmla="*/ 0 w 389509"/>
                    <a:gd name="connsiteY5" fmla="*/ 133408 h 460311"/>
                    <a:gd name="connsiteX6" fmla="*/ 133408 w 389509"/>
                    <a:gd name="connsiteY6" fmla="*/ 0 h 460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509" h="460311">
                      <a:moveTo>
                        <a:pt x="133408" y="0"/>
                      </a:moveTo>
                      <a:lnTo>
                        <a:pt x="389509" y="256101"/>
                      </a:lnTo>
                      <a:lnTo>
                        <a:pt x="185300" y="460311"/>
                      </a:lnTo>
                      <a:lnTo>
                        <a:pt x="170197" y="445228"/>
                      </a:lnTo>
                      <a:cubicBezTo>
                        <a:pt x="105234" y="370864"/>
                        <a:pt x="55409" y="283775"/>
                        <a:pt x="17847" y="186711"/>
                      </a:cubicBezTo>
                      <a:lnTo>
                        <a:pt x="0" y="133408"/>
                      </a:lnTo>
                      <a:lnTo>
                        <a:pt x="13340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9" name="フリーフォーム: 図形 1728">
                  <a:extLst>
                    <a:ext uri="{FF2B5EF4-FFF2-40B4-BE49-F238E27FC236}">
                      <a16:creationId xmlns:a16="http://schemas.microsoft.com/office/drawing/2014/main" id="{B35CA8D6-287B-466F-A5A7-3F3617D43164}"/>
                    </a:ext>
                  </a:extLst>
                </p:cNvPr>
                <p:cNvSpPr/>
                <p:nvPr/>
              </p:nvSpPr>
              <p:spPr>
                <a:xfrm>
                  <a:off x="4291574" y="5012775"/>
                  <a:ext cx="439432" cy="439432"/>
                </a:xfrm>
                <a:custGeom>
                  <a:avLst/>
                  <a:gdLst>
                    <a:gd name="connsiteX0" fmla="*/ 256101 w 514349"/>
                    <a:gd name="connsiteY0" fmla="*/ 0 h 514349"/>
                    <a:gd name="connsiteX1" fmla="*/ 514349 w 514349"/>
                    <a:gd name="connsiteY1" fmla="*/ 258248 h 514349"/>
                    <a:gd name="connsiteX2" fmla="*/ 258248 w 514349"/>
                    <a:gd name="connsiteY2" fmla="*/ 514349 h 514349"/>
                    <a:gd name="connsiteX3" fmla="*/ 0 w 514349"/>
                    <a:gd name="connsiteY3" fmla="*/ 256101 h 514349"/>
                    <a:gd name="connsiteX4" fmla="*/ 256101 w 514349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49" h="514349">
                      <a:moveTo>
                        <a:pt x="256101" y="0"/>
                      </a:moveTo>
                      <a:lnTo>
                        <a:pt x="514349" y="258248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0" name="フリーフォーム: 図形 1729">
                  <a:extLst>
                    <a:ext uri="{FF2B5EF4-FFF2-40B4-BE49-F238E27FC236}">
                      <a16:creationId xmlns:a16="http://schemas.microsoft.com/office/drawing/2014/main" id="{5FFA344A-38B2-491D-97F2-0BF297AAE6EF}"/>
                    </a:ext>
                  </a:extLst>
                </p:cNvPr>
                <p:cNvSpPr/>
                <p:nvPr/>
              </p:nvSpPr>
              <p:spPr>
                <a:xfrm>
                  <a:off x="4805922" y="5012775"/>
                  <a:ext cx="439432" cy="439432"/>
                </a:xfrm>
                <a:custGeom>
                  <a:avLst/>
                  <a:gdLst>
                    <a:gd name="connsiteX0" fmla="*/ 258248 w 514350"/>
                    <a:gd name="connsiteY0" fmla="*/ 0 h 514350"/>
                    <a:gd name="connsiteX1" fmla="*/ 514350 w 514350"/>
                    <a:gd name="connsiteY1" fmla="*/ 256102 h 514350"/>
                    <a:gd name="connsiteX2" fmla="*/ 256102 w 514350"/>
                    <a:gd name="connsiteY2" fmla="*/ 514350 h 514350"/>
                    <a:gd name="connsiteX3" fmla="*/ 0 w 514350"/>
                    <a:gd name="connsiteY3" fmla="*/ 258248 h 514350"/>
                    <a:gd name="connsiteX4" fmla="*/ 258248 w 514350"/>
                    <a:gd name="connsiteY4" fmla="*/ 0 h 514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50" h="514350">
                      <a:moveTo>
                        <a:pt x="258248" y="0"/>
                      </a:moveTo>
                      <a:lnTo>
                        <a:pt x="514350" y="256102"/>
                      </a:lnTo>
                      <a:lnTo>
                        <a:pt x="256102" y="514350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1" name="フリーフォーム: 図形 1730">
                  <a:extLst>
                    <a:ext uri="{FF2B5EF4-FFF2-40B4-BE49-F238E27FC236}">
                      <a16:creationId xmlns:a16="http://schemas.microsoft.com/office/drawing/2014/main" id="{26A68581-B9E4-4FD4-9B1D-1C69678A4BDB}"/>
                    </a:ext>
                  </a:extLst>
                </p:cNvPr>
                <p:cNvSpPr/>
                <p:nvPr/>
              </p:nvSpPr>
              <p:spPr>
                <a:xfrm>
                  <a:off x="5311709" y="5009191"/>
                  <a:ext cx="338970" cy="397396"/>
                </a:xfrm>
                <a:custGeom>
                  <a:avLst/>
                  <a:gdLst>
                    <a:gd name="connsiteX0" fmla="*/ 256101 w 396759"/>
                    <a:gd name="connsiteY0" fmla="*/ 0 h 465146"/>
                    <a:gd name="connsiteX1" fmla="*/ 396759 w 396759"/>
                    <a:gd name="connsiteY1" fmla="*/ 140658 h 465146"/>
                    <a:gd name="connsiteX2" fmla="*/ 381339 w 396759"/>
                    <a:gd name="connsiteY2" fmla="*/ 186711 h 465146"/>
                    <a:gd name="connsiteX3" fmla="*/ 228989 w 396759"/>
                    <a:gd name="connsiteY3" fmla="*/ 445228 h 465146"/>
                    <a:gd name="connsiteX4" fmla="*/ 209044 w 396759"/>
                    <a:gd name="connsiteY4" fmla="*/ 465146 h 465146"/>
                    <a:gd name="connsiteX5" fmla="*/ 0 w 396759"/>
                    <a:gd name="connsiteY5" fmla="*/ 256102 h 465146"/>
                    <a:gd name="connsiteX6" fmla="*/ 256101 w 396759"/>
                    <a:gd name="connsiteY6" fmla="*/ 0 h 46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6759" h="465146">
                      <a:moveTo>
                        <a:pt x="256101" y="0"/>
                      </a:moveTo>
                      <a:lnTo>
                        <a:pt x="396759" y="140658"/>
                      </a:lnTo>
                      <a:lnTo>
                        <a:pt x="381339" y="186711"/>
                      </a:lnTo>
                      <a:cubicBezTo>
                        <a:pt x="343778" y="283775"/>
                        <a:pt x="293952" y="370864"/>
                        <a:pt x="228989" y="445228"/>
                      </a:cubicBezTo>
                      <a:lnTo>
                        <a:pt x="209044" y="465146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2" name="フリーフォーム: 図形 1731">
                  <a:extLst>
                    <a:ext uri="{FF2B5EF4-FFF2-40B4-BE49-F238E27FC236}">
                      <a16:creationId xmlns:a16="http://schemas.microsoft.com/office/drawing/2014/main" id="{33746010-6A46-4321-807E-52DD5824AA6B}"/>
                    </a:ext>
                  </a:extLst>
                </p:cNvPr>
                <p:cNvSpPr/>
                <p:nvPr/>
              </p:nvSpPr>
              <p:spPr>
                <a:xfrm>
                  <a:off x="4390866" y="5504686"/>
                  <a:ext cx="301998" cy="176202"/>
                </a:xfrm>
                <a:custGeom>
                  <a:avLst/>
                  <a:gdLst>
                    <a:gd name="connsiteX0" fmla="*/ 147241 w 353485"/>
                    <a:gd name="connsiteY0" fmla="*/ 0 h 206244"/>
                    <a:gd name="connsiteX1" fmla="*/ 353485 w 353485"/>
                    <a:gd name="connsiteY1" fmla="*/ 206244 h 206244"/>
                    <a:gd name="connsiteX2" fmla="*/ 264103 w 353485"/>
                    <a:gd name="connsiteY2" fmla="*/ 202348 h 206244"/>
                    <a:gd name="connsiteX3" fmla="*/ 17080 w 353485"/>
                    <a:gd name="connsiteY3" fmla="*/ 153944 h 206244"/>
                    <a:gd name="connsiteX4" fmla="*/ 0 w 353485"/>
                    <a:gd name="connsiteY4" fmla="*/ 147241 h 206244"/>
                    <a:gd name="connsiteX5" fmla="*/ 147241 w 353485"/>
                    <a:gd name="connsiteY5" fmla="*/ 0 h 206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3485" h="206244">
                      <a:moveTo>
                        <a:pt x="147241" y="0"/>
                      </a:moveTo>
                      <a:lnTo>
                        <a:pt x="353485" y="206244"/>
                      </a:lnTo>
                      <a:lnTo>
                        <a:pt x="264103" y="202348"/>
                      </a:lnTo>
                      <a:cubicBezTo>
                        <a:pt x="172764" y="194043"/>
                        <a:pt x="90707" y="177637"/>
                        <a:pt x="17080" y="153944"/>
                      </a:cubicBezTo>
                      <a:lnTo>
                        <a:pt x="0" y="147241"/>
                      </a:lnTo>
                      <a:lnTo>
                        <a:pt x="14724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3" name="フリーフォーム: 図形 1732">
                  <a:extLst>
                    <a:ext uri="{FF2B5EF4-FFF2-40B4-BE49-F238E27FC236}">
                      <a16:creationId xmlns:a16="http://schemas.microsoft.com/office/drawing/2014/main" id="{D2B93C09-86AF-460A-B190-C2711BB7E8E5}"/>
                    </a:ext>
                  </a:extLst>
                </p:cNvPr>
                <p:cNvSpPr/>
                <p:nvPr/>
              </p:nvSpPr>
              <p:spPr>
                <a:xfrm>
                  <a:off x="4843855" y="5504718"/>
                  <a:ext cx="304706" cy="176580"/>
                </a:xfrm>
                <a:custGeom>
                  <a:avLst/>
                  <a:gdLst>
                    <a:gd name="connsiteX0" fmla="*/ 206685 w 356653"/>
                    <a:gd name="connsiteY0" fmla="*/ 0 h 206684"/>
                    <a:gd name="connsiteX1" fmla="*/ 356653 w 356653"/>
                    <a:gd name="connsiteY1" fmla="*/ 149968 h 206684"/>
                    <a:gd name="connsiteX2" fmla="*/ 346523 w 356653"/>
                    <a:gd name="connsiteY2" fmla="*/ 153943 h 206684"/>
                    <a:gd name="connsiteX3" fmla="*/ 99500 w 356653"/>
                    <a:gd name="connsiteY3" fmla="*/ 202347 h 206684"/>
                    <a:gd name="connsiteX4" fmla="*/ 0 w 356653"/>
                    <a:gd name="connsiteY4" fmla="*/ 206684 h 206684"/>
                    <a:gd name="connsiteX5" fmla="*/ 206685 w 356653"/>
                    <a:gd name="connsiteY5" fmla="*/ 0 h 206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653" h="206684">
                      <a:moveTo>
                        <a:pt x="206685" y="0"/>
                      </a:moveTo>
                      <a:lnTo>
                        <a:pt x="356653" y="149968"/>
                      </a:lnTo>
                      <a:lnTo>
                        <a:pt x="346523" y="153943"/>
                      </a:lnTo>
                      <a:cubicBezTo>
                        <a:pt x="272897" y="177636"/>
                        <a:pt x="190840" y="194042"/>
                        <a:pt x="99500" y="202347"/>
                      </a:cubicBezTo>
                      <a:lnTo>
                        <a:pt x="0" y="206684"/>
                      </a:lnTo>
                      <a:lnTo>
                        <a:pt x="20668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4" name="フリーフォーム: 図形 1733">
                  <a:extLst>
                    <a:ext uri="{FF2B5EF4-FFF2-40B4-BE49-F238E27FC236}">
                      <a16:creationId xmlns:a16="http://schemas.microsoft.com/office/drawing/2014/main" id="{F31D584B-586F-4B24-BB95-FE90A2FAA551}"/>
                    </a:ext>
                  </a:extLst>
                </p:cNvPr>
                <p:cNvSpPr/>
                <p:nvPr/>
              </p:nvSpPr>
              <p:spPr>
                <a:xfrm>
                  <a:off x="4549665" y="3273545"/>
                  <a:ext cx="437596" cy="396282"/>
                </a:xfrm>
                <a:custGeom>
                  <a:avLst/>
                  <a:gdLst>
                    <a:gd name="connsiteX0" fmla="*/ 260940 w 512202"/>
                    <a:gd name="connsiteY0" fmla="*/ 0 h 463843"/>
                    <a:gd name="connsiteX1" fmla="*/ 307048 w 512202"/>
                    <a:gd name="connsiteY1" fmla="*/ 2588 h 463843"/>
                    <a:gd name="connsiteX2" fmla="*/ 512202 w 512202"/>
                    <a:gd name="connsiteY2" fmla="*/ 207742 h 463843"/>
                    <a:gd name="connsiteX3" fmla="*/ 256101 w 512202"/>
                    <a:gd name="connsiteY3" fmla="*/ 463843 h 463843"/>
                    <a:gd name="connsiteX4" fmla="*/ 0 w 512202"/>
                    <a:gd name="connsiteY4" fmla="*/ 207742 h 463843"/>
                    <a:gd name="connsiteX5" fmla="*/ 204579 w 512202"/>
                    <a:gd name="connsiteY5" fmla="*/ 3163 h 463843"/>
                    <a:gd name="connsiteX6" fmla="*/ 260940 w 512202"/>
                    <a:gd name="connsiteY6" fmla="*/ 0 h 46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2202" h="463843">
                      <a:moveTo>
                        <a:pt x="260940" y="0"/>
                      </a:moveTo>
                      <a:lnTo>
                        <a:pt x="307048" y="2588"/>
                      </a:lnTo>
                      <a:lnTo>
                        <a:pt x="512202" y="207742"/>
                      </a:lnTo>
                      <a:lnTo>
                        <a:pt x="256101" y="463843"/>
                      </a:lnTo>
                      <a:lnTo>
                        <a:pt x="0" y="207742"/>
                      </a:lnTo>
                      <a:lnTo>
                        <a:pt x="204579" y="3163"/>
                      </a:lnTo>
                      <a:lnTo>
                        <a:pt x="26094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5" name="フリーフォーム: 図形 1734">
                  <a:extLst>
                    <a:ext uri="{FF2B5EF4-FFF2-40B4-BE49-F238E27FC236}">
                      <a16:creationId xmlns:a16="http://schemas.microsoft.com/office/drawing/2014/main" id="{66AC2241-2D98-4386-93CB-3B5943368781}"/>
                    </a:ext>
                  </a:extLst>
                </p:cNvPr>
                <p:cNvSpPr/>
                <p:nvPr/>
              </p:nvSpPr>
              <p:spPr>
                <a:xfrm>
                  <a:off x="5055143" y="3346488"/>
                  <a:ext cx="358716" cy="324026"/>
                </a:xfrm>
                <a:custGeom>
                  <a:avLst/>
                  <a:gdLst>
                    <a:gd name="connsiteX0" fmla="*/ 128641 w 419874"/>
                    <a:gd name="connsiteY0" fmla="*/ 0 h 379269"/>
                    <a:gd name="connsiteX1" fmla="*/ 174916 w 419874"/>
                    <a:gd name="connsiteY1" fmla="*/ 20526 h 379269"/>
                    <a:gd name="connsiteX2" fmla="*/ 419173 w 419874"/>
                    <a:gd name="connsiteY2" fmla="*/ 209173 h 379269"/>
                    <a:gd name="connsiteX3" fmla="*/ 419874 w 419874"/>
                    <a:gd name="connsiteY3" fmla="*/ 210025 h 379269"/>
                    <a:gd name="connsiteX4" fmla="*/ 250630 w 419874"/>
                    <a:gd name="connsiteY4" fmla="*/ 379269 h 379269"/>
                    <a:gd name="connsiteX5" fmla="*/ 0 w 419874"/>
                    <a:gd name="connsiteY5" fmla="*/ 128640 h 379269"/>
                    <a:gd name="connsiteX6" fmla="*/ 128641 w 419874"/>
                    <a:gd name="connsiteY6" fmla="*/ 0 h 379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874" h="379269">
                      <a:moveTo>
                        <a:pt x="128641" y="0"/>
                      </a:moveTo>
                      <a:lnTo>
                        <a:pt x="174916" y="20526"/>
                      </a:lnTo>
                      <a:cubicBezTo>
                        <a:pt x="267266" y="68508"/>
                        <a:pt x="348808" y="132421"/>
                        <a:pt x="419173" y="209173"/>
                      </a:cubicBezTo>
                      <a:lnTo>
                        <a:pt x="419874" y="210025"/>
                      </a:lnTo>
                      <a:lnTo>
                        <a:pt x="250630" y="379269"/>
                      </a:lnTo>
                      <a:lnTo>
                        <a:pt x="0" y="128640"/>
                      </a:lnTo>
                      <a:lnTo>
                        <a:pt x="12864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6" name="フリーフォーム: 図形 1735">
                  <a:extLst>
                    <a:ext uri="{FF2B5EF4-FFF2-40B4-BE49-F238E27FC236}">
                      <a16:creationId xmlns:a16="http://schemas.microsoft.com/office/drawing/2014/main" id="{43D0DF01-0E3B-43C1-8361-9D5F26353794}"/>
                    </a:ext>
                  </a:extLst>
                </p:cNvPr>
                <p:cNvSpPr/>
                <p:nvPr/>
              </p:nvSpPr>
              <p:spPr>
                <a:xfrm>
                  <a:off x="4127988" y="3349244"/>
                  <a:ext cx="354182" cy="321486"/>
                </a:xfrm>
                <a:custGeom>
                  <a:avLst/>
                  <a:gdLst>
                    <a:gd name="connsiteX0" fmla="*/ 288900 w 414566"/>
                    <a:gd name="connsiteY0" fmla="*/ 0 h 376296"/>
                    <a:gd name="connsiteX1" fmla="*/ 414566 w 414566"/>
                    <a:gd name="connsiteY1" fmla="*/ 125667 h 376296"/>
                    <a:gd name="connsiteX2" fmla="*/ 163937 w 414566"/>
                    <a:gd name="connsiteY2" fmla="*/ 376296 h 376296"/>
                    <a:gd name="connsiteX3" fmla="*/ 0 w 414566"/>
                    <a:gd name="connsiteY3" fmla="*/ 212359 h 376296"/>
                    <a:gd name="connsiteX4" fmla="*/ 5071 w 414566"/>
                    <a:gd name="connsiteY4" fmla="*/ 206200 h 376296"/>
                    <a:gd name="connsiteX5" fmla="*/ 249328 w 414566"/>
                    <a:gd name="connsiteY5" fmla="*/ 17553 h 376296"/>
                    <a:gd name="connsiteX6" fmla="*/ 288900 w 414566"/>
                    <a:gd name="connsiteY6" fmla="*/ 0 h 376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4566" h="376296">
                      <a:moveTo>
                        <a:pt x="288900" y="0"/>
                      </a:moveTo>
                      <a:lnTo>
                        <a:pt x="414566" y="125667"/>
                      </a:lnTo>
                      <a:lnTo>
                        <a:pt x="163937" y="376296"/>
                      </a:lnTo>
                      <a:lnTo>
                        <a:pt x="0" y="212359"/>
                      </a:lnTo>
                      <a:lnTo>
                        <a:pt x="5071" y="206200"/>
                      </a:lnTo>
                      <a:cubicBezTo>
                        <a:pt x="75437" y="129448"/>
                        <a:pt x="156978" y="65535"/>
                        <a:pt x="249328" y="17553"/>
                      </a:cubicBezTo>
                      <a:lnTo>
                        <a:pt x="28890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7" name="フリーフォーム: 図形 1736">
                  <a:extLst>
                    <a:ext uri="{FF2B5EF4-FFF2-40B4-BE49-F238E27FC236}">
                      <a16:creationId xmlns:a16="http://schemas.microsoft.com/office/drawing/2014/main" id="{39FC8E42-F350-4068-A2F4-9FB5E9385871}"/>
                    </a:ext>
                  </a:extLst>
                </p:cNvPr>
                <p:cNvSpPr/>
                <p:nvPr/>
              </p:nvSpPr>
              <p:spPr>
                <a:xfrm>
                  <a:off x="4042935" y="3735438"/>
                  <a:ext cx="437596" cy="437598"/>
                </a:xfrm>
                <a:custGeom>
                  <a:avLst/>
                  <a:gdLst>
                    <a:gd name="connsiteX0" fmla="*/ 256101 w 512202"/>
                    <a:gd name="connsiteY0" fmla="*/ 0 h 512203"/>
                    <a:gd name="connsiteX1" fmla="*/ 512202 w 512202"/>
                    <a:gd name="connsiteY1" fmla="*/ 256101 h 512203"/>
                    <a:gd name="connsiteX2" fmla="*/ 256101 w 512202"/>
                    <a:gd name="connsiteY2" fmla="*/ 512203 h 512203"/>
                    <a:gd name="connsiteX3" fmla="*/ 0 w 512202"/>
                    <a:gd name="connsiteY3" fmla="*/ 256102 h 512203"/>
                    <a:gd name="connsiteX4" fmla="*/ 256101 w 512202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3">
                      <a:moveTo>
                        <a:pt x="256101" y="0"/>
                      </a:moveTo>
                      <a:lnTo>
                        <a:pt x="512202" y="256101"/>
                      </a:lnTo>
                      <a:lnTo>
                        <a:pt x="256101" y="512203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8" name="フリーフォーム: 図形 1737">
                  <a:extLst>
                    <a:ext uri="{FF2B5EF4-FFF2-40B4-BE49-F238E27FC236}">
                      <a16:creationId xmlns:a16="http://schemas.microsoft.com/office/drawing/2014/main" id="{BF43D147-4611-4C32-9000-3F78315F7175}"/>
                    </a:ext>
                  </a:extLst>
                </p:cNvPr>
                <p:cNvSpPr/>
                <p:nvPr/>
              </p:nvSpPr>
              <p:spPr>
                <a:xfrm>
                  <a:off x="5056396" y="3735438"/>
                  <a:ext cx="437596" cy="437598"/>
                </a:xfrm>
                <a:custGeom>
                  <a:avLst/>
                  <a:gdLst>
                    <a:gd name="connsiteX0" fmla="*/ 256101 w 512202"/>
                    <a:gd name="connsiteY0" fmla="*/ 0 h 512203"/>
                    <a:gd name="connsiteX1" fmla="*/ 512202 w 512202"/>
                    <a:gd name="connsiteY1" fmla="*/ 256102 h 512203"/>
                    <a:gd name="connsiteX2" fmla="*/ 256101 w 512202"/>
                    <a:gd name="connsiteY2" fmla="*/ 512203 h 512203"/>
                    <a:gd name="connsiteX3" fmla="*/ 0 w 512202"/>
                    <a:gd name="connsiteY3" fmla="*/ 256101 h 512203"/>
                    <a:gd name="connsiteX4" fmla="*/ 256101 w 512202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3">
                      <a:moveTo>
                        <a:pt x="256101" y="0"/>
                      </a:moveTo>
                      <a:lnTo>
                        <a:pt x="512202" y="256102"/>
                      </a:lnTo>
                      <a:lnTo>
                        <a:pt x="256101" y="512203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9" name="フリーフォーム: 図形 1738">
                  <a:extLst>
                    <a:ext uri="{FF2B5EF4-FFF2-40B4-BE49-F238E27FC236}">
                      <a16:creationId xmlns:a16="http://schemas.microsoft.com/office/drawing/2014/main" id="{104CCE63-0004-4BCE-9D84-0B7D1CC9827A}"/>
                    </a:ext>
                  </a:extLst>
                </p:cNvPr>
                <p:cNvSpPr/>
                <p:nvPr/>
              </p:nvSpPr>
              <p:spPr>
                <a:xfrm>
                  <a:off x="4554341" y="3740113"/>
                  <a:ext cx="428248" cy="428248"/>
                </a:xfrm>
                <a:custGeom>
                  <a:avLst/>
                  <a:gdLst>
                    <a:gd name="connsiteX0" fmla="*/ 250629 w 501259"/>
                    <a:gd name="connsiteY0" fmla="*/ 0 h 501259"/>
                    <a:gd name="connsiteX1" fmla="*/ 501259 w 501259"/>
                    <a:gd name="connsiteY1" fmla="*/ 250629 h 501259"/>
                    <a:gd name="connsiteX2" fmla="*/ 250630 w 501259"/>
                    <a:gd name="connsiteY2" fmla="*/ 501259 h 501259"/>
                    <a:gd name="connsiteX3" fmla="*/ 0 w 501259"/>
                    <a:gd name="connsiteY3" fmla="*/ 250629 h 501259"/>
                    <a:gd name="connsiteX4" fmla="*/ 250629 w 501259"/>
                    <a:gd name="connsiteY4" fmla="*/ 0 h 501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1259" h="501259">
                      <a:moveTo>
                        <a:pt x="250629" y="0"/>
                      </a:moveTo>
                      <a:lnTo>
                        <a:pt x="501259" y="250629"/>
                      </a:lnTo>
                      <a:lnTo>
                        <a:pt x="250630" y="501259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0" name="フリーフォーム: 図形 1739">
                  <a:extLst>
                    <a:ext uri="{FF2B5EF4-FFF2-40B4-BE49-F238E27FC236}">
                      <a16:creationId xmlns:a16="http://schemas.microsoft.com/office/drawing/2014/main" id="{294A421D-10EC-4C50-BCB4-365C1D13C33E}"/>
                    </a:ext>
                  </a:extLst>
                </p:cNvPr>
                <p:cNvSpPr/>
                <p:nvPr/>
              </p:nvSpPr>
              <p:spPr>
                <a:xfrm>
                  <a:off x="5546195" y="3866352"/>
                  <a:ext cx="174798" cy="269510"/>
                </a:xfrm>
                <a:custGeom>
                  <a:avLst/>
                  <a:gdLst>
                    <a:gd name="connsiteX0" fmla="*/ 110858 w 204598"/>
                    <a:gd name="connsiteY0" fmla="*/ 0 h 315456"/>
                    <a:gd name="connsiteX1" fmla="*/ 133424 w 204598"/>
                    <a:gd name="connsiteY1" fmla="*/ 52814 h 315456"/>
                    <a:gd name="connsiteX2" fmla="*/ 197576 w 204598"/>
                    <a:gd name="connsiteY2" fmla="*/ 274503 h 315456"/>
                    <a:gd name="connsiteX3" fmla="*/ 204598 w 204598"/>
                    <a:gd name="connsiteY3" fmla="*/ 315456 h 315456"/>
                    <a:gd name="connsiteX4" fmla="*/ 0 w 204598"/>
                    <a:gd name="connsiteY4" fmla="*/ 110858 h 315456"/>
                    <a:gd name="connsiteX5" fmla="*/ 110858 w 204598"/>
                    <a:gd name="connsiteY5" fmla="*/ 0 h 31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598" h="315456">
                      <a:moveTo>
                        <a:pt x="110858" y="0"/>
                      </a:moveTo>
                      <a:lnTo>
                        <a:pt x="133424" y="52814"/>
                      </a:lnTo>
                      <a:cubicBezTo>
                        <a:pt x="160030" y="123142"/>
                        <a:pt x="181450" y="197344"/>
                        <a:pt x="197576" y="274503"/>
                      </a:cubicBezTo>
                      <a:lnTo>
                        <a:pt x="204598" y="315456"/>
                      </a:lnTo>
                      <a:lnTo>
                        <a:pt x="0" y="110858"/>
                      </a:lnTo>
                      <a:lnTo>
                        <a:pt x="11085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1" name="フリーフォーム: 図形 1740">
                  <a:extLst>
                    <a:ext uri="{FF2B5EF4-FFF2-40B4-BE49-F238E27FC236}">
                      <a16:creationId xmlns:a16="http://schemas.microsoft.com/office/drawing/2014/main" id="{7B6B43A6-4D34-4394-8B33-DFF08907922E}"/>
                    </a:ext>
                  </a:extLst>
                </p:cNvPr>
                <p:cNvSpPr/>
                <p:nvPr/>
              </p:nvSpPr>
              <p:spPr>
                <a:xfrm>
                  <a:off x="3826764" y="3871789"/>
                  <a:ext cx="164818" cy="253736"/>
                </a:xfrm>
                <a:custGeom>
                  <a:avLst/>
                  <a:gdLst>
                    <a:gd name="connsiteX0" fmla="*/ 88840 w 192918"/>
                    <a:gd name="connsiteY0" fmla="*/ 0 h 296995"/>
                    <a:gd name="connsiteX1" fmla="*/ 192918 w 192918"/>
                    <a:gd name="connsiteY1" fmla="*/ 104078 h 296995"/>
                    <a:gd name="connsiteX2" fmla="*/ 0 w 192918"/>
                    <a:gd name="connsiteY2" fmla="*/ 296995 h 296995"/>
                    <a:gd name="connsiteX3" fmla="*/ 5019 w 192918"/>
                    <a:gd name="connsiteY3" fmla="*/ 267723 h 296995"/>
                    <a:gd name="connsiteX4" fmla="*/ 69171 w 192918"/>
                    <a:gd name="connsiteY4" fmla="*/ 46034 h 296995"/>
                    <a:gd name="connsiteX5" fmla="*/ 88840 w 192918"/>
                    <a:gd name="connsiteY5" fmla="*/ 0 h 2969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2918" h="296995">
                      <a:moveTo>
                        <a:pt x="88840" y="0"/>
                      </a:moveTo>
                      <a:lnTo>
                        <a:pt x="192918" y="104078"/>
                      </a:lnTo>
                      <a:lnTo>
                        <a:pt x="0" y="296995"/>
                      </a:lnTo>
                      <a:lnTo>
                        <a:pt x="5019" y="267723"/>
                      </a:lnTo>
                      <a:cubicBezTo>
                        <a:pt x="21145" y="190564"/>
                        <a:pt x="42566" y="116362"/>
                        <a:pt x="69171" y="46034"/>
                      </a:cubicBezTo>
                      <a:lnTo>
                        <a:pt x="8884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2" name="フリーフォーム: 図形 1741">
                  <a:extLst>
                    <a:ext uri="{FF2B5EF4-FFF2-40B4-BE49-F238E27FC236}">
                      <a16:creationId xmlns:a16="http://schemas.microsoft.com/office/drawing/2014/main" id="{8582A0E4-0D30-4B1A-8753-1DAC33015D69}"/>
                    </a:ext>
                  </a:extLst>
                </p:cNvPr>
                <p:cNvSpPr/>
                <p:nvPr/>
              </p:nvSpPr>
              <p:spPr>
                <a:xfrm>
                  <a:off x="4549666" y="4242169"/>
                  <a:ext cx="437598" cy="437596"/>
                </a:xfrm>
                <a:custGeom>
                  <a:avLst/>
                  <a:gdLst>
                    <a:gd name="connsiteX0" fmla="*/ 256102 w 512203"/>
                    <a:gd name="connsiteY0" fmla="*/ 0 h 512202"/>
                    <a:gd name="connsiteX1" fmla="*/ 512203 w 512203"/>
                    <a:gd name="connsiteY1" fmla="*/ 256101 h 512202"/>
                    <a:gd name="connsiteX2" fmla="*/ 256101 w 512203"/>
                    <a:gd name="connsiteY2" fmla="*/ 512202 h 512202"/>
                    <a:gd name="connsiteX3" fmla="*/ 0 w 512203"/>
                    <a:gd name="connsiteY3" fmla="*/ 256101 h 512202"/>
                    <a:gd name="connsiteX4" fmla="*/ 256102 w 512203"/>
                    <a:gd name="connsiteY4" fmla="*/ 0 h 512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3" h="512202">
                      <a:moveTo>
                        <a:pt x="256102" y="0"/>
                      </a:moveTo>
                      <a:lnTo>
                        <a:pt x="512203" y="256101"/>
                      </a:lnTo>
                      <a:lnTo>
                        <a:pt x="256101" y="512202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3" name="フリーフォーム: 図形 1742">
                  <a:extLst>
                    <a:ext uri="{FF2B5EF4-FFF2-40B4-BE49-F238E27FC236}">
                      <a16:creationId xmlns:a16="http://schemas.microsoft.com/office/drawing/2014/main" id="{4138A3D4-E269-49A7-A4D3-4A61E91AF240}"/>
                    </a:ext>
                  </a:extLst>
                </p:cNvPr>
                <p:cNvSpPr/>
                <p:nvPr/>
              </p:nvSpPr>
              <p:spPr>
                <a:xfrm>
                  <a:off x="4040547" y="4247399"/>
                  <a:ext cx="434756" cy="434756"/>
                </a:xfrm>
                <a:custGeom>
                  <a:avLst/>
                  <a:gdLst>
                    <a:gd name="connsiteX0" fmla="*/ 258248 w 508877"/>
                    <a:gd name="connsiteY0" fmla="*/ 0 h 508877"/>
                    <a:gd name="connsiteX1" fmla="*/ 508877 w 508877"/>
                    <a:gd name="connsiteY1" fmla="*/ 250629 h 508877"/>
                    <a:gd name="connsiteX2" fmla="*/ 250629 w 508877"/>
                    <a:gd name="connsiteY2" fmla="*/ 508877 h 508877"/>
                    <a:gd name="connsiteX3" fmla="*/ 0 w 508877"/>
                    <a:gd name="connsiteY3" fmla="*/ 258248 h 508877"/>
                    <a:gd name="connsiteX4" fmla="*/ 258248 w 508877"/>
                    <a:gd name="connsiteY4" fmla="*/ 0 h 508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877" h="508877">
                      <a:moveTo>
                        <a:pt x="258248" y="0"/>
                      </a:moveTo>
                      <a:lnTo>
                        <a:pt x="508877" y="250629"/>
                      </a:lnTo>
                      <a:lnTo>
                        <a:pt x="250629" y="508877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4" name="フリーフォーム: 図形 1743">
                  <a:extLst>
                    <a:ext uri="{FF2B5EF4-FFF2-40B4-BE49-F238E27FC236}">
                      <a16:creationId xmlns:a16="http://schemas.microsoft.com/office/drawing/2014/main" id="{89705E53-E6D9-4F19-BC9F-4E1DFCA1D7CB}"/>
                    </a:ext>
                  </a:extLst>
                </p:cNvPr>
                <p:cNvSpPr/>
                <p:nvPr/>
              </p:nvSpPr>
              <p:spPr>
                <a:xfrm>
                  <a:off x="5061627" y="4247399"/>
                  <a:ext cx="434756" cy="434756"/>
                </a:xfrm>
                <a:custGeom>
                  <a:avLst/>
                  <a:gdLst>
                    <a:gd name="connsiteX0" fmla="*/ 250629 w 508877"/>
                    <a:gd name="connsiteY0" fmla="*/ 0 h 508877"/>
                    <a:gd name="connsiteX1" fmla="*/ 508877 w 508877"/>
                    <a:gd name="connsiteY1" fmla="*/ 258248 h 508877"/>
                    <a:gd name="connsiteX2" fmla="*/ 258248 w 508877"/>
                    <a:gd name="connsiteY2" fmla="*/ 508877 h 508877"/>
                    <a:gd name="connsiteX3" fmla="*/ 0 w 508877"/>
                    <a:gd name="connsiteY3" fmla="*/ 250629 h 508877"/>
                    <a:gd name="connsiteX4" fmla="*/ 250629 w 508877"/>
                    <a:gd name="connsiteY4" fmla="*/ 0 h 508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877" h="508877">
                      <a:moveTo>
                        <a:pt x="250629" y="0"/>
                      </a:moveTo>
                      <a:lnTo>
                        <a:pt x="508877" y="258248"/>
                      </a:lnTo>
                      <a:lnTo>
                        <a:pt x="258248" y="508877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5" name="フリーフォーム: 図形 1744">
                  <a:extLst>
                    <a:ext uri="{FF2B5EF4-FFF2-40B4-BE49-F238E27FC236}">
                      <a16:creationId xmlns:a16="http://schemas.microsoft.com/office/drawing/2014/main" id="{9F7BF7E2-D899-4784-8C1B-406F5DF79E0E}"/>
                    </a:ext>
                  </a:extLst>
                </p:cNvPr>
                <p:cNvSpPr/>
                <p:nvPr/>
              </p:nvSpPr>
              <p:spPr>
                <a:xfrm>
                  <a:off x="5550331" y="4283493"/>
                  <a:ext cx="198120" cy="376694"/>
                </a:xfrm>
                <a:custGeom>
                  <a:avLst/>
                  <a:gdLst>
                    <a:gd name="connsiteX0" fmla="*/ 217204 w 231898"/>
                    <a:gd name="connsiteY0" fmla="*/ 0 h 440918"/>
                    <a:gd name="connsiteX1" fmla="*/ 227819 w 231898"/>
                    <a:gd name="connsiteY1" fmla="*/ 105934 h 440918"/>
                    <a:gd name="connsiteX2" fmla="*/ 231898 w 231898"/>
                    <a:gd name="connsiteY2" fmla="*/ 230587 h 440918"/>
                    <a:gd name="connsiteX3" fmla="*/ 223713 w 231898"/>
                    <a:gd name="connsiteY3" fmla="*/ 440918 h 440918"/>
                    <a:gd name="connsiteX4" fmla="*/ 0 w 231898"/>
                    <a:gd name="connsiteY4" fmla="*/ 217205 h 440918"/>
                    <a:gd name="connsiteX5" fmla="*/ 217204 w 231898"/>
                    <a:gd name="connsiteY5" fmla="*/ 0 h 440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898" h="440918">
                      <a:moveTo>
                        <a:pt x="217204" y="0"/>
                      </a:moveTo>
                      <a:lnTo>
                        <a:pt x="227819" y="105934"/>
                      </a:lnTo>
                      <a:cubicBezTo>
                        <a:pt x="230534" y="147013"/>
                        <a:pt x="231898" y="188602"/>
                        <a:pt x="231898" y="230587"/>
                      </a:cubicBezTo>
                      <a:lnTo>
                        <a:pt x="223713" y="440918"/>
                      </a:lnTo>
                      <a:lnTo>
                        <a:pt x="0" y="217205"/>
                      </a:lnTo>
                      <a:lnTo>
                        <a:pt x="21720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6" name="フリーフォーム: 図形 1745">
                  <a:extLst>
                    <a:ext uri="{FF2B5EF4-FFF2-40B4-BE49-F238E27FC236}">
                      <a16:creationId xmlns:a16="http://schemas.microsoft.com/office/drawing/2014/main" id="{43FABF70-9542-41BA-BA82-EF9A298278C6}"/>
                    </a:ext>
                  </a:extLst>
                </p:cNvPr>
                <p:cNvSpPr/>
                <p:nvPr/>
              </p:nvSpPr>
              <p:spPr>
                <a:xfrm>
                  <a:off x="3797449" y="4290970"/>
                  <a:ext cx="189854" cy="361222"/>
                </a:xfrm>
                <a:custGeom>
                  <a:avLst/>
                  <a:gdLst>
                    <a:gd name="connsiteX0" fmla="*/ 13813 w 222221"/>
                    <a:gd name="connsiteY0" fmla="*/ 0 h 422805"/>
                    <a:gd name="connsiteX1" fmla="*/ 222221 w 222221"/>
                    <a:gd name="connsiteY1" fmla="*/ 208408 h 422805"/>
                    <a:gd name="connsiteX2" fmla="*/ 7823 w 222221"/>
                    <a:gd name="connsiteY2" fmla="*/ 422805 h 422805"/>
                    <a:gd name="connsiteX3" fmla="*/ 0 w 222221"/>
                    <a:gd name="connsiteY3" fmla="*/ 221790 h 422805"/>
                    <a:gd name="connsiteX4" fmla="*/ 4079 w 222221"/>
                    <a:gd name="connsiteY4" fmla="*/ 97137 h 422805"/>
                    <a:gd name="connsiteX5" fmla="*/ 13813 w 222221"/>
                    <a:gd name="connsiteY5" fmla="*/ 0 h 422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2221" h="422805">
                      <a:moveTo>
                        <a:pt x="13813" y="0"/>
                      </a:moveTo>
                      <a:lnTo>
                        <a:pt x="222221" y="208408"/>
                      </a:lnTo>
                      <a:lnTo>
                        <a:pt x="7823" y="422805"/>
                      </a:lnTo>
                      <a:lnTo>
                        <a:pt x="0" y="221790"/>
                      </a:lnTo>
                      <a:cubicBezTo>
                        <a:pt x="0" y="179805"/>
                        <a:pt x="1365" y="138216"/>
                        <a:pt x="4079" y="97137"/>
                      </a:cubicBezTo>
                      <a:lnTo>
                        <a:pt x="13813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7" name="フリーフォーム: 図形 1746">
                  <a:extLst>
                    <a:ext uri="{FF2B5EF4-FFF2-40B4-BE49-F238E27FC236}">
                      <a16:creationId xmlns:a16="http://schemas.microsoft.com/office/drawing/2014/main" id="{FAF3950F-CFB1-4A5B-8E35-29E213B13ED6}"/>
                    </a:ext>
                  </a:extLst>
                </p:cNvPr>
                <p:cNvSpPr/>
                <p:nvPr/>
              </p:nvSpPr>
              <p:spPr>
                <a:xfrm>
                  <a:off x="4547830" y="4754683"/>
                  <a:ext cx="441266" cy="441266"/>
                </a:xfrm>
                <a:custGeom>
                  <a:avLst/>
                  <a:gdLst>
                    <a:gd name="connsiteX0" fmla="*/ 258248 w 516496"/>
                    <a:gd name="connsiteY0" fmla="*/ 0 h 516496"/>
                    <a:gd name="connsiteX1" fmla="*/ 516496 w 516496"/>
                    <a:gd name="connsiteY1" fmla="*/ 258248 h 516496"/>
                    <a:gd name="connsiteX2" fmla="*/ 258248 w 516496"/>
                    <a:gd name="connsiteY2" fmla="*/ 516496 h 516496"/>
                    <a:gd name="connsiteX3" fmla="*/ 0 w 516496"/>
                    <a:gd name="connsiteY3" fmla="*/ 258248 h 516496"/>
                    <a:gd name="connsiteX4" fmla="*/ 258248 w 516496"/>
                    <a:gd name="connsiteY4" fmla="*/ 0 h 516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6496" h="516496">
                      <a:moveTo>
                        <a:pt x="258248" y="0"/>
                      </a:moveTo>
                      <a:lnTo>
                        <a:pt x="516496" y="258248"/>
                      </a:lnTo>
                      <a:lnTo>
                        <a:pt x="258248" y="516496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8" name="フリーフォーム: 図形 1747">
                  <a:extLst>
                    <a:ext uri="{FF2B5EF4-FFF2-40B4-BE49-F238E27FC236}">
                      <a16:creationId xmlns:a16="http://schemas.microsoft.com/office/drawing/2014/main" id="{F55F757F-5BB8-4BD6-8E6B-BCCFFFF14855}"/>
                    </a:ext>
                  </a:extLst>
                </p:cNvPr>
                <p:cNvSpPr/>
                <p:nvPr/>
              </p:nvSpPr>
              <p:spPr>
                <a:xfrm>
                  <a:off x="5064015" y="4756518"/>
                  <a:ext cx="437598" cy="437598"/>
                </a:xfrm>
                <a:custGeom>
                  <a:avLst/>
                  <a:gdLst>
                    <a:gd name="connsiteX0" fmla="*/ 256102 w 512203"/>
                    <a:gd name="connsiteY0" fmla="*/ 0 h 512203"/>
                    <a:gd name="connsiteX1" fmla="*/ 512203 w 512203"/>
                    <a:gd name="connsiteY1" fmla="*/ 256101 h 512203"/>
                    <a:gd name="connsiteX2" fmla="*/ 256102 w 512203"/>
                    <a:gd name="connsiteY2" fmla="*/ 512203 h 512203"/>
                    <a:gd name="connsiteX3" fmla="*/ 0 w 512203"/>
                    <a:gd name="connsiteY3" fmla="*/ 256101 h 512203"/>
                    <a:gd name="connsiteX4" fmla="*/ 256102 w 512203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3" h="512203">
                      <a:moveTo>
                        <a:pt x="256102" y="0"/>
                      </a:moveTo>
                      <a:lnTo>
                        <a:pt x="512203" y="256101"/>
                      </a:lnTo>
                      <a:lnTo>
                        <a:pt x="256102" y="512203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9" name="フリーフォーム: 図形 1748">
                  <a:extLst>
                    <a:ext uri="{FF2B5EF4-FFF2-40B4-BE49-F238E27FC236}">
                      <a16:creationId xmlns:a16="http://schemas.microsoft.com/office/drawing/2014/main" id="{79C6A0FB-7432-48FB-AB4B-CB2C79EAB496}"/>
                    </a:ext>
                  </a:extLst>
                </p:cNvPr>
                <p:cNvSpPr/>
                <p:nvPr/>
              </p:nvSpPr>
              <p:spPr>
                <a:xfrm>
                  <a:off x="4035316" y="4756518"/>
                  <a:ext cx="437596" cy="437596"/>
                </a:xfrm>
                <a:custGeom>
                  <a:avLst/>
                  <a:gdLst>
                    <a:gd name="connsiteX0" fmla="*/ 256101 w 512202"/>
                    <a:gd name="connsiteY0" fmla="*/ 0 h 512202"/>
                    <a:gd name="connsiteX1" fmla="*/ 512202 w 512202"/>
                    <a:gd name="connsiteY1" fmla="*/ 256101 h 512202"/>
                    <a:gd name="connsiteX2" fmla="*/ 256101 w 512202"/>
                    <a:gd name="connsiteY2" fmla="*/ 512202 h 512202"/>
                    <a:gd name="connsiteX3" fmla="*/ 0 w 512202"/>
                    <a:gd name="connsiteY3" fmla="*/ 256101 h 512202"/>
                    <a:gd name="connsiteX4" fmla="*/ 256101 w 512202"/>
                    <a:gd name="connsiteY4" fmla="*/ 0 h 512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2">
                      <a:moveTo>
                        <a:pt x="256101" y="0"/>
                      </a:moveTo>
                      <a:lnTo>
                        <a:pt x="512202" y="256101"/>
                      </a:lnTo>
                      <a:lnTo>
                        <a:pt x="256101" y="512202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0" name="フリーフォーム: 図形 1749">
                  <a:extLst>
                    <a:ext uri="{FF2B5EF4-FFF2-40B4-BE49-F238E27FC236}">
                      <a16:creationId xmlns:a16="http://schemas.microsoft.com/office/drawing/2014/main" id="{97E1BD86-3F16-4D21-AB3D-23954C8B8EB3}"/>
                    </a:ext>
                  </a:extLst>
                </p:cNvPr>
                <p:cNvSpPr/>
                <p:nvPr/>
              </p:nvSpPr>
              <p:spPr>
                <a:xfrm>
                  <a:off x="5554337" y="4789209"/>
                  <a:ext cx="180928" cy="301098"/>
                </a:xfrm>
                <a:custGeom>
                  <a:avLst/>
                  <a:gdLst>
                    <a:gd name="connsiteX0" fmla="*/ 211774 w 211774"/>
                    <a:gd name="connsiteY0" fmla="*/ 0 h 352432"/>
                    <a:gd name="connsiteX1" fmla="*/ 184859 w 211774"/>
                    <a:gd name="connsiteY1" fmla="*/ 191875 h 352432"/>
                    <a:gd name="connsiteX2" fmla="*/ 158817 w 211774"/>
                    <a:gd name="connsiteY2" fmla="*/ 298199 h 352432"/>
                    <a:gd name="connsiteX3" fmla="*/ 140658 w 211774"/>
                    <a:gd name="connsiteY3" fmla="*/ 352432 h 352432"/>
                    <a:gd name="connsiteX4" fmla="*/ 0 w 211774"/>
                    <a:gd name="connsiteY4" fmla="*/ 211774 h 352432"/>
                    <a:gd name="connsiteX5" fmla="*/ 211774 w 211774"/>
                    <a:gd name="connsiteY5" fmla="*/ 0 h 352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774" h="352432">
                      <a:moveTo>
                        <a:pt x="211774" y="0"/>
                      </a:moveTo>
                      <a:lnTo>
                        <a:pt x="184859" y="191875"/>
                      </a:lnTo>
                      <a:cubicBezTo>
                        <a:pt x="177364" y="228255"/>
                        <a:pt x="168719" y="263730"/>
                        <a:pt x="158817" y="298199"/>
                      </a:cubicBezTo>
                      <a:lnTo>
                        <a:pt x="140658" y="352432"/>
                      </a:lnTo>
                      <a:lnTo>
                        <a:pt x="0" y="211774"/>
                      </a:lnTo>
                      <a:lnTo>
                        <a:pt x="21177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1" name="フリーフォーム: 図形 1750">
                  <a:extLst>
                    <a:ext uri="{FF2B5EF4-FFF2-40B4-BE49-F238E27FC236}">
                      <a16:creationId xmlns:a16="http://schemas.microsoft.com/office/drawing/2014/main" id="{A8D6A50F-FB0F-45FA-83E5-7BC24A8ECFBE}"/>
                    </a:ext>
                  </a:extLst>
                </p:cNvPr>
                <p:cNvSpPr/>
                <p:nvPr/>
              </p:nvSpPr>
              <p:spPr>
                <a:xfrm>
                  <a:off x="3812098" y="4799118"/>
                  <a:ext cx="171312" cy="285288"/>
                </a:xfrm>
                <a:custGeom>
                  <a:avLst/>
                  <a:gdLst>
                    <a:gd name="connsiteX0" fmla="*/ 0 w 200518"/>
                    <a:gd name="connsiteY0" fmla="*/ 0 h 333925"/>
                    <a:gd name="connsiteX1" fmla="*/ 200518 w 200518"/>
                    <a:gd name="connsiteY1" fmla="*/ 200517 h 333925"/>
                    <a:gd name="connsiteX2" fmla="*/ 67110 w 200518"/>
                    <a:gd name="connsiteY2" fmla="*/ 333925 h 333925"/>
                    <a:gd name="connsiteX3" fmla="*/ 51378 w 200518"/>
                    <a:gd name="connsiteY3" fmla="*/ 286942 h 333925"/>
                    <a:gd name="connsiteX4" fmla="*/ 25336 w 200518"/>
                    <a:gd name="connsiteY4" fmla="*/ 180618 h 333925"/>
                    <a:gd name="connsiteX5" fmla="*/ 0 w 200518"/>
                    <a:gd name="connsiteY5" fmla="*/ 0 h 333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0518" h="333925">
                      <a:moveTo>
                        <a:pt x="0" y="0"/>
                      </a:moveTo>
                      <a:lnTo>
                        <a:pt x="200518" y="200517"/>
                      </a:lnTo>
                      <a:lnTo>
                        <a:pt x="67110" y="333925"/>
                      </a:lnTo>
                      <a:lnTo>
                        <a:pt x="51378" y="286942"/>
                      </a:lnTo>
                      <a:cubicBezTo>
                        <a:pt x="41477" y="252473"/>
                        <a:pt x="32831" y="216998"/>
                        <a:pt x="25336" y="18061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2" name="フリーフォーム: 図形 1751">
                  <a:extLst>
                    <a:ext uri="{FF2B5EF4-FFF2-40B4-BE49-F238E27FC236}">
                      <a16:creationId xmlns:a16="http://schemas.microsoft.com/office/drawing/2014/main" id="{EE1BCDA2-D4CB-437F-B562-AF5FCE259AB6}"/>
                    </a:ext>
                  </a:extLst>
                </p:cNvPr>
                <p:cNvSpPr/>
                <p:nvPr/>
              </p:nvSpPr>
              <p:spPr>
                <a:xfrm>
                  <a:off x="4083586" y="5260948"/>
                  <a:ext cx="395098" cy="346428"/>
                </a:xfrm>
                <a:custGeom>
                  <a:avLst/>
                  <a:gdLst>
                    <a:gd name="connsiteX0" fmla="*/ 204209 w 462457"/>
                    <a:gd name="connsiteY0" fmla="*/ 0 h 405489"/>
                    <a:gd name="connsiteX1" fmla="*/ 462457 w 462457"/>
                    <a:gd name="connsiteY1" fmla="*/ 258248 h 405489"/>
                    <a:gd name="connsiteX2" fmla="*/ 315216 w 462457"/>
                    <a:gd name="connsiteY2" fmla="*/ 405489 h 405489"/>
                    <a:gd name="connsiteX3" fmla="*/ 228073 w 462457"/>
                    <a:gd name="connsiteY3" fmla="*/ 371291 h 405489"/>
                    <a:gd name="connsiteX4" fmla="*/ 55012 w 462457"/>
                    <a:gd name="connsiteY4" fmla="*/ 259147 h 405489"/>
                    <a:gd name="connsiteX5" fmla="*/ 0 w 462457"/>
                    <a:gd name="connsiteY5" fmla="*/ 204210 h 405489"/>
                    <a:gd name="connsiteX6" fmla="*/ 204209 w 462457"/>
                    <a:gd name="connsiteY6" fmla="*/ 0 h 405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2457" h="405489">
                      <a:moveTo>
                        <a:pt x="204209" y="0"/>
                      </a:moveTo>
                      <a:lnTo>
                        <a:pt x="462457" y="258248"/>
                      </a:lnTo>
                      <a:lnTo>
                        <a:pt x="315216" y="405489"/>
                      </a:lnTo>
                      <a:lnTo>
                        <a:pt x="228073" y="371291"/>
                      </a:lnTo>
                      <a:cubicBezTo>
                        <a:pt x="162665" y="340517"/>
                        <a:pt x="105262" y="302864"/>
                        <a:pt x="55012" y="259147"/>
                      </a:cubicBezTo>
                      <a:lnTo>
                        <a:pt x="0" y="204210"/>
                      </a:lnTo>
                      <a:lnTo>
                        <a:pt x="20420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3" name="フリーフォーム: 図形 1752">
                  <a:extLst>
                    <a:ext uri="{FF2B5EF4-FFF2-40B4-BE49-F238E27FC236}">
                      <a16:creationId xmlns:a16="http://schemas.microsoft.com/office/drawing/2014/main" id="{0EF63C8B-8CE3-4101-B69C-22B7FC4423C6}"/>
                    </a:ext>
                  </a:extLst>
                </p:cNvPr>
                <p:cNvSpPr/>
                <p:nvPr/>
              </p:nvSpPr>
              <p:spPr>
                <a:xfrm>
                  <a:off x="5058597" y="5261148"/>
                  <a:ext cx="399228" cy="348756"/>
                </a:xfrm>
                <a:custGeom>
                  <a:avLst/>
                  <a:gdLst>
                    <a:gd name="connsiteX0" fmla="*/ 258248 w 467292"/>
                    <a:gd name="connsiteY0" fmla="*/ 0 h 408216"/>
                    <a:gd name="connsiteX1" fmla="*/ 467292 w 467292"/>
                    <a:gd name="connsiteY1" fmla="*/ 209044 h 408216"/>
                    <a:gd name="connsiteX2" fmla="*/ 417122 w 467292"/>
                    <a:gd name="connsiteY2" fmla="*/ 259146 h 408216"/>
                    <a:gd name="connsiteX3" fmla="*/ 244061 w 467292"/>
                    <a:gd name="connsiteY3" fmla="*/ 371290 h 408216"/>
                    <a:gd name="connsiteX4" fmla="*/ 149968 w 467292"/>
                    <a:gd name="connsiteY4" fmla="*/ 408216 h 408216"/>
                    <a:gd name="connsiteX5" fmla="*/ 0 w 467292"/>
                    <a:gd name="connsiteY5" fmla="*/ 258248 h 408216"/>
                    <a:gd name="connsiteX6" fmla="*/ 258248 w 467292"/>
                    <a:gd name="connsiteY6" fmla="*/ 0 h 408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7292" h="408216">
                      <a:moveTo>
                        <a:pt x="258248" y="0"/>
                      </a:moveTo>
                      <a:lnTo>
                        <a:pt x="467292" y="209044"/>
                      </a:lnTo>
                      <a:lnTo>
                        <a:pt x="417122" y="259146"/>
                      </a:lnTo>
                      <a:cubicBezTo>
                        <a:pt x="366872" y="302863"/>
                        <a:pt x="309469" y="340516"/>
                        <a:pt x="244061" y="371290"/>
                      </a:cubicBezTo>
                      <a:lnTo>
                        <a:pt x="149968" y="408216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4" name="フリーフォーム: 図形 1753">
                  <a:extLst>
                    <a:ext uri="{FF2B5EF4-FFF2-40B4-BE49-F238E27FC236}">
                      <a16:creationId xmlns:a16="http://schemas.microsoft.com/office/drawing/2014/main" id="{821B4E79-1F0E-4BF5-AD85-9F43C9E948B4}"/>
                    </a:ext>
                  </a:extLst>
                </p:cNvPr>
                <p:cNvSpPr/>
                <p:nvPr/>
              </p:nvSpPr>
              <p:spPr>
                <a:xfrm>
                  <a:off x="4549666" y="5267410"/>
                  <a:ext cx="437598" cy="397038"/>
                </a:xfrm>
                <a:custGeom>
                  <a:avLst/>
                  <a:gdLst>
                    <a:gd name="connsiteX0" fmla="*/ 256101 w 512203"/>
                    <a:gd name="connsiteY0" fmla="*/ 0 h 464729"/>
                    <a:gd name="connsiteX1" fmla="*/ 512203 w 512203"/>
                    <a:gd name="connsiteY1" fmla="*/ 256102 h 464729"/>
                    <a:gd name="connsiteX2" fmla="*/ 305518 w 512203"/>
                    <a:gd name="connsiteY2" fmla="*/ 462786 h 464729"/>
                    <a:gd name="connsiteX3" fmla="*/ 260940 w 512203"/>
                    <a:gd name="connsiteY3" fmla="*/ 464729 h 464729"/>
                    <a:gd name="connsiteX4" fmla="*/ 206244 w 512203"/>
                    <a:gd name="connsiteY4" fmla="*/ 462345 h 464729"/>
                    <a:gd name="connsiteX5" fmla="*/ 0 w 512203"/>
                    <a:gd name="connsiteY5" fmla="*/ 256101 h 464729"/>
                    <a:gd name="connsiteX6" fmla="*/ 256101 w 512203"/>
                    <a:gd name="connsiteY6" fmla="*/ 0 h 464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2203" h="464729">
                      <a:moveTo>
                        <a:pt x="256101" y="0"/>
                      </a:moveTo>
                      <a:lnTo>
                        <a:pt x="512203" y="256102"/>
                      </a:lnTo>
                      <a:lnTo>
                        <a:pt x="305518" y="462786"/>
                      </a:lnTo>
                      <a:lnTo>
                        <a:pt x="260940" y="464729"/>
                      </a:lnTo>
                      <a:lnTo>
                        <a:pt x="206244" y="462345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96" name="グループ化 1695">
                <a:extLst>
                  <a:ext uri="{FF2B5EF4-FFF2-40B4-BE49-F238E27FC236}">
                    <a16:creationId xmlns:a16="http://schemas.microsoft.com/office/drawing/2014/main" id="{0542851A-96BD-4441-B499-424C2F1F5BD2}"/>
                  </a:ext>
                </a:extLst>
              </p:cNvPr>
              <p:cNvGrpSpPr/>
              <p:nvPr/>
            </p:nvGrpSpPr>
            <p:grpSpPr>
              <a:xfrm>
                <a:off x="1187118" y="1485324"/>
                <a:ext cx="1753160" cy="2057773"/>
                <a:chOff x="1187118" y="1485324"/>
                <a:chExt cx="1753160" cy="2057773"/>
              </a:xfrm>
            </p:grpSpPr>
            <p:sp>
              <p:nvSpPr>
                <p:cNvPr id="1697" name="月 1696">
                  <a:extLst>
                    <a:ext uri="{FF2B5EF4-FFF2-40B4-BE49-F238E27FC236}">
                      <a16:creationId xmlns:a16="http://schemas.microsoft.com/office/drawing/2014/main" id="{CA75C515-9BCF-435D-AB93-334B0D840A35}"/>
                    </a:ext>
                  </a:extLst>
                </p:cNvPr>
                <p:cNvSpPr/>
                <p:nvPr/>
              </p:nvSpPr>
              <p:spPr>
                <a:xfrm rot="10800000" flipH="1">
                  <a:off x="1881583" y="1485324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8" name="月 1697">
                  <a:extLst>
                    <a:ext uri="{FF2B5EF4-FFF2-40B4-BE49-F238E27FC236}">
                      <a16:creationId xmlns:a16="http://schemas.microsoft.com/office/drawing/2014/main" id="{217D1EF7-F122-49E3-A3A0-B2E651DB2197}"/>
                    </a:ext>
                  </a:extLst>
                </p:cNvPr>
                <p:cNvSpPr/>
                <p:nvPr/>
              </p:nvSpPr>
              <p:spPr>
                <a:xfrm rot="12600000" flipH="1">
                  <a:off x="2098667" y="1490091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9" name="月 1698">
                  <a:extLst>
                    <a:ext uri="{FF2B5EF4-FFF2-40B4-BE49-F238E27FC236}">
                      <a16:creationId xmlns:a16="http://schemas.microsoft.com/office/drawing/2014/main" id="{CD1EADBF-2C74-4DC7-B517-BAD540DD2387}"/>
                    </a:ext>
                  </a:extLst>
                </p:cNvPr>
                <p:cNvSpPr/>
                <p:nvPr/>
              </p:nvSpPr>
              <p:spPr>
                <a:xfrm rot="9000000">
                  <a:off x="1613687" y="1490090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0" name="月 1699">
                  <a:extLst>
                    <a:ext uri="{FF2B5EF4-FFF2-40B4-BE49-F238E27FC236}">
                      <a16:creationId xmlns:a16="http://schemas.microsoft.com/office/drawing/2014/main" id="{0BF67C9A-A35D-4949-9AE3-B4F75B739F94}"/>
                    </a:ext>
                  </a:extLst>
                </p:cNvPr>
                <p:cNvSpPr/>
                <p:nvPr/>
              </p:nvSpPr>
              <p:spPr>
                <a:xfrm rot="13500000" flipH="1">
                  <a:off x="2137652" y="1993718"/>
                  <a:ext cx="448452" cy="110151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1" name="月 1700">
                  <a:extLst>
                    <a:ext uri="{FF2B5EF4-FFF2-40B4-BE49-F238E27FC236}">
                      <a16:creationId xmlns:a16="http://schemas.microsoft.com/office/drawing/2014/main" id="{D365500C-481B-46B2-9208-40C83BF52183}"/>
                    </a:ext>
                  </a:extLst>
                </p:cNvPr>
                <p:cNvSpPr/>
                <p:nvPr/>
              </p:nvSpPr>
              <p:spPr>
                <a:xfrm rot="8100000">
                  <a:off x="1513917" y="1993718"/>
                  <a:ext cx="448452" cy="110151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2" name="月 1701">
                  <a:extLst>
                    <a:ext uri="{FF2B5EF4-FFF2-40B4-BE49-F238E27FC236}">
                      <a16:creationId xmlns:a16="http://schemas.microsoft.com/office/drawing/2014/main" id="{69F9F077-BC88-4A70-BB37-AD6BA8F87059}"/>
                    </a:ext>
                  </a:extLst>
                </p:cNvPr>
                <p:cNvSpPr/>
                <p:nvPr/>
              </p:nvSpPr>
              <p:spPr>
                <a:xfrm rot="6300000">
                  <a:off x="1488122" y="2385402"/>
                  <a:ext cx="423648" cy="968668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3" name="月 1702">
                  <a:extLst>
                    <a:ext uri="{FF2B5EF4-FFF2-40B4-BE49-F238E27FC236}">
                      <a16:creationId xmlns:a16="http://schemas.microsoft.com/office/drawing/2014/main" id="{CD29655C-02CE-4D94-99E7-A16B6C798EA1}"/>
                    </a:ext>
                  </a:extLst>
                </p:cNvPr>
                <p:cNvSpPr/>
                <p:nvPr/>
              </p:nvSpPr>
              <p:spPr>
                <a:xfrm rot="15300000" flipH="1">
                  <a:off x="2221547" y="2385403"/>
                  <a:ext cx="423648" cy="968668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4" name="月 1703">
                  <a:extLst>
                    <a:ext uri="{FF2B5EF4-FFF2-40B4-BE49-F238E27FC236}">
                      <a16:creationId xmlns:a16="http://schemas.microsoft.com/office/drawing/2014/main" id="{78D70906-8513-44F9-B602-899D43FA1A57}"/>
                    </a:ext>
                  </a:extLst>
                </p:cNvPr>
                <p:cNvSpPr/>
                <p:nvPr/>
              </p:nvSpPr>
              <p:spPr>
                <a:xfrm rot="6300000">
                  <a:off x="1515554" y="2662437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5" name="月 1704">
                  <a:extLst>
                    <a:ext uri="{FF2B5EF4-FFF2-40B4-BE49-F238E27FC236}">
                      <a16:creationId xmlns:a16="http://schemas.microsoft.com/office/drawing/2014/main" id="{FB2FCCBC-13F0-4F45-8EFF-1A3B25CB55BC}"/>
                    </a:ext>
                  </a:extLst>
                </p:cNvPr>
                <p:cNvSpPr/>
                <p:nvPr/>
              </p:nvSpPr>
              <p:spPr>
                <a:xfrm rot="15300000" flipH="1">
                  <a:off x="2248979" y="2662438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6" name="月 1705">
                  <a:extLst>
                    <a:ext uri="{FF2B5EF4-FFF2-40B4-BE49-F238E27FC236}">
                      <a16:creationId xmlns:a16="http://schemas.microsoft.com/office/drawing/2014/main" id="{D66763EE-3C73-43F0-9877-BE849D062E84}"/>
                    </a:ext>
                  </a:extLst>
                </p:cNvPr>
                <p:cNvSpPr/>
                <p:nvPr/>
              </p:nvSpPr>
              <p:spPr>
                <a:xfrm rot="4500000">
                  <a:off x="1424337" y="2871986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7" name="月 1706">
                  <a:extLst>
                    <a:ext uri="{FF2B5EF4-FFF2-40B4-BE49-F238E27FC236}">
                      <a16:creationId xmlns:a16="http://schemas.microsoft.com/office/drawing/2014/main" id="{3081DE72-40C1-4508-97B9-B3D9C8611693}"/>
                    </a:ext>
                  </a:extLst>
                </p:cNvPr>
                <p:cNvSpPr/>
                <p:nvPr/>
              </p:nvSpPr>
              <p:spPr>
                <a:xfrm rot="17100000" flipH="1">
                  <a:off x="2334275" y="2871986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8" name="月 1707">
                  <a:extLst>
                    <a:ext uri="{FF2B5EF4-FFF2-40B4-BE49-F238E27FC236}">
                      <a16:creationId xmlns:a16="http://schemas.microsoft.com/office/drawing/2014/main" id="{FC1FFE48-0731-4707-8FC4-66D663F5F108}"/>
                    </a:ext>
                  </a:extLst>
                </p:cNvPr>
                <p:cNvSpPr/>
                <p:nvPr/>
              </p:nvSpPr>
              <p:spPr>
                <a:xfrm rot="5400000">
                  <a:off x="1915090" y="3126167"/>
                  <a:ext cx="297212" cy="536647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9" name="月 1708">
                  <a:extLst>
                    <a:ext uri="{FF2B5EF4-FFF2-40B4-BE49-F238E27FC236}">
                      <a16:creationId xmlns:a16="http://schemas.microsoft.com/office/drawing/2014/main" id="{02D39482-20CF-4737-A144-B41F4814D17F}"/>
                    </a:ext>
                  </a:extLst>
                </p:cNvPr>
                <p:cNvSpPr/>
                <p:nvPr/>
              </p:nvSpPr>
              <p:spPr>
                <a:xfrm rot="5400000">
                  <a:off x="1921995" y="2850977"/>
                  <a:ext cx="283402" cy="680174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0" name="月 1709">
                  <a:extLst>
                    <a:ext uri="{FF2B5EF4-FFF2-40B4-BE49-F238E27FC236}">
                      <a16:creationId xmlns:a16="http://schemas.microsoft.com/office/drawing/2014/main" id="{4C7711EB-A7F2-4828-8091-DEEBFDFF6275}"/>
                    </a:ext>
                  </a:extLst>
                </p:cNvPr>
                <p:cNvSpPr/>
                <p:nvPr/>
              </p:nvSpPr>
              <p:spPr>
                <a:xfrm rot="5400000">
                  <a:off x="1921995" y="2662118"/>
                  <a:ext cx="283402" cy="680174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1" name="月 1710">
                  <a:extLst>
                    <a:ext uri="{FF2B5EF4-FFF2-40B4-BE49-F238E27FC236}">
                      <a16:creationId xmlns:a16="http://schemas.microsoft.com/office/drawing/2014/main" id="{010506FC-94C6-4D76-BEC6-63B0A399B80B}"/>
                    </a:ext>
                  </a:extLst>
                </p:cNvPr>
                <p:cNvSpPr/>
                <p:nvPr/>
              </p:nvSpPr>
              <p:spPr>
                <a:xfrm rot="5400000">
                  <a:off x="1938041" y="2519119"/>
                  <a:ext cx="251310" cy="60315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2" name="月 1711">
                  <a:extLst>
                    <a:ext uri="{FF2B5EF4-FFF2-40B4-BE49-F238E27FC236}">
                      <a16:creationId xmlns:a16="http://schemas.microsoft.com/office/drawing/2014/main" id="{96BE73AE-B1FB-4856-923A-90A2B38C21C6}"/>
                    </a:ext>
                  </a:extLst>
                </p:cNvPr>
                <p:cNvSpPr/>
                <p:nvPr/>
              </p:nvSpPr>
              <p:spPr>
                <a:xfrm rot="5400000">
                  <a:off x="1938041" y="2323566"/>
                  <a:ext cx="251310" cy="680176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634" name="グループ化 1633">
              <a:extLst>
                <a:ext uri="{FF2B5EF4-FFF2-40B4-BE49-F238E27FC236}">
                  <a16:creationId xmlns:a16="http://schemas.microsoft.com/office/drawing/2014/main" id="{7CC64C72-C942-437F-89F1-9635A506BE34}"/>
                </a:ext>
              </a:extLst>
            </p:cNvPr>
            <p:cNvGrpSpPr/>
            <p:nvPr/>
          </p:nvGrpSpPr>
          <p:grpSpPr>
            <a:xfrm>
              <a:off x="2271902" y="2125404"/>
              <a:ext cx="1965325" cy="4199488"/>
              <a:chOff x="1083182" y="1485324"/>
              <a:chExt cx="1965325" cy="4199488"/>
            </a:xfrm>
          </p:grpSpPr>
          <p:grpSp>
            <p:nvGrpSpPr>
              <p:cNvPr id="1635" name="グループ化 1634">
                <a:extLst>
                  <a:ext uri="{FF2B5EF4-FFF2-40B4-BE49-F238E27FC236}">
                    <a16:creationId xmlns:a16="http://schemas.microsoft.com/office/drawing/2014/main" id="{B139A4F5-6EE7-4523-8C6F-14552D937D6C}"/>
                  </a:ext>
                </a:extLst>
              </p:cNvPr>
              <p:cNvGrpSpPr/>
              <p:nvPr/>
            </p:nvGrpSpPr>
            <p:grpSpPr>
              <a:xfrm>
                <a:off x="1083182" y="3246718"/>
                <a:ext cx="1965325" cy="2438094"/>
                <a:chOff x="3790949" y="3246718"/>
                <a:chExt cx="1965325" cy="2438094"/>
              </a:xfrm>
            </p:grpSpPr>
            <p:sp>
              <p:nvSpPr>
                <p:cNvPr id="1653" name="楕円 972">
                  <a:extLst>
                    <a:ext uri="{FF2B5EF4-FFF2-40B4-BE49-F238E27FC236}">
                      <a16:creationId xmlns:a16="http://schemas.microsoft.com/office/drawing/2014/main" id="{B62B42EB-1CB2-4B2C-80B0-075A142D0F84}"/>
                    </a:ext>
                  </a:extLst>
                </p:cNvPr>
                <p:cNvSpPr/>
                <p:nvPr/>
              </p:nvSpPr>
              <p:spPr>
                <a:xfrm>
                  <a:off x="3790949" y="3246718"/>
                  <a:ext cx="1965325" cy="2438094"/>
                </a:xfrm>
                <a:custGeom>
                  <a:avLst/>
                  <a:gdLst>
                    <a:gd name="connsiteX0" fmla="*/ 0 w 1984076"/>
                    <a:gd name="connsiteY0" fmla="*/ 1216325 h 2432649"/>
                    <a:gd name="connsiteX1" fmla="*/ 992038 w 1984076"/>
                    <a:gd name="connsiteY1" fmla="*/ 0 h 2432649"/>
                    <a:gd name="connsiteX2" fmla="*/ 1984076 w 1984076"/>
                    <a:gd name="connsiteY2" fmla="*/ 1216325 h 2432649"/>
                    <a:gd name="connsiteX3" fmla="*/ 992038 w 1984076"/>
                    <a:gd name="connsiteY3" fmla="*/ 2432650 h 2432649"/>
                    <a:gd name="connsiteX4" fmla="*/ 0 w 1984076"/>
                    <a:gd name="connsiteY4" fmla="*/ 1216325 h 2432649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42204 h 2458529"/>
                    <a:gd name="connsiteX1" fmla="*/ 992038 w 1984076"/>
                    <a:gd name="connsiteY1" fmla="*/ 0 h 2458529"/>
                    <a:gd name="connsiteX2" fmla="*/ 1984076 w 1984076"/>
                    <a:gd name="connsiteY2" fmla="*/ 1242204 h 2458529"/>
                    <a:gd name="connsiteX3" fmla="*/ 992038 w 1984076"/>
                    <a:gd name="connsiteY3" fmla="*/ 2458529 h 2458529"/>
                    <a:gd name="connsiteX4" fmla="*/ 0 w 1984076"/>
                    <a:gd name="connsiteY4" fmla="*/ 1242204 h 245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84076" h="2458529">
                      <a:moveTo>
                        <a:pt x="0" y="1242204"/>
                      </a:moveTo>
                      <a:cubicBezTo>
                        <a:pt x="0" y="570446"/>
                        <a:pt x="349260" y="0"/>
                        <a:pt x="992038" y="0"/>
                      </a:cubicBezTo>
                      <a:cubicBezTo>
                        <a:pt x="1634816" y="0"/>
                        <a:pt x="1984076" y="570446"/>
                        <a:pt x="1984076" y="1242204"/>
                      </a:cubicBezTo>
                      <a:cubicBezTo>
                        <a:pt x="1984076" y="1913962"/>
                        <a:pt x="1798717" y="2458529"/>
                        <a:pt x="992038" y="2458529"/>
                      </a:cubicBezTo>
                      <a:cubicBezTo>
                        <a:pt x="185359" y="2458529"/>
                        <a:pt x="0" y="1913962"/>
                        <a:pt x="0" y="124220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70AD47">
                        <a:lumMod val="50000"/>
                      </a:srgbClr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4" name="フリーフォーム: 図形 1653">
                  <a:extLst>
                    <a:ext uri="{FF2B5EF4-FFF2-40B4-BE49-F238E27FC236}">
                      <a16:creationId xmlns:a16="http://schemas.microsoft.com/office/drawing/2014/main" id="{0A1210EB-F510-40AC-B461-4494FF69E81B}"/>
                    </a:ext>
                  </a:extLst>
                </p:cNvPr>
                <p:cNvSpPr/>
                <p:nvPr/>
              </p:nvSpPr>
              <p:spPr>
                <a:xfrm>
                  <a:off x="4843721" y="3257293"/>
                  <a:ext cx="285176" cy="175272"/>
                </a:xfrm>
                <a:custGeom>
                  <a:avLst/>
                  <a:gdLst>
                    <a:gd name="connsiteX0" fmla="*/ 0 w 333795"/>
                    <a:gd name="connsiteY0" fmla="*/ 0 h 205154"/>
                    <a:gd name="connsiteX1" fmla="*/ 70960 w 333795"/>
                    <a:gd name="connsiteY1" fmla="*/ 3982 h 205154"/>
                    <a:gd name="connsiteX2" fmla="*/ 284130 w 333795"/>
                    <a:gd name="connsiteY2" fmla="*/ 54484 h 205154"/>
                    <a:gd name="connsiteX3" fmla="*/ 333795 w 333795"/>
                    <a:gd name="connsiteY3" fmla="*/ 76514 h 205154"/>
                    <a:gd name="connsiteX4" fmla="*/ 205154 w 333795"/>
                    <a:gd name="connsiteY4" fmla="*/ 205154 h 205154"/>
                    <a:gd name="connsiteX5" fmla="*/ 0 w 333795"/>
                    <a:gd name="connsiteY5" fmla="*/ 0 h 20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3795" h="205154">
                      <a:moveTo>
                        <a:pt x="0" y="0"/>
                      </a:moveTo>
                      <a:lnTo>
                        <a:pt x="70960" y="3982"/>
                      </a:lnTo>
                      <a:cubicBezTo>
                        <a:pt x="146694" y="12667"/>
                        <a:pt x="217787" y="29806"/>
                        <a:pt x="284130" y="54484"/>
                      </a:cubicBezTo>
                      <a:lnTo>
                        <a:pt x="333795" y="76514"/>
                      </a:lnTo>
                      <a:lnTo>
                        <a:pt x="205154" y="2051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5" name="フリーフォーム: 図形 1654">
                  <a:extLst>
                    <a:ext uri="{FF2B5EF4-FFF2-40B4-BE49-F238E27FC236}">
                      <a16:creationId xmlns:a16="http://schemas.microsoft.com/office/drawing/2014/main" id="{65056460-8E2B-4781-BE37-2ABFE46D5E43}"/>
                    </a:ext>
                  </a:extLst>
                </p:cNvPr>
                <p:cNvSpPr/>
                <p:nvPr/>
              </p:nvSpPr>
              <p:spPr>
                <a:xfrm>
                  <a:off x="4410748" y="3257826"/>
                  <a:ext cx="282144" cy="174782"/>
                </a:xfrm>
                <a:custGeom>
                  <a:avLst/>
                  <a:gdLst>
                    <a:gd name="connsiteX0" fmla="*/ 330245 w 330245"/>
                    <a:gd name="connsiteY0" fmla="*/ 0 h 204579"/>
                    <a:gd name="connsiteX1" fmla="*/ 125666 w 330245"/>
                    <a:gd name="connsiteY1" fmla="*/ 204579 h 204579"/>
                    <a:gd name="connsiteX2" fmla="*/ 0 w 330245"/>
                    <a:gd name="connsiteY2" fmla="*/ 78912 h 204579"/>
                    <a:gd name="connsiteX3" fmla="*/ 56368 w 330245"/>
                    <a:gd name="connsiteY3" fmla="*/ 53909 h 204579"/>
                    <a:gd name="connsiteX4" fmla="*/ 269538 w 330245"/>
                    <a:gd name="connsiteY4" fmla="*/ 3407 h 204579"/>
                    <a:gd name="connsiteX5" fmla="*/ 330245 w 330245"/>
                    <a:gd name="connsiteY5" fmla="*/ 0 h 204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0245" h="204579">
                      <a:moveTo>
                        <a:pt x="330245" y="0"/>
                      </a:moveTo>
                      <a:lnTo>
                        <a:pt x="125666" y="204579"/>
                      </a:lnTo>
                      <a:lnTo>
                        <a:pt x="0" y="78912"/>
                      </a:lnTo>
                      <a:lnTo>
                        <a:pt x="56368" y="53909"/>
                      </a:lnTo>
                      <a:cubicBezTo>
                        <a:pt x="122712" y="29231"/>
                        <a:pt x="193805" y="12092"/>
                        <a:pt x="269538" y="3407"/>
                      </a:cubicBezTo>
                      <a:lnTo>
                        <a:pt x="33024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6" name="フリーフォーム: 図形 1655">
                  <a:extLst>
                    <a:ext uri="{FF2B5EF4-FFF2-40B4-BE49-F238E27FC236}">
                      <a16:creationId xmlns:a16="http://schemas.microsoft.com/office/drawing/2014/main" id="{40D7B144-5A9B-4A49-AB98-973D248456BA}"/>
                    </a:ext>
                  </a:extLst>
                </p:cNvPr>
                <p:cNvSpPr/>
                <p:nvPr/>
              </p:nvSpPr>
              <p:spPr>
                <a:xfrm>
                  <a:off x="4298637" y="3484410"/>
                  <a:ext cx="432922" cy="432922"/>
                </a:xfrm>
                <a:custGeom>
                  <a:avLst/>
                  <a:gdLst>
                    <a:gd name="connsiteX0" fmla="*/ 250629 w 506730"/>
                    <a:gd name="connsiteY0" fmla="*/ 0 h 506730"/>
                    <a:gd name="connsiteX1" fmla="*/ 506730 w 506730"/>
                    <a:gd name="connsiteY1" fmla="*/ 256101 h 506730"/>
                    <a:gd name="connsiteX2" fmla="*/ 256101 w 506730"/>
                    <a:gd name="connsiteY2" fmla="*/ 506730 h 506730"/>
                    <a:gd name="connsiteX3" fmla="*/ 0 w 506730"/>
                    <a:gd name="connsiteY3" fmla="*/ 250629 h 506730"/>
                    <a:gd name="connsiteX4" fmla="*/ 250629 w 506730"/>
                    <a:gd name="connsiteY4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0" h="506730">
                      <a:moveTo>
                        <a:pt x="250629" y="0"/>
                      </a:moveTo>
                      <a:lnTo>
                        <a:pt x="506730" y="256101"/>
                      </a:lnTo>
                      <a:lnTo>
                        <a:pt x="256101" y="506730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7" name="フリーフォーム: 図形 1656">
                  <a:extLst>
                    <a:ext uri="{FF2B5EF4-FFF2-40B4-BE49-F238E27FC236}">
                      <a16:creationId xmlns:a16="http://schemas.microsoft.com/office/drawing/2014/main" id="{47E6946D-AEAE-4D58-93DE-00939A5AB0A3}"/>
                    </a:ext>
                  </a:extLst>
                </p:cNvPr>
                <p:cNvSpPr/>
                <p:nvPr/>
              </p:nvSpPr>
              <p:spPr>
                <a:xfrm>
                  <a:off x="4805368" y="3484410"/>
                  <a:ext cx="432924" cy="432922"/>
                </a:xfrm>
                <a:custGeom>
                  <a:avLst/>
                  <a:gdLst>
                    <a:gd name="connsiteX0" fmla="*/ 256101 w 506731"/>
                    <a:gd name="connsiteY0" fmla="*/ 0 h 506730"/>
                    <a:gd name="connsiteX1" fmla="*/ 506731 w 506731"/>
                    <a:gd name="connsiteY1" fmla="*/ 250629 h 506730"/>
                    <a:gd name="connsiteX2" fmla="*/ 250630 w 506731"/>
                    <a:gd name="connsiteY2" fmla="*/ 506730 h 506730"/>
                    <a:gd name="connsiteX3" fmla="*/ 0 w 506731"/>
                    <a:gd name="connsiteY3" fmla="*/ 256101 h 506730"/>
                    <a:gd name="connsiteX4" fmla="*/ 256101 w 506731"/>
                    <a:gd name="connsiteY4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1" h="506730">
                      <a:moveTo>
                        <a:pt x="256101" y="0"/>
                      </a:moveTo>
                      <a:lnTo>
                        <a:pt x="506731" y="250629"/>
                      </a:lnTo>
                      <a:lnTo>
                        <a:pt x="250630" y="506730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8" name="フリーフォーム: 図形 1657">
                  <a:extLst>
                    <a:ext uri="{FF2B5EF4-FFF2-40B4-BE49-F238E27FC236}">
                      <a16:creationId xmlns:a16="http://schemas.microsoft.com/office/drawing/2014/main" id="{E51B11C2-ED6C-46A4-A6EF-7912F63C0302}"/>
                    </a:ext>
                  </a:extLst>
                </p:cNvPr>
                <p:cNvSpPr/>
                <p:nvPr/>
              </p:nvSpPr>
              <p:spPr>
                <a:xfrm>
                  <a:off x="5301920" y="3559868"/>
                  <a:ext cx="313510" cy="363392"/>
                </a:xfrm>
                <a:custGeom>
                  <a:avLst/>
                  <a:gdLst>
                    <a:gd name="connsiteX0" fmla="*/ 169244 w 366959"/>
                    <a:gd name="connsiteY0" fmla="*/ 0 h 425346"/>
                    <a:gd name="connsiteX1" fmla="*/ 235169 w 366959"/>
                    <a:gd name="connsiteY1" fmla="*/ 80066 h 425346"/>
                    <a:gd name="connsiteX2" fmla="*/ 345741 w 366959"/>
                    <a:gd name="connsiteY2" fmla="*/ 264830 h 425346"/>
                    <a:gd name="connsiteX3" fmla="*/ 366959 w 366959"/>
                    <a:gd name="connsiteY3" fmla="*/ 314488 h 425346"/>
                    <a:gd name="connsiteX4" fmla="*/ 256101 w 366959"/>
                    <a:gd name="connsiteY4" fmla="*/ 425346 h 425346"/>
                    <a:gd name="connsiteX5" fmla="*/ 0 w 366959"/>
                    <a:gd name="connsiteY5" fmla="*/ 169244 h 425346"/>
                    <a:gd name="connsiteX6" fmla="*/ 169244 w 366959"/>
                    <a:gd name="connsiteY6" fmla="*/ 0 h 425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6959" h="425346">
                      <a:moveTo>
                        <a:pt x="169244" y="0"/>
                      </a:moveTo>
                      <a:lnTo>
                        <a:pt x="235169" y="80066"/>
                      </a:lnTo>
                      <a:cubicBezTo>
                        <a:pt x="277085" y="136711"/>
                        <a:pt x="313978" y="198605"/>
                        <a:pt x="345741" y="264830"/>
                      </a:cubicBezTo>
                      <a:lnTo>
                        <a:pt x="366959" y="314488"/>
                      </a:lnTo>
                      <a:lnTo>
                        <a:pt x="256101" y="425346"/>
                      </a:lnTo>
                      <a:lnTo>
                        <a:pt x="0" y="169244"/>
                      </a:lnTo>
                      <a:lnTo>
                        <a:pt x="16924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9" name="フリーフォーム: 図形 1658">
                  <a:extLst>
                    <a:ext uri="{FF2B5EF4-FFF2-40B4-BE49-F238E27FC236}">
                      <a16:creationId xmlns:a16="http://schemas.microsoft.com/office/drawing/2014/main" id="{0415CCF2-DB98-414F-BF38-E6EAE60E5A69}"/>
                    </a:ext>
                  </a:extLst>
                </p:cNvPr>
                <p:cNvSpPr/>
                <p:nvPr/>
              </p:nvSpPr>
              <p:spPr>
                <a:xfrm>
                  <a:off x="3927786" y="3564788"/>
                  <a:ext cx="307718" cy="358860"/>
                </a:xfrm>
                <a:custGeom>
                  <a:avLst/>
                  <a:gdLst>
                    <a:gd name="connsiteX0" fmla="*/ 196242 w 360179"/>
                    <a:gd name="connsiteY0" fmla="*/ 0 h 420039"/>
                    <a:gd name="connsiteX1" fmla="*/ 360179 w 360179"/>
                    <a:gd name="connsiteY1" fmla="*/ 163937 h 420039"/>
                    <a:gd name="connsiteX2" fmla="*/ 104078 w 360179"/>
                    <a:gd name="connsiteY2" fmla="*/ 420039 h 420039"/>
                    <a:gd name="connsiteX3" fmla="*/ 0 w 360179"/>
                    <a:gd name="connsiteY3" fmla="*/ 315961 h 420039"/>
                    <a:gd name="connsiteX4" fmla="*/ 24115 w 360179"/>
                    <a:gd name="connsiteY4" fmla="*/ 259523 h 420039"/>
                    <a:gd name="connsiteX5" fmla="*/ 134687 w 360179"/>
                    <a:gd name="connsiteY5" fmla="*/ 74759 h 420039"/>
                    <a:gd name="connsiteX6" fmla="*/ 196242 w 360179"/>
                    <a:gd name="connsiteY6" fmla="*/ 0 h 420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179" h="420039">
                      <a:moveTo>
                        <a:pt x="196242" y="0"/>
                      </a:moveTo>
                      <a:lnTo>
                        <a:pt x="360179" y="163937"/>
                      </a:lnTo>
                      <a:lnTo>
                        <a:pt x="104078" y="420039"/>
                      </a:lnTo>
                      <a:lnTo>
                        <a:pt x="0" y="315961"/>
                      </a:lnTo>
                      <a:lnTo>
                        <a:pt x="24115" y="259523"/>
                      </a:lnTo>
                      <a:cubicBezTo>
                        <a:pt x="55878" y="193298"/>
                        <a:pt x="92772" y="131404"/>
                        <a:pt x="134687" y="74759"/>
                      </a:cubicBezTo>
                      <a:lnTo>
                        <a:pt x="19624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0" name="フリーフォーム: 図形 1659">
                  <a:extLst>
                    <a:ext uri="{FF2B5EF4-FFF2-40B4-BE49-F238E27FC236}">
                      <a16:creationId xmlns:a16="http://schemas.microsoft.com/office/drawing/2014/main" id="{F93954D7-64D3-4D6F-B9E3-DC9BFEB47A92}"/>
                    </a:ext>
                  </a:extLst>
                </p:cNvPr>
                <p:cNvSpPr/>
                <p:nvPr/>
              </p:nvSpPr>
              <p:spPr>
                <a:xfrm>
                  <a:off x="4298638" y="3991140"/>
                  <a:ext cx="432924" cy="432924"/>
                </a:xfrm>
                <a:custGeom>
                  <a:avLst/>
                  <a:gdLst>
                    <a:gd name="connsiteX0" fmla="*/ 256101 w 506731"/>
                    <a:gd name="connsiteY0" fmla="*/ 0 h 506731"/>
                    <a:gd name="connsiteX1" fmla="*/ 506731 w 506731"/>
                    <a:gd name="connsiteY1" fmla="*/ 250630 h 506731"/>
                    <a:gd name="connsiteX2" fmla="*/ 250629 w 506731"/>
                    <a:gd name="connsiteY2" fmla="*/ 506731 h 506731"/>
                    <a:gd name="connsiteX3" fmla="*/ 0 w 506731"/>
                    <a:gd name="connsiteY3" fmla="*/ 256102 h 506731"/>
                    <a:gd name="connsiteX4" fmla="*/ 256101 w 506731"/>
                    <a:gd name="connsiteY4" fmla="*/ 0 h 506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1" h="506731">
                      <a:moveTo>
                        <a:pt x="256101" y="0"/>
                      </a:moveTo>
                      <a:lnTo>
                        <a:pt x="506731" y="250630"/>
                      </a:lnTo>
                      <a:lnTo>
                        <a:pt x="250629" y="506731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1" name="フリーフォーム: 図形 1660">
                  <a:extLst>
                    <a:ext uri="{FF2B5EF4-FFF2-40B4-BE49-F238E27FC236}">
                      <a16:creationId xmlns:a16="http://schemas.microsoft.com/office/drawing/2014/main" id="{06EC5634-50EE-44FF-BB3B-5C084E5E9ABB}"/>
                    </a:ext>
                  </a:extLst>
                </p:cNvPr>
                <p:cNvSpPr/>
                <p:nvPr/>
              </p:nvSpPr>
              <p:spPr>
                <a:xfrm>
                  <a:off x="4805368" y="3991140"/>
                  <a:ext cx="432922" cy="432924"/>
                </a:xfrm>
                <a:custGeom>
                  <a:avLst/>
                  <a:gdLst>
                    <a:gd name="connsiteX0" fmla="*/ 250629 w 506730"/>
                    <a:gd name="connsiteY0" fmla="*/ 0 h 506731"/>
                    <a:gd name="connsiteX1" fmla="*/ 506730 w 506730"/>
                    <a:gd name="connsiteY1" fmla="*/ 256102 h 506731"/>
                    <a:gd name="connsiteX2" fmla="*/ 256101 w 506730"/>
                    <a:gd name="connsiteY2" fmla="*/ 506731 h 506731"/>
                    <a:gd name="connsiteX3" fmla="*/ 0 w 506730"/>
                    <a:gd name="connsiteY3" fmla="*/ 250630 h 506731"/>
                    <a:gd name="connsiteX4" fmla="*/ 250629 w 506730"/>
                    <a:gd name="connsiteY4" fmla="*/ 0 h 506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0" h="506731">
                      <a:moveTo>
                        <a:pt x="250629" y="0"/>
                      </a:moveTo>
                      <a:lnTo>
                        <a:pt x="506730" y="256102"/>
                      </a:lnTo>
                      <a:lnTo>
                        <a:pt x="256101" y="506731"/>
                      </a:lnTo>
                      <a:lnTo>
                        <a:pt x="0" y="250630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2" name="フリーフォーム: 図形 1661">
                  <a:extLst>
                    <a:ext uri="{FF2B5EF4-FFF2-40B4-BE49-F238E27FC236}">
                      <a16:creationId xmlns:a16="http://schemas.microsoft.com/office/drawing/2014/main" id="{18906CB9-1D72-4784-B8BB-14C23931B4A4}"/>
                    </a:ext>
                  </a:extLst>
                </p:cNvPr>
                <p:cNvSpPr/>
                <p:nvPr/>
              </p:nvSpPr>
              <p:spPr>
                <a:xfrm>
                  <a:off x="3829063" y="3991696"/>
                  <a:ext cx="398684" cy="439432"/>
                </a:xfrm>
                <a:custGeom>
                  <a:avLst/>
                  <a:gdLst>
                    <a:gd name="connsiteX0" fmla="*/ 210555 w 466656"/>
                    <a:gd name="connsiteY0" fmla="*/ 0 h 514349"/>
                    <a:gd name="connsiteX1" fmla="*/ 466656 w 466656"/>
                    <a:gd name="connsiteY1" fmla="*/ 256101 h 514349"/>
                    <a:gd name="connsiteX2" fmla="*/ 208408 w 466656"/>
                    <a:gd name="connsiteY2" fmla="*/ 514349 h 514349"/>
                    <a:gd name="connsiteX3" fmla="*/ 0 w 466656"/>
                    <a:gd name="connsiteY3" fmla="*/ 305941 h 514349"/>
                    <a:gd name="connsiteX4" fmla="*/ 2450 w 466656"/>
                    <a:gd name="connsiteY4" fmla="*/ 281487 h 514349"/>
                    <a:gd name="connsiteX5" fmla="*/ 17637 w 466656"/>
                    <a:gd name="connsiteY5" fmla="*/ 192917 h 514349"/>
                    <a:gd name="connsiteX6" fmla="*/ 210555 w 466656"/>
                    <a:gd name="connsiteY6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6656" h="514349">
                      <a:moveTo>
                        <a:pt x="210555" y="0"/>
                      </a:moveTo>
                      <a:lnTo>
                        <a:pt x="466656" y="256101"/>
                      </a:lnTo>
                      <a:lnTo>
                        <a:pt x="208408" y="514349"/>
                      </a:lnTo>
                      <a:lnTo>
                        <a:pt x="0" y="305941"/>
                      </a:lnTo>
                      <a:lnTo>
                        <a:pt x="2450" y="281487"/>
                      </a:lnTo>
                      <a:lnTo>
                        <a:pt x="17637" y="192917"/>
                      </a:lnTo>
                      <a:lnTo>
                        <a:pt x="21055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3" name="フリーフォーム: 図形 1662">
                  <a:extLst>
                    <a:ext uri="{FF2B5EF4-FFF2-40B4-BE49-F238E27FC236}">
                      <a16:creationId xmlns:a16="http://schemas.microsoft.com/office/drawing/2014/main" id="{ED734A6A-99EB-4641-B83E-EBAC42474D48}"/>
                    </a:ext>
                  </a:extLst>
                </p:cNvPr>
                <p:cNvSpPr/>
                <p:nvPr/>
              </p:nvSpPr>
              <p:spPr>
                <a:xfrm>
                  <a:off x="5309820" y="3991696"/>
                  <a:ext cx="406200" cy="439432"/>
                </a:xfrm>
                <a:custGeom>
                  <a:avLst/>
                  <a:gdLst>
                    <a:gd name="connsiteX0" fmla="*/ 256101 w 475452"/>
                    <a:gd name="connsiteY0" fmla="*/ 0 h 514349"/>
                    <a:gd name="connsiteX1" fmla="*/ 460699 w 475452"/>
                    <a:gd name="connsiteY1" fmla="*/ 204598 h 514349"/>
                    <a:gd name="connsiteX2" fmla="*/ 473883 w 475452"/>
                    <a:gd name="connsiteY2" fmla="*/ 281487 h 514349"/>
                    <a:gd name="connsiteX3" fmla="*/ 475452 w 475452"/>
                    <a:gd name="connsiteY3" fmla="*/ 297144 h 514349"/>
                    <a:gd name="connsiteX4" fmla="*/ 258248 w 475452"/>
                    <a:gd name="connsiteY4" fmla="*/ 514349 h 514349"/>
                    <a:gd name="connsiteX5" fmla="*/ 0 w 475452"/>
                    <a:gd name="connsiteY5" fmla="*/ 256101 h 514349"/>
                    <a:gd name="connsiteX6" fmla="*/ 256101 w 475452"/>
                    <a:gd name="connsiteY6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5452" h="514349">
                      <a:moveTo>
                        <a:pt x="256101" y="0"/>
                      </a:moveTo>
                      <a:lnTo>
                        <a:pt x="460699" y="204598"/>
                      </a:lnTo>
                      <a:lnTo>
                        <a:pt x="473883" y="281487"/>
                      </a:lnTo>
                      <a:lnTo>
                        <a:pt x="475452" y="297144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4" name="フリーフォーム: 図形 1663">
                  <a:extLst>
                    <a:ext uri="{FF2B5EF4-FFF2-40B4-BE49-F238E27FC236}">
                      <a16:creationId xmlns:a16="http://schemas.microsoft.com/office/drawing/2014/main" id="{E3761C56-6ED3-45B6-8AE0-8316C965A73A}"/>
                    </a:ext>
                  </a:extLst>
                </p:cNvPr>
                <p:cNvSpPr/>
                <p:nvPr/>
              </p:nvSpPr>
              <p:spPr>
                <a:xfrm>
                  <a:off x="4805922" y="4498426"/>
                  <a:ext cx="439432" cy="439432"/>
                </a:xfrm>
                <a:custGeom>
                  <a:avLst/>
                  <a:gdLst>
                    <a:gd name="connsiteX0" fmla="*/ 256102 w 514350"/>
                    <a:gd name="connsiteY0" fmla="*/ 0 h 514349"/>
                    <a:gd name="connsiteX1" fmla="*/ 514350 w 514350"/>
                    <a:gd name="connsiteY1" fmla="*/ 258248 h 514349"/>
                    <a:gd name="connsiteX2" fmla="*/ 258248 w 514350"/>
                    <a:gd name="connsiteY2" fmla="*/ 514349 h 514349"/>
                    <a:gd name="connsiteX3" fmla="*/ 0 w 514350"/>
                    <a:gd name="connsiteY3" fmla="*/ 256101 h 514349"/>
                    <a:gd name="connsiteX4" fmla="*/ 256102 w 514350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50" h="514349">
                      <a:moveTo>
                        <a:pt x="256102" y="0"/>
                      </a:moveTo>
                      <a:lnTo>
                        <a:pt x="514350" y="258248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5" name="フリーフォーム: 図形 1664">
                  <a:extLst>
                    <a:ext uri="{FF2B5EF4-FFF2-40B4-BE49-F238E27FC236}">
                      <a16:creationId xmlns:a16="http://schemas.microsoft.com/office/drawing/2014/main" id="{B2139AD8-5AD9-468F-9E7C-63619BACFE93}"/>
                    </a:ext>
                  </a:extLst>
                </p:cNvPr>
                <p:cNvSpPr/>
                <p:nvPr/>
              </p:nvSpPr>
              <p:spPr>
                <a:xfrm>
                  <a:off x="4291574" y="4498426"/>
                  <a:ext cx="439432" cy="439432"/>
                </a:xfrm>
                <a:custGeom>
                  <a:avLst/>
                  <a:gdLst>
                    <a:gd name="connsiteX0" fmla="*/ 258248 w 514349"/>
                    <a:gd name="connsiteY0" fmla="*/ 0 h 514349"/>
                    <a:gd name="connsiteX1" fmla="*/ 514349 w 514349"/>
                    <a:gd name="connsiteY1" fmla="*/ 256101 h 514349"/>
                    <a:gd name="connsiteX2" fmla="*/ 256101 w 514349"/>
                    <a:gd name="connsiteY2" fmla="*/ 514349 h 514349"/>
                    <a:gd name="connsiteX3" fmla="*/ 0 w 514349"/>
                    <a:gd name="connsiteY3" fmla="*/ 258248 h 514349"/>
                    <a:gd name="connsiteX4" fmla="*/ 258248 w 514349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49" h="514349">
                      <a:moveTo>
                        <a:pt x="258248" y="0"/>
                      </a:moveTo>
                      <a:lnTo>
                        <a:pt x="514349" y="256101"/>
                      </a:lnTo>
                      <a:lnTo>
                        <a:pt x="256101" y="514349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6" name="フリーフォーム: 図形 1665">
                  <a:extLst>
                    <a:ext uri="{FF2B5EF4-FFF2-40B4-BE49-F238E27FC236}">
                      <a16:creationId xmlns:a16="http://schemas.microsoft.com/office/drawing/2014/main" id="{76D97F9A-E12E-49DB-A950-E9564600692B}"/>
                    </a:ext>
                  </a:extLst>
                </p:cNvPr>
                <p:cNvSpPr/>
                <p:nvPr/>
              </p:nvSpPr>
              <p:spPr>
                <a:xfrm>
                  <a:off x="3822955" y="4505490"/>
                  <a:ext cx="397294" cy="432922"/>
                </a:xfrm>
                <a:custGeom>
                  <a:avLst/>
                  <a:gdLst>
                    <a:gd name="connsiteX0" fmla="*/ 214398 w 465027"/>
                    <a:gd name="connsiteY0" fmla="*/ 0 h 506730"/>
                    <a:gd name="connsiteX1" fmla="*/ 465027 w 465027"/>
                    <a:gd name="connsiteY1" fmla="*/ 250629 h 506730"/>
                    <a:gd name="connsiteX2" fmla="*/ 208926 w 465027"/>
                    <a:gd name="connsiteY2" fmla="*/ 506730 h 506730"/>
                    <a:gd name="connsiteX3" fmla="*/ 8408 w 465027"/>
                    <a:gd name="connsiteY3" fmla="*/ 306213 h 506730"/>
                    <a:gd name="connsiteX4" fmla="*/ 1717 w 465027"/>
                    <a:gd name="connsiteY4" fmla="*/ 258514 h 506730"/>
                    <a:gd name="connsiteX5" fmla="*/ 0 w 465027"/>
                    <a:gd name="connsiteY5" fmla="*/ 214397 h 506730"/>
                    <a:gd name="connsiteX6" fmla="*/ 214398 w 465027"/>
                    <a:gd name="connsiteY6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5027" h="506730">
                      <a:moveTo>
                        <a:pt x="214398" y="0"/>
                      </a:moveTo>
                      <a:lnTo>
                        <a:pt x="465027" y="250629"/>
                      </a:lnTo>
                      <a:lnTo>
                        <a:pt x="208926" y="506730"/>
                      </a:lnTo>
                      <a:lnTo>
                        <a:pt x="8408" y="306213"/>
                      </a:lnTo>
                      <a:lnTo>
                        <a:pt x="1717" y="258514"/>
                      </a:lnTo>
                      <a:lnTo>
                        <a:pt x="0" y="214397"/>
                      </a:lnTo>
                      <a:lnTo>
                        <a:pt x="21439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7" name="フリーフォーム: 図形 1666">
                  <a:extLst>
                    <a:ext uri="{FF2B5EF4-FFF2-40B4-BE49-F238E27FC236}">
                      <a16:creationId xmlns:a16="http://schemas.microsoft.com/office/drawing/2014/main" id="{D0C1F991-88F3-413D-AFF7-B1EA760E2272}"/>
                    </a:ext>
                  </a:extLst>
                </p:cNvPr>
                <p:cNvSpPr/>
                <p:nvPr/>
              </p:nvSpPr>
              <p:spPr>
                <a:xfrm>
                  <a:off x="5317358" y="4505490"/>
                  <a:ext cx="405252" cy="432922"/>
                </a:xfrm>
                <a:custGeom>
                  <a:avLst/>
                  <a:gdLst>
                    <a:gd name="connsiteX0" fmla="*/ 250629 w 474342"/>
                    <a:gd name="connsiteY0" fmla="*/ 0 h 506730"/>
                    <a:gd name="connsiteX1" fmla="*/ 474342 w 474342"/>
                    <a:gd name="connsiteY1" fmla="*/ 223713 h 506730"/>
                    <a:gd name="connsiteX2" fmla="*/ 472987 w 474342"/>
                    <a:gd name="connsiteY2" fmla="*/ 258514 h 506730"/>
                    <a:gd name="connsiteX3" fmla="*/ 467875 w 474342"/>
                    <a:gd name="connsiteY3" fmla="*/ 294956 h 506730"/>
                    <a:gd name="connsiteX4" fmla="*/ 256101 w 474342"/>
                    <a:gd name="connsiteY4" fmla="*/ 506730 h 506730"/>
                    <a:gd name="connsiteX5" fmla="*/ 0 w 474342"/>
                    <a:gd name="connsiteY5" fmla="*/ 250629 h 506730"/>
                    <a:gd name="connsiteX6" fmla="*/ 250629 w 474342"/>
                    <a:gd name="connsiteY6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4342" h="506730">
                      <a:moveTo>
                        <a:pt x="250629" y="0"/>
                      </a:moveTo>
                      <a:lnTo>
                        <a:pt x="474342" y="223713"/>
                      </a:lnTo>
                      <a:lnTo>
                        <a:pt x="472987" y="258514"/>
                      </a:lnTo>
                      <a:lnTo>
                        <a:pt x="467875" y="294956"/>
                      </a:lnTo>
                      <a:lnTo>
                        <a:pt x="256101" y="506730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8" name="フリーフォーム: 図形 1667">
                  <a:extLst>
                    <a:ext uri="{FF2B5EF4-FFF2-40B4-BE49-F238E27FC236}">
                      <a16:creationId xmlns:a16="http://schemas.microsoft.com/office/drawing/2014/main" id="{29B94777-D252-4962-B061-B55084E38FC6}"/>
                    </a:ext>
                  </a:extLst>
                </p:cNvPr>
                <p:cNvSpPr/>
                <p:nvPr/>
              </p:nvSpPr>
              <p:spPr>
                <a:xfrm>
                  <a:off x="3892973" y="5008839"/>
                  <a:ext cx="332776" cy="393266"/>
                </a:xfrm>
                <a:custGeom>
                  <a:avLst/>
                  <a:gdLst>
                    <a:gd name="connsiteX0" fmla="*/ 133408 w 389509"/>
                    <a:gd name="connsiteY0" fmla="*/ 0 h 460311"/>
                    <a:gd name="connsiteX1" fmla="*/ 389509 w 389509"/>
                    <a:gd name="connsiteY1" fmla="*/ 256101 h 460311"/>
                    <a:gd name="connsiteX2" fmla="*/ 185300 w 389509"/>
                    <a:gd name="connsiteY2" fmla="*/ 460311 h 460311"/>
                    <a:gd name="connsiteX3" fmla="*/ 170197 w 389509"/>
                    <a:gd name="connsiteY3" fmla="*/ 445228 h 460311"/>
                    <a:gd name="connsiteX4" fmla="*/ 17847 w 389509"/>
                    <a:gd name="connsiteY4" fmla="*/ 186711 h 460311"/>
                    <a:gd name="connsiteX5" fmla="*/ 0 w 389509"/>
                    <a:gd name="connsiteY5" fmla="*/ 133408 h 460311"/>
                    <a:gd name="connsiteX6" fmla="*/ 133408 w 389509"/>
                    <a:gd name="connsiteY6" fmla="*/ 0 h 460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509" h="460311">
                      <a:moveTo>
                        <a:pt x="133408" y="0"/>
                      </a:moveTo>
                      <a:lnTo>
                        <a:pt x="389509" y="256101"/>
                      </a:lnTo>
                      <a:lnTo>
                        <a:pt x="185300" y="460311"/>
                      </a:lnTo>
                      <a:lnTo>
                        <a:pt x="170197" y="445228"/>
                      </a:lnTo>
                      <a:cubicBezTo>
                        <a:pt x="105234" y="370864"/>
                        <a:pt x="55409" y="283775"/>
                        <a:pt x="17847" y="186711"/>
                      </a:cubicBezTo>
                      <a:lnTo>
                        <a:pt x="0" y="133408"/>
                      </a:lnTo>
                      <a:lnTo>
                        <a:pt x="13340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9" name="フリーフォーム: 図形 1668">
                  <a:extLst>
                    <a:ext uri="{FF2B5EF4-FFF2-40B4-BE49-F238E27FC236}">
                      <a16:creationId xmlns:a16="http://schemas.microsoft.com/office/drawing/2014/main" id="{81D1E8AC-DDCC-436F-A914-FA3EB0910C1A}"/>
                    </a:ext>
                  </a:extLst>
                </p:cNvPr>
                <p:cNvSpPr/>
                <p:nvPr/>
              </p:nvSpPr>
              <p:spPr>
                <a:xfrm>
                  <a:off x="4291574" y="5012775"/>
                  <a:ext cx="439432" cy="439432"/>
                </a:xfrm>
                <a:custGeom>
                  <a:avLst/>
                  <a:gdLst>
                    <a:gd name="connsiteX0" fmla="*/ 256101 w 514349"/>
                    <a:gd name="connsiteY0" fmla="*/ 0 h 514349"/>
                    <a:gd name="connsiteX1" fmla="*/ 514349 w 514349"/>
                    <a:gd name="connsiteY1" fmla="*/ 258248 h 514349"/>
                    <a:gd name="connsiteX2" fmla="*/ 258248 w 514349"/>
                    <a:gd name="connsiteY2" fmla="*/ 514349 h 514349"/>
                    <a:gd name="connsiteX3" fmla="*/ 0 w 514349"/>
                    <a:gd name="connsiteY3" fmla="*/ 256101 h 514349"/>
                    <a:gd name="connsiteX4" fmla="*/ 256101 w 514349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49" h="514349">
                      <a:moveTo>
                        <a:pt x="256101" y="0"/>
                      </a:moveTo>
                      <a:lnTo>
                        <a:pt x="514349" y="258248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0" name="フリーフォーム: 図形 1669">
                  <a:extLst>
                    <a:ext uri="{FF2B5EF4-FFF2-40B4-BE49-F238E27FC236}">
                      <a16:creationId xmlns:a16="http://schemas.microsoft.com/office/drawing/2014/main" id="{7CD6213A-C952-45C7-B75E-3E7631DFABAC}"/>
                    </a:ext>
                  </a:extLst>
                </p:cNvPr>
                <p:cNvSpPr/>
                <p:nvPr/>
              </p:nvSpPr>
              <p:spPr>
                <a:xfrm>
                  <a:off x="4805922" y="5012775"/>
                  <a:ext cx="439432" cy="439432"/>
                </a:xfrm>
                <a:custGeom>
                  <a:avLst/>
                  <a:gdLst>
                    <a:gd name="connsiteX0" fmla="*/ 258248 w 514350"/>
                    <a:gd name="connsiteY0" fmla="*/ 0 h 514350"/>
                    <a:gd name="connsiteX1" fmla="*/ 514350 w 514350"/>
                    <a:gd name="connsiteY1" fmla="*/ 256102 h 514350"/>
                    <a:gd name="connsiteX2" fmla="*/ 256102 w 514350"/>
                    <a:gd name="connsiteY2" fmla="*/ 514350 h 514350"/>
                    <a:gd name="connsiteX3" fmla="*/ 0 w 514350"/>
                    <a:gd name="connsiteY3" fmla="*/ 258248 h 514350"/>
                    <a:gd name="connsiteX4" fmla="*/ 258248 w 514350"/>
                    <a:gd name="connsiteY4" fmla="*/ 0 h 514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50" h="514350">
                      <a:moveTo>
                        <a:pt x="258248" y="0"/>
                      </a:moveTo>
                      <a:lnTo>
                        <a:pt x="514350" y="256102"/>
                      </a:lnTo>
                      <a:lnTo>
                        <a:pt x="256102" y="514350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1" name="フリーフォーム: 図形 1670">
                  <a:extLst>
                    <a:ext uri="{FF2B5EF4-FFF2-40B4-BE49-F238E27FC236}">
                      <a16:creationId xmlns:a16="http://schemas.microsoft.com/office/drawing/2014/main" id="{517DD926-CD7E-454A-8173-9C3502341CF7}"/>
                    </a:ext>
                  </a:extLst>
                </p:cNvPr>
                <p:cNvSpPr/>
                <p:nvPr/>
              </p:nvSpPr>
              <p:spPr>
                <a:xfrm>
                  <a:off x="5311709" y="5009191"/>
                  <a:ext cx="338970" cy="397396"/>
                </a:xfrm>
                <a:custGeom>
                  <a:avLst/>
                  <a:gdLst>
                    <a:gd name="connsiteX0" fmla="*/ 256101 w 396759"/>
                    <a:gd name="connsiteY0" fmla="*/ 0 h 465146"/>
                    <a:gd name="connsiteX1" fmla="*/ 396759 w 396759"/>
                    <a:gd name="connsiteY1" fmla="*/ 140658 h 465146"/>
                    <a:gd name="connsiteX2" fmla="*/ 381339 w 396759"/>
                    <a:gd name="connsiteY2" fmla="*/ 186711 h 465146"/>
                    <a:gd name="connsiteX3" fmla="*/ 228989 w 396759"/>
                    <a:gd name="connsiteY3" fmla="*/ 445228 h 465146"/>
                    <a:gd name="connsiteX4" fmla="*/ 209044 w 396759"/>
                    <a:gd name="connsiteY4" fmla="*/ 465146 h 465146"/>
                    <a:gd name="connsiteX5" fmla="*/ 0 w 396759"/>
                    <a:gd name="connsiteY5" fmla="*/ 256102 h 465146"/>
                    <a:gd name="connsiteX6" fmla="*/ 256101 w 396759"/>
                    <a:gd name="connsiteY6" fmla="*/ 0 h 46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6759" h="465146">
                      <a:moveTo>
                        <a:pt x="256101" y="0"/>
                      </a:moveTo>
                      <a:lnTo>
                        <a:pt x="396759" y="140658"/>
                      </a:lnTo>
                      <a:lnTo>
                        <a:pt x="381339" y="186711"/>
                      </a:lnTo>
                      <a:cubicBezTo>
                        <a:pt x="343778" y="283775"/>
                        <a:pt x="293952" y="370864"/>
                        <a:pt x="228989" y="445228"/>
                      </a:cubicBezTo>
                      <a:lnTo>
                        <a:pt x="209044" y="465146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2" name="フリーフォーム: 図形 1671">
                  <a:extLst>
                    <a:ext uri="{FF2B5EF4-FFF2-40B4-BE49-F238E27FC236}">
                      <a16:creationId xmlns:a16="http://schemas.microsoft.com/office/drawing/2014/main" id="{2803AF65-F36D-442A-A0FE-A398664FBC0A}"/>
                    </a:ext>
                  </a:extLst>
                </p:cNvPr>
                <p:cNvSpPr/>
                <p:nvPr/>
              </p:nvSpPr>
              <p:spPr>
                <a:xfrm>
                  <a:off x="4390866" y="5504686"/>
                  <a:ext cx="301998" cy="176202"/>
                </a:xfrm>
                <a:custGeom>
                  <a:avLst/>
                  <a:gdLst>
                    <a:gd name="connsiteX0" fmla="*/ 147241 w 353485"/>
                    <a:gd name="connsiteY0" fmla="*/ 0 h 206244"/>
                    <a:gd name="connsiteX1" fmla="*/ 353485 w 353485"/>
                    <a:gd name="connsiteY1" fmla="*/ 206244 h 206244"/>
                    <a:gd name="connsiteX2" fmla="*/ 264103 w 353485"/>
                    <a:gd name="connsiteY2" fmla="*/ 202348 h 206244"/>
                    <a:gd name="connsiteX3" fmla="*/ 17080 w 353485"/>
                    <a:gd name="connsiteY3" fmla="*/ 153944 h 206244"/>
                    <a:gd name="connsiteX4" fmla="*/ 0 w 353485"/>
                    <a:gd name="connsiteY4" fmla="*/ 147241 h 206244"/>
                    <a:gd name="connsiteX5" fmla="*/ 147241 w 353485"/>
                    <a:gd name="connsiteY5" fmla="*/ 0 h 206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3485" h="206244">
                      <a:moveTo>
                        <a:pt x="147241" y="0"/>
                      </a:moveTo>
                      <a:lnTo>
                        <a:pt x="353485" y="206244"/>
                      </a:lnTo>
                      <a:lnTo>
                        <a:pt x="264103" y="202348"/>
                      </a:lnTo>
                      <a:cubicBezTo>
                        <a:pt x="172764" y="194043"/>
                        <a:pt x="90707" y="177637"/>
                        <a:pt x="17080" y="153944"/>
                      </a:cubicBezTo>
                      <a:lnTo>
                        <a:pt x="0" y="147241"/>
                      </a:lnTo>
                      <a:lnTo>
                        <a:pt x="14724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3" name="フリーフォーム: 図形 1672">
                  <a:extLst>
                    <a:ext uri="{FF2B5EF4-FFF2-40B4-BE49-F238E27FC236}">
                      <a16:creationId xmlns:a16="http://schemas.microsoft.com/office/drawing/2014/main" id="{6CD47A3C-5160-431C-8B3A-2F5DC9EF073C}"/>
                    </a:ext>
                  </a:extLst>
                </p:cNvPr>
                <p:cNvSpPr/>
                <p:nvPr/>
              </p:nvSpPr>
              <p:spPr>
                <a:xfrm>
                  <a:off x="4843855" y="5504718"/>
                  <a:ext cx="304706" cy="176580"/>
                </a:xfrm>
                <a:custGeom>
                  <a:avLst/>
                  <a:gdLst>
                    <a:gd name="connsiteX0" fmla="*/ 206685 w 356653"/>
                    <a:gd name="connsiteY0" fmla="*/ 0 h 206684"/>
                    <a:gd name="connsiteX1" fmla="*/ 356653 w 356653"/>
                    <a:gd name="connsiteY1" fmla="*/ 149968 h 206684"/>
                    <a:gd name="connsiteX2" fmla="*/ 346523 w 356653"/>
                    <a:gd name="connsiteY2" fmla="*/ 153943 h 206684"/>
                    <a:gd name="connsiteX3" fmla="*/ 99500 w 356653"/>
                    <a:gd name="connsiteY3" fmla="*/ 202347 h 206684"/>
                    <a:gd name="connsiteX4" fmla="*/ 0 w 356653"/>
                    <a:gd name="connsiteY4" fmla="*/ 206684 h 206684"/>
                    <a:gd name="connsiteX5" fmla="*/ 206685 w 356653"/>
                    <a:gd name="connsiteY5" fmla="*/ 0 h 206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653" h="206684">
                      <a:moveTo>
                        <a:pt x="206685" y="0"/>
                      </a:moveTo>
                      <a:lnTo>
                        <a:pt x="356653" y="149968"/>
                      </a:lnTo>
                      <a:lnTo>
                        <a:pt x="346523" y="153943"/>
                      </a:lnTo>
                      <a:cubicBezTo>
                        <a:pt x="272897" y="177636"/>
                        <a:pt x="190840" y="194042"/>
                        <a:pt x="99500" y="202347"/>
                      </a:cubicBezTo>
                      <a:lnTo>
                        <a:pt x="0" y="206684"/>
                      </a:lnTo>
                      <a:lnTo>
                        <a:pt x="20668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4" name="フリーフォーム: 図形 1673">
                  <a:extLst>
                    <a:ext uri="{FF2B5EF4-FFF2-40B4-BE49-F238E27FC236}">
                      <a16:creationId xmlns:a16="http://schemas.microsoft.com/office/drawing/2014/main" id="{F9527BA7-D77C-46DC-8089-66EC52C1A8D0}"/>
                    </a:ext>
                  </a:extLst>
                </p:cNvPr>
                <p:cNvSpPr/>
                <p:nvPr/>
              </p:nvSpPr>
              <p:spPr>
                <a:xfrm>
                  <a:off x="4549665" y="3273545"/>
                  <a:ext cx="437596" cy="396282"/>
                </a:xfrm>
                <a:custGeom>
                  <a:avLst/>
                  <a:gdLst>
                    <a:gd name="connsiteX0" fmla="*/ 260940 w 512202"/>
                    <a:gd name="connsiteY0" fmla="*/ 0 h 463843"/>
                    <a:gd name="connsiteX1" fmla="*/ 307048 w 512202"/>
                    <a:gd name="connsiteY1" fmla="*/ 2588 h 463843"/>
                    <a:gd name="connsiteX2" fmla="*/ 512202 w 512202"/>
                    <a:gd name="connsiteY2" fmla="*/ 207742 h 463843"/>
                    <a:gd name="connsiteX3" fmla="*/ 256101 w 512202"/>
                    <a:gd name="connsiteY3" fmla="*/ 463843 h 463843"/>
                    <a:gd name="connsiteX4" fmla="*/ 0 w 512202"/>
                    <a:gd name="connsiteY4" fmla="*/ 207742 h 463843"/>
                    <a:gd name="connsiteX5" fmla="*/ 204579 w 512202"/>
                    <a:gd name="connsiteY5" fmla="*/ 3163 h 463843"/>
                    <a:gd name="connsiteX6" fmla="*/ 260940 w 512202"/>
                    <a:gd name="connsiteY6" fmla="*/ 0 h 46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2202" h="463843">
                      <a:moveTo>
                        <a:pt x="260940" y="0"/>
                      </a:moveTo>
                      <a:lnTo>
                        <a:pt x="307048" y="2588"/>
                      </a:lnTo>
                      <a:lnTo>
                        <a:pt x="512202" y="207742"/>
                      </a:lnTo>
                      <a:lnTo>
                        <a:pt x="256101" y="463843"/>
                      </a:lnTo>
                      <a:lnTo>
                        <a:pt x="0" y="207742"/>
                      </a:lnTo>
                      <a:lnTo>
                        <a:pt x="204579" y="3163"/>
                      </a:lnTo>
                      <a:lnTo>
                        <a:pt x="26094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5" name="フリーフォーム: 図形 1674">
                  <a:extLst>
                    <a:ext uri="{FF2B5EF4-FFF2-40B4-BE49-F238E27FC236}">
                      <a16:creationId xmlns:a16="http://schemas.microsoft.com/office/drawing/2014/main" id="{2B7F00D2-47DA-4100-888E-3DA8E00EF89D}"/>
                    </a:ext>
                  </a:extLst>
                </p:cNvPr>
                <p:cNvSpPr/>
                <p:nvPr/>
              </p:nvSpPr>
              <p:spPr>
                <a:xfrm>
                  <a:off x="5055143" y="3346488"/>
                  <a:ext cx="358716" cy="324026"/>
                </a:xfrm>
                <a:custGeom>
                  <a:avLst/>
                  <a:gdLst>
                    <a:gd name="connsiteX0" fmla="*/ 128641 w 419874"/>
                    <a:gd name="connsiteY0" fmla="*/ 0 h 379269"/>
                    <a:gd name="connsiteX1" fmla="*/ 174916 w 419874"/>
                    <a:gd name="connsiteY1" fmla="*/ 20526 h 379269"/>
                    <a:gd name="connsiteX2" fmla="*/ 419173 w 419874"/>
                    <a:gd name="connsiteY2" fmla="*/ 209173 h 379269"/>
                    <a:gd name="connsiteX3" fmla="*/ 419874 w 419874"/>
                    <a:gd name="connsiteY3" fmla="*/ 210025 h 379269"/>
                    <a:gd name="connsiteX4" fmla="*/ 250630 w 419874"/>
                    <a:gd name="connsiteY4" fmla="*/ 379269 h 379269"/>
                    <a:gd name="connsiteX5" fmla="*/ 0 w 419874"/>
                    <a:gd name="connsiteY5" fmla="*/ 128640 h 379269"/>
                    <a:gd name="connsiteX6" fmla="*/ 128641 w 419874"/>
                    <a:gd name="connsiteY6" fmla="*/ 0 h 379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874" h="379269">
                      <a:moveTo>
                        <a:pt x="128641" y="0"/>
                      </a:moveTo>
                      <a:lnTo>
                        <a:pt x="174916" y="20526"/>
                      </a:lnTo>
                      <a:cubicBezTo>
                        <a:pt x="267266" y="68508"/>
                        <a:pt x="348808" y="132421"/>
                        <a:pt x="419173" y="209173"/>
                      </a:cubicBezTo>
                      <a:lnTo>
                        <a:pt x="419874" y="210025"/>
                      </a:lnTo>
                      <a:lnTo>
                        <a:pt x="250630" y="379269"/>
                      </a:lnTo>
                      <a:lnTo>
                        <a:pt x="0" y="128640"/>
                      </a:lnTo>
                      <a:lnTo>
                        <a:pt x="12864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6" name="フリーフォーム: 図形 1675">
                  <a:extLst>
                    <a:ext uri="{FF2B5EF4-FFF2-40B4-BE49-F238E27FC236}">
                      <a16:creationId xmlns:a16="http://schemas.microsoft.com/office/drawing/2014/main" id="{8D97F1F2-EFF2-4BAB-AE93-3CC8EE06448D}"/>
                    </a:ext>
                  </a:extLst>
                </p:cNvPr>
                <p:cNvSpPr/>
                <p:nvPr/>
              </p:nvSpPr>
              <p:spPr>
                <a:xfrm>
                  <a:off x="4127988" y="3349244"/>
                  <a:ext cx="354182" cy="321486"/>
                </a:xfrm>
                <a:custGeom>
                  <a:avLst/>
                  <a:gdLst>
                    <a:gd name="connsiteX0" fmla="*/ 288900 w 414566"/>
                    <a:gd name="connsiteY0" fmla="*/ 0 h 376296"/>
                    <a:gd name="connsiteX1" fmla="*/ 414566 w 414566"/>
                    <a:gd name="connsiteY1" fmla="*/ 125667 h 376296"/>
                    <a:gd name="connsiteX2" fmla="*/ 163937 w 414566"/>
                    <a:gd name="connsiteY2" fmla="*/ 376296 h 376296"/>
                    <a:gd name="connsiteX3" fmla="*/ 0 w 414566"/>
                    <a:gd name="connsiteY3" fmla="*/ 212359 h 376296"/>
                    <a:gd name="connsiteX4" fmla="*/ 5071 w 414566"/>
                    <a:gd name="connsiteY4" fmla="*/ 206200 h 376296"/>
                    <a:gd name="connsiteX5" fmla="*/ 249328 w 414566"/>
                    <a:gd name="connsiteY5" fmla="*/ 17553 h 376296"/>
                    <a:gd name="connsiteX6" fmla="*/ 288900 w 414566"/>
                    <a:gd name="connsiteY6" fmla="*/ 0 h 376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4566" h="376296">
                      <a:moveTo>
                        <a:pt x="288900" y="0"/>
                      </a:moveTo>
                      <a:lnTo>
                        <a:pt x="414566" y="125667"/>
                      </a:lnTo>
                      <a:lnTo>
                        <a:pt x="163937" y="376296"/>
                      </a:lnTo>
                      <a:lnTo>
                        <a:pt x="0" y="212359"/>
                      </a:lnTo>
                      <a:lnTo>
                        <a:pt x="5071" y="206200"/>
                      </a:lnTo>
                      <a:cubicBezTo>
                        <a:pt x="75437" y="129448"/>
                        <a:pt x="156978" y="65535"/>
                        <a:pt x="249328" y="17553"/>
                      </a:cubicBezTo>
                      <a:lnTo>
                        <a:pt x="28890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7" name="フリーフォーム: 図形 1676">
                  <a:extLst>
                    <a:ext uri="{FF2B5EF4-FFF2-40B4-BE49-F238E27FC236}">
                      <a16:creationId xmlns:a16="http://schemas.microsoft.com/office/drawing/2014/main" id="{793D067E-C312-409A-AB9E-EC93E0FF73BD}"/>
                    </a:ext>
                  </a:extLst>
                </p:cNvPr>
                <p:cNvSpPr/>
                <p:nvPr/>
              </p:nvSpPr>
              <p:spPr>
                <a:xfrm>
                  <a:off x="4042935" y="3735438"/>
                  <a:ext cx="437596" cy="437598"/>
                </a:xfrm>
                <a:custGeom>
                  <a:avLst/>
                  <a:gdLst>
                    <a:gd name="connsiteX0" fmla="*/ 256101 w 512202"/>
                    <a:gd name="connsiteY0" fmla="*/ 0 h 512203"/>
                    <a:gd name="connsiteX1" fmla="*/ 512202 w 512202"/>
                    <a:gd name="connsiteY1" fmla="*/ 256101 h 512203"/>
                    <a:gd name="connsiteX2" fmla="*/ 256101 w 512202"/>
                    <a:gd name="connsiteY2" fmla="*/ 512203 h 512203"/>
                    <a:gd name="connsiteX3" fmla="*/ 0 w 512202"/>
                    <a:gd name="connsiteY3" fmla="*/ 256102 h 512203"/>
                    <a:gd name="connsiteX4" fmla="*/ 256101 w 512202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3">
                      <a:moveTo>
                        <a:pt x="256101" y="0"/>
                      </a:moveTo>
                      <a:lnTo>
                        <a:pt x="512202" y="256101"/>
                      </a:lnTo>
                      <a:lnTo>
                        <a:pt x="256101" y="512203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8" name="フリーフォーム: 図形 1677">
                  <a:extLst>
                    <a:ext uri="{FF2B5EF4-FFF2-40B4-BE49-F238E27FC236}">
                      <a16:creationId xmlns:a16="http://schemas.microsoft.com/office/drawing/2014/main" id="{01802BA3-C4BE-4D5D-B8AF-DCC3B519C1F6}"/>
                    </a:ext>
                  </a:extLst>
                </p:cNvPr>
                <p:cNvSpPr/>
                <p:nvPr/>
              </p:nvSpPr>
              <p:spPr>
                <a:xfrm>
                  <a:off x="5056396" y="3735438"/>
                  <a:ext cx="437596" cy="437598"/>
                </a:xfrm>
                <a:custGeom>
                  <a:avLst/>
                  <a:gdLst>
                    <a:gd name="connsiteX0" fmla="*/ 256101 w 512202"/>
                    <a:gd name="connsiteY0" fmla="*/ 0 h 512203"/>
                    <a:gd name="connsiteX1" fmla="*/ 512202 w 512202"/>
                    <a:gd name="connsiteY1" fmla="*/ 256102 h 512203"/>
                    <a:gd name="connsiteX2" fmla="*/ 256101 w 512202"/>
                    <a:gd name="connsiteY2" fmla="*/ 512203 h 512203"/>
                    <a:gd name="connsiteX3" fmla="*/ 0 w 512202"/>
                    <a:gd name="connsiteY3" fmla="*/ 256101 h 512203"/>
                    <a:gd name="connsiteX4" fmla="*/ 256101 w 512202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3">
                      <a:moveTo>
                        <a:pt x="256101" y="0"/>
                      </a:moveTo>
                      <a:lnTo>
                        <a:pt x="512202" y="256102"/>
                      </a:lnTo>
                      <a:lnTo>
                        <a:pt x="256101" y="512203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9" name="フリーフォーム: 図形 1678">
                  <a:extLst>
                    <a:ext uri="{FF2B5EF4-FFF2-40B4-BE49-F238E27FC236}">
                      <a16:creationId xmlns:a16="http://schemas.microsoft.com/office/drawing/2014/main" id="{6A72FFAB-49E7-4516-9643-F10BBA8CB41C}"/>
                    </a:ext>
                  </a:extLst>
                </p:cNvPr>
                <p:cNvSpPr/>
                <p:nvPr/>
              </p:nvSpPr>
              <p:spPr>
                <a:xfrm>
                  <a:off x="4554341" y="3740113"/>
                  <a:ext cx="428248" cy="428248"/>
                </a:xfrm>
                <a:custGeom>
                  <a:avLst/>
                  <a:gdLst>
                    <a:gd name="connsiteX0" fmla="*/ 250629 w 501259"/>
                    <a:gd name="connsiteY0" fmla="*/ 0 h 501259"/>
                    <a:gd name="connsiteX1" fmla="*/ 501259 w 501259"/>
                    <a:gd name="connsiteY1" fmla="*/ 250629 h 501259"/>
                    <a:gd name="connsiteX2" fmla="*/ 250630 w 501259"/>
                    <a:gd name="connsiteY2" fmla="*/ 501259 h 501259"/>
                    <a:gd name="connsiteX3" fmla="*/ 0 w 501259"/>
                    <a:gd name="connsiteY3" fmla="*/ 250629 h 501259"/>
                    <a:gd name="connsiteX4" fmla="*/ 250629 w 501259"/>
                    <a:gd name="connsiteY4" fmla="*/ 0 h 501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1259" h="501259">
                      <a:moveTo>
                        <a:pt x="250629" y="0"/>
                      </a:moveTo>
                      <a:lnTo>
                        <a:pt x="501259" y="250629"/>
                      </a:lnTo>
                      <a:lnTo>
                        <a:pt x="250630" y="501259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0" name="フリーフォーム: 図形 1679">
                  <a:extLst>
                    <a:ext uri="{FF2B5EF4-FFF2-40B4-BE49-F238E27FC236}">
                      <a16:creationId xmlns:a16="http://schemas.microsoft.com/office/drawing/2014/main" id="{680BB56C-606A-4515-83D6-50AA22479490}"/>
                    </a:ext>
                  </a:extLst>
                </p:cNvPr>
                <p:cNvSpPr/>
                <p:nvPr/>
              </p:nvSpPr>
              <p:spPr>
                <a:xfrm>
                  <a:off x="5546195" y="3866352"/>
                  <a:ext cx="174798" cy="269510"/>
                </a:xfrm>
                <a:custGeom>
                  <a:avLst/>
                  <a:gdLst>
                    <a:gd name="connsiteX0" fmla="*/ 110858 w 204598"/>
                    <a:gd name="connsiteY0" fmla="*/ 0 h 315456"/>
                    <a:gd name="connsiteX1" fmla="*/ 133424 w 204598"/>
                    <a:gd name="connsiteY1" fmla="*/ 52814 h 315456"/>
                    <a:gd name="connsiteX2" fmla="*/ 197576 w 204598"/>
                    <a:gd name="connsiteY2" fmla="*/ 274503 h 315456"/>
                    <a:gd name="connsiteX3" fmla="*/ 204598 w 204598"/>
                    <a:gd name="connsiteY3" fmla="*/ 315456 h 315456"/>
                    <a:gd name="connsiteX4" fmla="*/ 0 w 204598"/>
                    <a:gd name="connsiteY4" fmla="*/ 110858 h 315456"/>
                    <a:gd name="connsiteX5" fmla="*/ 110858 w 204598"/>
                    <a:gd name="connsiteY5" fmla="*/ 0 h 31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598" h="315456">
                      <a:moveTo>
                        <a:pt x="110858" y="0"/>
                      </a:moveTo>
                      <a:lnTo>
                        <a:pt x="133424" y="52814"/>
                      </a:lnTo>
                      <a:cubicBezTo>
                        <a:pt x="160030" y="123142"/>
                        <a:pt x="181450" y="197344"/>
                        <a:pt x="197576" y="274503"/>
                      </a:cubicBezTo>
                      <a:lnTo>
                        <a:pt x="204598" y="315456"/>
                      </a:lnTo>
                      <a:lnTo>
                        <a:pt x="0" y="110858"/>
                      </a:lnTo>
                      <a:lnTo>
                        <a:pt x="11085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1" name="フリーフォーム: 図形 1680">
                  <a:extLst>
                    <a:ext uri="{FF2B5EF4-FFF2-40B4-BE49-F238E27FC236}">
                      <a16:creationId xmlns:a16="http://schemas.microsoft.com/office/drawing/2014/main" id="{4A646DCA-FA65-4347-89FB-B74E70F58C50}"/>
                    </a:ext>
                  </a:extLst>
                </p:cNvPr>
                <p:cNvSpPr/>
                <p:nvPr/>
              </p:nvSpPr>
              <p:spPr>
                <a:xfrm>
                  <a:off x="3826764" y="3871789"/>
                  <a:ext cx="164818" cy="253736"/>
                </a:xfrm>
                <a:custGeom>
                  <a:avLst/>
                  <a:gdLst>
                    <a:gd name="connsiteX0" fmla="*/ 88840 w 192918"/>
                    <a:gd name="connsiteY0" fmla="*/ 0 h 296995"/>
                    <a:gd name="connsiteX1" fmla="*/ 192918 w 192918"/>
                    <a:gd name="connsiteY1" fmla="*/ 104078 h 296995"/>
                    <a:gd name="connsiteX2" fmla="*/ 0 w 192918"/>
                    <a:gd name="connsiteY2" fmla="*/ 296995 h 296995"/>
                    <a:gd name="connsiteX3" fmla="*/ 5019 w 192918"/>
                    <a:gd name="connsiteY3" fmla="*/ 267723 h 296995"/>
                    <a:gd name="connsiteX4" fmla="*/ 69171 w 192918"/>
                    <a:gd name="connsiteY4" fmla="*/ 46034 h 296995"/>
                    <a:gd name="connsiteX5" fmla="*/ 88840 w 192918"/>
                    <a:gd name="connsiteY5" fmla="*/ 0 h 2969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2918" h="296995">
                      <a:moveTo>
                        <a:pt x="88840" y="0"/>
                      </a:moveTo>
                      <a:lnTo>
                        <a:pt x="192918" y="104078"/>
                      </a:lnTo>
                      <a:lnTo>
                        <a:pt x="0" y="296995"/>
                      </a:lnTo>
                      <a:lnTo>
                        <a:pt x="5019" y="267723"/>
                      </a:lnTo>
                      <a:cubicBezTo>
                        <a:pt x="21145" y="190564"/>
                        <a:pt x="42566" y="116362"/>
                        <a:pt x="69171" y="46034"/>
                      </a:cubicBezTo>
                      <a:lnTo>
                        <a:pt x="8884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2" name="フリーフォーム: 図形 1681">
                  <a:extLst>
                    <a:ext uri="{FF2B5EF4-FFF2-40B4-BE49-F238E27FC236}">
                      <a16:creationId xmlns:a16="http://schemas.microsoft.com/office/drawing/2014/main" id="{19B0FF5B-1D62-4E52-BB8A-1734030CE496}"/>
                    </a:ext>
                  </a:extLst>
                </p:cNvPr>
                <p:cNvSpPr/>
                <p:nvPr/>
              </p:nvSpPr>
              <p:spPr>
                <a:xfrm>
                  <a:off x="4549666" y="4242169"/>
                  <a:ext cx="437598" cy="437596"/>
                </a:xfrm>
                <a:custGeom>
                  <a:avLst/>
                  <a:gdLst>
                    <a:gd name="connsiteX0" fmla="*/ 256102 w 512203"/>
                    <a:gd name="connsiteY0" fmla="*/ 0 h 512202"/>
                    <a:gd name="connsiteX1" fmla="*/ 512203 w 512203"/>
                    <a:gd name="connsiteY1" fmla="*/ 256101 h 512202"/>
                    <a:gd name="connsiteX2" fmla="*/ 256101 w 512203"/>
                    <a:gd name="connsiteY2" fmla="*/ 512202 h 512202"/>
                    <a:gd name="connsiteX3" fmla="*/ 0 w 512203"/>
                    <a:gd name="connsiteY3" fmla="*/ 256101 h 512202"/>
                    <a:gd name="connsiteX4" fmla="*/ 256102 w 512203"/>
                    <a:gd name="connsiteY4" fmla="*/ 0 h 512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3" h="512202">
                      <a:moveTo>
                        <a:pt x="256102" y="0"/>
                      </a:moveTo>
                      <a:lnTo>
                        <a:pt x="512203" y="256101"/>
                      </a:lnTo>
                      <a:lnTo>
                        <a:pt x="256101" y="512202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3" name="フリーフォーム: 図形 1682">
                  <a:extLst>
                    <a:ext uri="{FF2B5EF4-FFF2-40B4-BE49-F238E27FC236}">
                      <a16:creationId xmlns:a16="http://schemas.microsoft.com/office/drawing/2014/main" id="{FD74914B-2A3E-4B84-A945-60E1DF45E9B5}"/>
                    </a:ext>
                  </a:extLst>
                </p:cNvPr>
                <p:cNvSpPr/>
                <p:nvPr/>
              </p:nvSpPr>
              <p:spPr>
                <a:xfrm>
                  <a:off x="4040547" y="4247399"/>
                  <a:ext cx="434756" cy="434756"/>
                </a:xfrm>
                <a:custGeom>
                  <a:avLst/>
                  <a:gdLst>
                    <a:gd name="connsiteX0" fmla="*/ 258248 w 508877"/>
                    <a:gd name="connsiteY0" fmla="*/ 0 h 508877"/>
                    <a:gd name="connsiteX1" fmla="*/ 508877 w 508877"/>
                    <a:gd name="connsiteY1" fmla="*/ 250629 h 508877"/>
                    <a:gd name="connsiteX2" fmla="*/ 250629 w 508877"/>
                    <a:gd name="connsiteY2" fmla="*/ 508877 h 508877"/>
                    <a:gd name="connsiteX3" fmla="*/ 0 w 508877"/>
                    <a:gd name="connsiteY3" fmla="*/ 258248 h 508877"/>
                    <a:gd name="connsiteX4" fmla="*/ 258248 w 508877"/>
                    <a:gd name="connsiteY4" fmla="*/ 0 h 508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877" h="508877">
                      <a:moveTo>
                        <a:pt x="258248" y="0"/>
                      </a:moveTo>
                      <a:lnTo>
                        <a:pt x="508877" y="250629"/>
                      </a:lnTo>
                      <a:lnTo>
                        <a:pt x="250629" y="508877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4" name="フリーフォーム: 図形 1683">
                  <a:extLst>
                    <a:ext uri="{FF2B5EF4-FFF2-40B4-BE49-F238E27FC236}">
                      <a16:creationId xmlns:a16="http://schemas.microsoft.com/office/drawing/2014/main" id="{7D6CC0E1-87F8-4ACB-AC5E-A129FD0FF155}"/>
                    </a:ext>
                  </a:extLst>
                </p:cNvPr>
                <p:cNvSpPr/>
                <p:nvPr/>
              </p:nvSpPr>
              <p:spPr>
                <a:xfrm>
                  <a:off x="5061627" y="4247399"/>
                  <a:ext cx="434756" cy="434756"/>
                </a:xfrm>
                <a:custGeom>
                  <a:avLst/>
                  <a:gdLst>
                    <a:gd name="connsiteX0" fmla="*/ 250629 w 508877"/>
                    <a:gd name="connsiteY0" fmla="*/ 0 h 508877"/>
                    <a:gd name="connsiteX1" fmla="*/ 508877 w 508877"/>
                    <a:gd name="connsiteY1" fmla="*/ 258248 h 508877"/>
                    <a:gd name="connsiteX2" fmla="*/ 258248 w 508877"/>
                    <a:gd name="connsiteY2" fmla="*/ 508877 h 508877"/>
                    <a:gd name="connsiteX3" fmla="*/ 0 w 508877"/>
                    <a:gd name="connsiteY3" fmla="*/ 250629 h 508877"/>
                    <a:gd name="connsiteX4" fmla="*/ 250629 w 508877"/>
                    <a:gd name="connsiteY4" fmla="*/ 0 h 508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877" h="508877">
                      <a:moveTo>
                        <a:pt x="250629" y="0"/>
                      </a:moveTo>
                      <a:lnTo>
                        <a:pt x="508877" y="258248"/>
                      </a:lnTo>
                      <a:lnTo>
                        <a:pt x="258248" y="508877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5" name="フリーフォーム: 図形 1684">
                  <a:extLst>
                    <a:ext uri="{FF2B5EF4-FFF2-40B4-BE49-F238E27FC236}">
                      <a16:creationId xmlns:a16="http://schemas.microsoft.com/office/drawing/2014/main" id="{03CB0409-2BDB-4673-AD77-C902D3EC10CA}"/>
                    </a:ext>
                  </a:extLst>
                </p:cNvPr>
                <p:cNvSpPr/>
                <p:nvPr/>
              </p:nvSpPr>
              <p:spPr>
                <a:xfrm>
                  <a:off x="5550331" y="4283493"/>
                  <a:ext cx="198120" cy="376694"/>
                </a:xfrm>
                <a:custGeom>
                  <a:avLst/>
                  <a:gdLst>
                    <a:gd name="connsiteX0" fmla="*/ 217204 w 231898"/>
                    <a:gd name="connsiteY0" fmla="*/ 0 h 440918"/>
                    <a:gd name="connsiteX1" fmla="*/ 227819 w 231898"/>
                    <a:gd name="connsiteY1" fmla="*/ 105934 h 440918"/>
                    <a:gd name="connsiteX2" fmla="*/ 231898 w 231898"/>
                    <a:gd name="connsiteY2" fmla="*/ 230587 h 440918"/>
                    <a:gd name="connsiteX3" fmla="*/ 223713 w 231898"/>
                    <a:gd name="connsiteY3" fmla="*/ 440918 h 440918"/>
                    <a:gd name="connsiteX4" fmla="*/ 0 w 231898"/>
                    <a:gd name="connsiteY4" fmla="*/ 217205 h 440918"/>
                    <a:gd name="connsiteX5" fmla="*/ 217204 w 231898"/>
                    <a:gd name="connsiteY5" fmla="*/ 0 h 440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898" h="440918">
                      <a:moveTo>
                        <a:pt x="217204" y="0"/>
                      </a:moveTo>
                      <a:lnTo>
                        <a:pt x="227819" y="105934"/>
                      </a:lnTo>
                      <a:cubicBezTo>
                        <a:pt x="230534" y="147013"/>
                        <a:pt x="231898" y="188602"/>
                        <a:pt x="231898" y="230587"/>
                      </a:cubicBezTo>
                      <a:lnTo>
                        <a:pt x="223713" y="440918"/>
                      </a:lnTo>
                      <a:lnTo>
                        <a:pt x="0" y="217205"/>
                      </a:lnTo>
                      <a:lnTo>
                        <a:pt x="21720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6" name="フリーフォーム: 図形 1685">
                  <a:extLst>
                    <a:ext uri="{FF2B5EF4-FFF2-40B4-BE49-F238E27FC236}">
                      <a16:creationId xmlns:a16="http://schemas.microsoft.com/office/drawing/2014/main" id="{07F5AF17-E57C-4773-A2BC-7EC33BE771D9}"/>
                    </a:ext>
                  </a:extLst>
                </p:cNvPr>
                <p:cNvSpPr/>
                <p:nvPr/>
              </p:nvSpPr>
              <p:spPr>
                <a:xfrm>
                  <a:off x="3797449" y="4290970"/>
                  <a:ext cx="189854" cy="361222"/>
                </a:xfrm>
                <a:custGeom>
                  <a:avLst/>
                  <a:gdLst>
                    <a:gd name="connsiteX0" fmla="*/ 13813 w 222221"/>
                    <a:gd name="connsiteY0" fmla="*/ 0 h 422805"/>
                    <a:gd name="connsiteX1" fmla="*/ 222221 w 222221"/>
                    <a:gd name="connsiteY1" fmla="*/ 208408 h 422805"/>
                    <a:gd name="connsiteX2" fmla="*/ 7823 w 222221"/>
                    <a:gd name="connsiteY2" fmla="*/ 422805 h 422805"/>
                    <a:gd name="connsiteX3" fmla="*/ 0 w 222221"/>
                    <a:gd name="connsiteY3" fmla="*/ 221790 h 422805"/>
                    <a:gd name="connsiteX4" fmla="*/ 4079 w 222221"/>
                    <a:gd name="connsiteY4" fmla="*/ 97137 h 422805"/>
                    <a:gd name="connsiteX5" fmla="*/ 13813 w 222221"/>
                    <a:gd name="connsiteY5" fmla="*/ 0 h 422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2221" h="422805">
                      <a:moveTo>
                        <a:pt x="13813" y="0"/>
                      </a:moveTo>
                      <a:lnTo>
                        <a:pt x="222221" y="208408"/>
                      </a:lnTo>
                      <a:lnTo>
                        <a:pt x="7823" y="422805"/>
                      </a:lnTo>
                      <a:lnTo>
                        <a:pt x="0" y="221790"/>
                      </a:lnTo>
                      <a:cubicBezTo>
                        <a:pt x="0" y="179805"/>
                        <a:pt x="1365" y="138216"/>
                        <a:pt x="4079" y="97137"/>
                      </a:cubicBezTo>
                      <a:lnTo>
                        <a:pt x="13813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7" name="フリーフォーム: 図形 1686">
                  <a:extLst>
                    <a:ext uri="{FF2B5EF4-FFF2-40B4-BE49-F238E27FC236}">
                      <a16:creationId xmlns:a16="http://schemas.microsoft.com/office/drawing/2014/main" id="{336E6770-CCC4-46BD-AC4B-9E734BF811C2}"/>
                    </a:ext>
                  </a:extLst>
                </p:cNvPr>
                <p:cNvSpPr/>
                <p:nvPr/>
              </p:nvSpPr>
              <p:spPr>
                <a:xfrm>
                  <a:off x="4547830" y="4754683"/>
                  <a:ext cx="441266" cy="441266"/>
                </a:xfrm>
                <a:custGeom>
                  <a:avLst/>
                  <a:gdLst>
                    <a:gd name="connsiteX0" fmla="*/ 258248 w 516496"/>
                    <a:gd name="connsiteY0" fmla="*/ 0 h 516496"/>
                    <a:gd name="connsiteX1" fmla="*/ 516496 w 516496"/>
                    <a:gd name="connsiteY1" fmla="*/ 258248 h 516496"/>
                    <a:gd name="connsiteX2" fmla="*/ 258248 w 516496"/>
                    <a:gd name="connsiteY2" fmla="*/ 516496 h 516496"/>
                    <a:gd name="connsiteX3" fmla="*/ 0 w 516496"/>
                    <a:gd name="connsiteY3" fmla="*/ 258248 h 516496"/>
                    <a:gd name="connsiteX4" fmla="*/ 258248 w 516496"/>
                    <a:gd name="connsiteY4" fmla="*/ 0 h 516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6496" h="516496">
                      <a:moveTo>
                        <a:pt x="258248" y="0"/>
                      </a:moveTo>
                      <a:lnTo>
                        <a:pt x="516496" y="258248"/>
                      </a:lnTo>
                      <a:lnTo>
                        <a:pt x="258248" y="516496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8" name="フリーフォーム: 図形 1687">
                  <a:extLst>
                    <a:ext uri="{FF2B5EF4-FFF2-40B4-BE49-F238E27FC236}">
                      <a16:creationId xmlns:a16="http://schemas.microsoft.com/office/drawing/2014/main" id="{1BC32A37-ECC4-47BD-BB1E-9C24199E18E7}"/>
                    </a:ext>
                  </a:extLst>
                </p:cNvPr>
                <p:cNvSpPr/>
                <p:nvPr/>
              </p:nvSpPr>
              <p:spPr>
                <a:xfrm>
                  <a:off x="5064015" y="4756518"/>
                  <a:ext cx="437598" cy="437598"/>
                </a:xfrm>
                <a:custGeom>
                  <a:avLst/>
                  <a:gdLst>
                    <a:gd name="connsiteX0" fmla="*/ 256102 w 512203"/>
                    <a:gd name="connsiteY0" fmla="*/ 0 h 512203"/>
                    <a:gd name="connsiteX1" fmla="*/ 512203 w 512203"/>
                    <a:gd name="connsiteY1" fmla="*/ 256101 h 512203"/>
                    <a:gd name="connsiteX2" fmla="*/ 256102 w 512203"/>
                    <a:gd name="connsiteY2" fmla="*/ 512203 h 512203"/>
                    <a:gd name="connsiteX3" fmla="*/ 0 w 512203"/>
                    <a:gd name="connsiteY3" fmla="*/ 256101 h 512203"/>
                    <a:gd name="connsiteX4" fmla="*/ 256102 w 512203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3" h="512203">
                      <a:moveTo>
                        <a:pt x="256102" y="0"/>
                      </a:moveTo>
                      <a:lnTo>
                        <a:pt x="512203" y="256101"/>
                      </a:lnTo>
                      <a:lnTo>
                        <a:pt x="256102" y="512203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9" name="フリーフォーム: 図形 1688">
                  <a:extLst>
                    <a:ext uri="{FF2B5EF4-FFF2-40B4-BE49-F238E27FC236}">
                      <a16:creationId xmlns:a16="http://schemas.microsoft.com/office/drawing/2014/main" id="{B729D72C-62DE-41DE-BF86-562CBEB91753}"/>
                    </a:ext>
                  </a:extLst>
                </p:cNvPr>
                <p:cNvSpPr/>
                <p:nvPr/>
              </p:nvSpPr>
              <p:spPr>
                <a:xfrm>
                  <a:off x="4035316" y="4756518"/>
                  <a:ext cx="437596" cy="437596"/>
                </a:xfrm>
                <a:custGeom>
                  <a:avLst/>
                  <a:gdLst>
                    <a:gd name="connsiteX0" fmla="*/ 256101 w 512202"/>
                    <a:gd name="connsiteY0" fmla="*/ 0 h 512202"/>
                    <a:gd name="connsiteX1" fmla="*/ 512202 w 512202"/>
                    <a:gd name="connsiteY1" fmla="*/ 256101 h 512202"/>
                    <a:gd name="connsiteX2" fmla="*/ 256101 w 512202"/>
                    <a:gd name="connsiteY2" fmla="*/ 512202 h 512202"/>
                    <a:gd name="connsiteX3" fmla="*/ 0 w 512202"/>
                    <a:gd name="connsiteY3" fmla="*/ 256101 h 512202"/>
                    <a:gd name="connsiteX4" fmla="*/ 256101 w 512202"/>
                    <a:gd name="connsiteY4" fmla="*/ 0 h 512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2">
                      <a:moveTo>
                        <a:pt x="256101" y="0"/>
                      </a:moveTo>
                      <a:lnTo>
                        <a:pt x="512202" y="256101"/>
                      </a:lnTo>
                      <a:lnTo>
                        <a:pt x="256101" y="512202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0" name="フリーフォーム: 図形 1689">
                  <a:extLst>
                    <a:ext uri="{FF2B5EF4-FFF2-40B4-BE49-F238E27FC236}">
                      <a16:creationId xmlns:a16="http://schemas.microsoft.com/office/drawing/2014/main" id="{6787A15C-5C28-40DB-823A-C25D97C930DA}"/>
                    </a:ext>
                  </a:extLst>
                </p:cNvPr>
                <p:cNvSpPr/>
                <p:nvPr/>
              </p:nvSpPr>
              <p:spPr>
                <a:xfrm>
                  <a:off x="5554337" y="4789209"/>
                  <a:ext cx="180928" cy="301098"/>
                </a:xfrm>
                <a:custGeom>
                  <a:avLst/>
                  <a:gdLst>
                    <a:gd name="connsiteX0" fmla="*/ 211774 w 211774"/>
                    <a:gd name="connsiteY0" fmla="*/ 0 h 352432"/>
                    <a:gd name="connsiteX1" fmla="*/ 184859 w 211774"/>
                    <a:gd name="connsiteY1" fmla="*/ 191875 h 352432"/>
                    <a:gd name="connsiteX2" fmla="*/ 158817 w 211774"/>
                    <a:gd name="connsiteY2" fmla="*/ 298199 h 352432"/>
                    <a:gd name="connsiteX3" fmla="*/ 140658 w 211774"/>
                    <a:gd name="connsiteY3" fmla="*/ 352432 h 352432"/>
                    <a:gd name="connsiteX4" fmla="*/ 0 w 211774"/>
                    <a:gd name="connsiteY4" fmla="*/ 211774 h 352432"/>
                    <a:gd name="connsiteX5" fmla="*/ 211774 w 211774"/>
                    <a:gd name="connsiteY5" fmla="*/ 0 h 352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774" h="352432">
                      <a:moveTo>
                        <a:pt x="211774" y="0"/>
                      </a:moveTo>
                      <a:lnTo>
                        <a:pt x="184859" y="191875"/>
                      </a:lnTo>
                      <a:cubicBezTo>
                        <a:pt x="177364" y="228255"/>
                        <a:pt x="168719" y="263730"/>
                        <a:pt x="158817" y="298199"/>
                      </a:cubicBezTo>
                      <a:lnTo>
                        <a:pt x="140658" y="352432"/>
                      </a:lnTo>
                      <a:lnTo>
                        <a:pt x="0" y="211774"/>
                      </a:lnTo>
                      <a:lnTo>
                        <a:pt x="21177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1" name="フリーフォーム: 図形 1690">
                  <a:extLst>
                    <a:ext uri="{FF2B5EF4-FFF2-40B4-BE49-F238E27FC236}">
                      <a16:creationId xmlns:a16="http://schemas.microsoft.com/office/drawing/2014/main" id="{D8D8E18B-C7E2-4A93-8046-3DE1BF9100EE}"/>
                    </a:ext>
                  </a:extLst>
                </p:cNvPr>
                <p:cNvSpPr/>
                <p:nvPr/>
              </p:nvSpPr>
              <p:spPr>
                <a:xfrm>
                  <a:off x="3812098" y="4799118"/>
                  <a:ext cx="171312" cy="285288"/>
                </a:xfrm>
                <a:custGeom>
                  <a:avLst/>
                  <a:gdLst>
                    <a:gd name="connsiteX0" fmla="*/ 0 w 200518"/>
                    <a:gd name="connsiteY0" fmla="*/ 0 h 333925"/>
                    <a:gd name="connsiteX1" fmla="*/ 200518 w 200518"/>
                    <a:gd name="connsiteY1" fmla="*/ 200517 h 333925"/>
                    <a:gd name="connsiteX2" fmla="*/ 67110 w 200518"/>
                    <a:gd name="connsiteY2" fmla="*/ 333925 h 333925"/>
                    <a:gd name="connsiteX3" fmla="*/ 51378 w 200518"/>
                    <a:gd name="connsiteY3" fmla="*/ 286942 h 333925"/>
                    <a:gd name="connsiteX4" fmla="*/ 25336 w 200518"/>
                    <a:gd name="connsiteY4" fmla="*/ 180618 h 333925"/>
                    <a:gd name="connsiteX5" fmla="*/ 0 w 200518"/>
                    <a:gd name="connsiteY5" fmla="*/ 0 h 333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0518" h="333925">
                      <a:moveTo>
                        <a:pt x="0" y="0"/>
                      </a:moveTo>
                      <a:lnTo>
                        <a:pt x="200518" y="200517"/>
                      </a:lnTo>
                      <a:lnTo>
                        <a:pt x="67110" y="333925"/>
                      </a:lnTo>
                      <a:lnTo>
                        <a:pt x="51378" y="286942"/>
                      </a:lnTo>
                      <a:cubicBezTo>
                        <a:pt x="41477" y="252473"/>
                        <a:pt x="32831" y="216998"/>
                        <a:pt x="25336" y="18061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2" name="フリーフォーム: 図形 1691">
                  <a:extLst>
                    <a:ext uri="{FF2B5EF4-FFF2-40B4-BE49-F238E27FC236}">
                      <a16:creationId xmlns:a16="http://schemas.microsoft.com/office/drawing/2014/main" id="{77016239-2630-4111-8E48-12CCA3B7340B}"/>
                    </a:ext>
                  </a:extLst>
                </p:cNvPr>
                <p:cNvSpPr/>
                <p:nvPr/>
              </p:nvSpPr>
              <p:spPr>
                <a:xfrm>
                  <a:off x="4083586" y="5260948"/>
                  <a:ext cx="395098" cy="346428"/>
                </a:xfrm>
                <a:custGeom>
                  <a:avLst/>
                  <a:gdLst>
                    <a:gd name="connsiteX0" fmla="*/ 204209 w 462457"/>
                    <a:gd name="connsiteY0" fmla="*/ 0 h 405489"/>
                    <a:gd name="connsiteX1" fmla="*/ 462457 w 462457"/>
                    <a:gd name="connsiteY1" fmla="*/ 258248 h 405489"/>
                    <a:gd name="connsiteX2" fmla="*/ 315216 w 462457"/>
                    <a:gd name="connsiteY2" fmla="*/ 405489 h 405489"/>
                    <a:gd name="connsiteX3" fmla="*/ 228073 w 462457"/>
                    <a:gd name="connsiteY3" fmla="*/ 371291 h 405489"/>
                    <a:gd name="connsiteX4" fmla="*/ 55012 w 462457"/>
                    <a:gd name="connsiteY4" fmla="*/ 259147 h 405489"/>
                    <a:gd name="connsiteX5" fmla="*/ 0 w 462457"/>
                    <a:gd name="connsiteY5" fmla="*/ 204210 h 405489"/>
                    <a:gd name="connsiteX6" fmla="*/ 204209 w 462457"/>
                    <a:gd name="connsiteY6" fmla="*/ 0 h 405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2457" h="405489">
                      <a:moveTo>
                        <a:pt x="204209" y="0"/>
                      </a:moveTo>
                      <a:lnTo>
                        <a:pt x="462457" y="258248"/>
                      </a:lnTo>
                      <a:lnTo>
                        <a:pt x="315216" y="405489"/>
                      </a:lnTo>
                      <a:lnTo>
                        <a:pt x="228073" y="371291"/>
                      </a:lnTo>
                      <a:cubicBezTo>
                        <a:pt x="162665" y="340517"/>
                        <a:pt x="105262" y="302864"/>
                        <a:pt x="55012" y="259147"/>
                      </a:cubicBezTo>
                      <a:lnTo>
                        <a:pt x="0" y="204210"/>
                      </a:lnTo>
                      <a:lnTo>
                        <a:pt x="20420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3" name="フリーフォーム: 図形 1692">
                  <a:extLst>
                    <a:ext uri="{FF2B5EF4-FFF2-40B4-BE49-F238E27FC236}">
                      <a16:creationId xmlns:a16="http://schemas.microsoft.com/office/drawing/2014/main" id="{3C77D5C1-5882-4B23-A042-A4D2AE602F9A}"/>
                    </a:ext>
                  </a:extLst>
                </p:cNvPr>
                <p:cNvSpPr/>
                <p:nvPr/>
              </p:nvSpPr>
              <p:spPr>
                <a:xfrm>
                  <a:off x="5058597" y="5261148"/>
                  <a:ext cx="399228" cy="348756"/>
                </a:xfrm>
                <a:custGeom>
                  <a:avLst/>
                  <a:gdLst>
                    <a:gd name="connsiteX0" fmla="*/ 258248 w 467292"/>
                    <a:gd name="connsiteY0" fmla="*/ 0 h 408216"/>
                    <a:gd name="connsiteX1" fmla="*/ 467292 w 467292"/>
                    <a:gd name="connsiteY1" fmla="*/ 209044 h 408216"/>
                    <a:gd name="connsiteX2" fmla="*/ 417122 w 467292"/>
                    <a:gd name="connsiteY2" fmla="*/ 259146 h 408216"/>
                    <a:gd name="connsiteX3" fmla="*/ 244061 w 467292"/>
                    <a:gd name="connsiteY3" fmla="*/ 371290 h 408216"/>
                    <a:gd name="connsiteX4" fmla="*/ 149968 w 467292"/>
                    <a:gd name="connsiteY4" fmla="*/ 408216 h 408216"/>
                    <a:gd name="connsiteX5" fmla="*/ 0 w 467292"/>
                    <a:gd name="connsiteY5" fmla="*/ 258248 h 408216"/>
                    <a:gd name="connsiteX6" fmla="*/ 258248 w 467292"/>
                    <a:gd name="connsiteY6" fmla="*/ 0 h 408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7292" h="408216">
                      <a:moveTo>
                        <a:pt x="258248" y="0"/>
                      </a:moveTo>
                      <a:lnTo>
                        <a:pt x="467292" y="209044"/>
                      </a:lnTo>
                      <a:lnTo>
                        <a:pt x="417122" y="259146"/>
                      </a:lnTo>
                      <a:cubicBezTo>
                        <a:pt x="366872" y="302863"/>
                        <a:pt x="309469" y="340516"/>
                        <a:pt x="244061" y="371290"/>
                      </a:cubicBezTo>
                      <a:lnTo>
                        <a:pt x="149968" y="408216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4" name="フリーフォーム: 図形 1693">
                  <a:extLst>
                    <a:ext uri="{FF2B5EF4-FFF2-40B4-BE49-F238E27FC236}">
                      <a16:creationId xmlns:a16="http://schemas.microsoft.com/office/drawing/2014/main" id="{65333701-60B1-4C61-8908-2A01C021E2B1}"/>
                    </a:ext>
                  </a:extLst>
                </p:cNvPr>
                <p:cNvSpPr/>
                <p:nvPr/>
              </p:nvSpPr>
              <p:spPr>
                <a:xfrm>
                  <a:off x="4549666" y="5267410"/>
                  <a:ext cx="437598" cy="397038"/>
                </a:xfrm>
                <a:custGeom>
                  <a:avLst/>
                  <a:gdLst>
                    <a:gd name="connsiteX0" fmla="*/ 256101 w 512203"/>
                    <a:gd name="connsiteY0" fmla="*/ 0 h 464729"/>
                    <a:gd name="connsiteX1" fmla="*/ 512203 w 512203"/>
                    <a:gd name="connsiteY1" fmla="*/ 256102 h 464729"/>
                    <a:gd name="connsiteX2" fmla="*/ 305518 w 512203"/>
                    <a:gd name="connsiteY2" fmla="*/ 462786 h 464729"/>
                    <a:gd name="connsiteX3" fmla="*/ 260940 w 512203"/>
                    <a:gd name="connsiteY3" fmla="*/ 464729 h 464729"/>
                    <a:gd name="connsiteX4" fmla="*/ 206244 w 512203"/>
                    <a:gd name="connsiteY4" fmla="*/ 462345 h 464729"/>
                    <a:gd name="connsiteX5" fmla="*/ 0 w 512203"/>
                    <a:gd name="connsiteY5" fmla="*/ 256101 h 464729"/>
                    <a:gd name="connsiteX6" fmla="*/ 256101 w 512203"/>
                    <a:gd name="connsiteY6" fmla="*/ 0 h 464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2203" h="464729">
                      <a:moveTo>
                        <a:pt x="256101" y="0"/>
                      </a:moveTo>
                      <a:lnTo>
                        <a:pt x="512203" y="256102"/>
                      </a:lnTo>
                      <a:lnTo>
                        <a:pt x="305518" y="462786"/>
                      </a:lnTo>
                      <a:lnTo>
                        <a:pt x="260940" y="464729"/>
                      </a:lnTo>
                      <a:lnTo>
                        <a:pt x="206244" y="462345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36" name="グループ化 1635">
                <a:extLst>
                  <a:ext uri="{FF2B5EF4-FFF2-40B4-BE49-F238E27FC236}">
                    <a16:creationId xmlns:a16="http://schemas.microsoft.com/office/drawing/2014/main" id="{D794B2E2-19D7-4DF6-99B9-AEA9256BB044}"/>
                  </a:ext>
                </a:extLst>
              </p:cNvPr>
              <p:cNvGrpSpPr/>
              <p:nvPr/>
            </p:nvGrpSpPr>
            <p:grpSpPr>
              <a:xfrm>
                <a:off x="1187118" y="1485324"/>
                <a:ext cx="1753160" cy="2057773"/>
                <a:chOff x="1187118" y="1485324"/>
                <a:chExt cx="1753160" cy="2057773"/>
              </a:xfrm>
            </p:grpSpPr>
            <p:sp>
              <p:nvSpPr>
                <p:cNvPr id="1637" name="月 1636">
                  <a:extLst>
                    <a:ext uri="{FF2B5EF4-FFF2-40B4-BE49-F238E27FC236}">
                      <a16:creationId xmlns:a16="http://schemas.microsoft.com/office/drawing/2014/main" id="{8190E3EB-DC66-47BB-AA2D-59E9428E57AC}"/>
                    </a:ext>
                  </a:extLst>
                </p:cNvPr>
                <p:cNvSpPr/>
                <p:nvPr/>
              </p:nvSpPr>
              <p:spPr>
                <a:xfrm rot="10800000" flipH="1">
                  <a:off x="1881583" y="1485324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8" name="月 1637">
                  <a:extLst>
                    <a:ext uri="{FF2B5EF4-FFF2-40B4-BE49-F238E27FC236}">
                      <a16:creationId xmlns:a16="http://schemas.microsoft.com/office/drawing/2014/main" id="{05E985B3-0756-48FD-BFE1-FF6E7749E126}"/>
                    </a:ext>
                  </a:extLst>
                </p:cNvPr>
                <p:cNvSpPr/>
                <p:nvPr/>
              </p:nvSpPr>
              <p:spPr>
                <a:xfrm rot="12600000" flipH="1">
                  <a:off x="2098667" y="1490091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9" name="月 1638">
                  <a:extLst>
                    <a:ext uri="{FF2B5EF4-FFF2-40B4-BE49-F238E27FC236}">
                      <a16:creationId xmlns:a16="http://schemas.microsoft.com/office/drawing/2014/main" id="{DF7724E9-C26C-4D8A-AA93-9F88BB0BBC6B}"/>
                    </a:ext>
                  </a:extLst>
                </p:cNvPr>
                <p:cNvSpPr/>
                <p:nvPr/>
              </p:nvSpPr>
              <p:spPr>
                <a:xfrm rot="9000000">
                  <a:off x="1613687" y="1490090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0" name="月 1639">
                  <a:extLst>
                    <a:ext uri="{FF2B5EF4-FFF2-40B4-BE49-F238E27FC236}">
                      <a16:creationId xmlns:a16="http://schemas.microsoft.com/office/drawing/2014/main" id="{475B6966-5484-4F91-90AD-DEFD985D23FE}"/>
                    </a:ext>
                  </a:extLst>
                </p:cNvPr>
                <p:cNvSpPr/>
                <p:nvPr/>
              </p:nvSpPr>
              <p:spPr>
                <a:xfrm rot="13500000" flipH="1">
                  <a:off x="2137652" y="1993718"/>
                  <a:ext cx="448452" cy="110151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1" name="月 1640">
                  <a:extLst>
                    <a:ext uri="{FF2B5EF4-FFF2-40B4-BE49-F238E27FC236}">
                      <a16:creationId xmlns:a16="http://schemas.microsoft.com/office/drawing/2014/main" id="{31B54FAF-CE88-4168-A565-0CBB55CD85FF}"/>
                    </a:ext>
                  </a:extLst>
                </p:cNvPr>
                <p:cNvSpPr/>
                <p:nvPr/>
              </p:nvSpPr>
              <p:spPr>
                <a:xfrm rot="8100000">
                  <a:off x="1513917" y="1993718"/>
                  <a:ext cx="448452" cy="110151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2" name="月 1641">
                  <a:extLst>
                    <a:ext uri="{FF2B5EF4-FFF2-40B4-BE49-F238E27FC236}">
                      <a16:creationId xmlns:a16="http://schemas.microsoft.com/office/drawing/2014/main" id="{194D77C3-DE72-405C-9D2C-A3D63A2B88FD}"/>
                    </a:ext>
                  </a:extLst>
                </p:cNvPr>
                <p:cNvSpPr/>
                <p:nvPr/>
              </p:nvSpPr>
              <p:spPr>
                <a:xfrm rot="6300000">
                  <a:off x="1488122" y="2385402"/>
                  <a:ext cx="423648" cy="968668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3" name="月 1642">
                  <a:extLst>
                    <a:ext uri="{FF2B5EF4-FFF2-40B4-BE49-F238E27FC236}">
                      <a16:creationId xmlns:a16="http://schemas.microsoft.com/office/drawing/2014/main" id="{E816052C-D94F-467C-A3C4-F45FDA4F38C4}"/>
                    </a:ext>
                  </a:extLst>
                </p:cNvPr>
                <p:cNvSpPr/>
                <p:nvPr/>
              </p:nvSpPr>
              <p:spPr>
                <a:xfrm rot="15300000" flipH="1">
                  <a:off x="2221547" y="2385403"/>
                  <a:ext cx="423648" cy="968668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4" name="月 1643">
                  <a:extLst>
                    <a:ext uri="{FF2B5EF4-FFF2-40B4-BE49-F238E27FC236}">
                      <a16:creationId xmlns:a16="http://schemas.microsoft.com/office/drawing/2014/main" id="{BAD5F729-DE8E-4440-A60E-2FBC1F91E868}"/>
                    </a:ext>
                  </a:extLst>
                </p:cNvPr>
                <p:cNvSpPr/>
                <p:nvPr/>
              </p:nvSpPr>
              <p:spPr>
                <a:xfrm rot="6300000">
                  <a:off x="1515554" y="2662437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5" name="月 1644">
                  <a:extLst>
                    <a:ext uri="{FF2B5EF4-FFF2-40B4-BE49-F238E27FC236}">
                      <a16:creationId xmlns:a16="http://schemas.microsoft.com/office/drawing/2014/main" id="{785F7F2C-69F6-4045-A851-71EB2FCFB2DE}"/>
                    </a:ext>
                  </a:extLst>
                </p:cNvPr>
                <p:cNvSpPr/>
                <p:nvPr/>
              </p:nvSpPr>
              <p:spPr>
                <a:xfrm rot="15300000" flipH="1">
                  <a:off x="2248979" y="2662438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6" name="月 1645">
                  <a:extLst>
                    <a:ext uri="{FF2B5EF4-FFF2-40B4-BE49-F238E27FC236}">
                      <a16:creationId xmlns:a16="http://schemas.microsoft.com/office/drawing/2014/main" id="{15A6F2AC-84CE-4B93-9F74-92193CE4F256}"/>
                    </a:ext>
                  </a:extLst>
                </p:cNvPr>
                <p:cNvSpPr/>
                <p:nvPr/>
              </p:nvSpPr>
              <p:spPr>
                <a:xfrm rot="4500000">
                  <a:off x="1424337" y="2871986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7" name="月 1646">
                  <a:extLst>
                    <a:ext uri="{FF2B5EF4-FFF2-40B4-BE49-F238E27FC236}">
                      <a16:creationId xmlns:a16="http://schemas.microsoft.com/office/drawing/2014/main" id="{81173C37-372B-416E-9C84-2BEB182174BA}"/>
                    </a:ext>
                  </a:extLst>
                </p:cNvPr>
                <p:cNvSpPr/>
                <p:nvPr/>
              </p:nvSpPr>
              <p:spPr>
                <a:xfrm rot="17100000" flipH="1">
                  <a:off x="2334275" y="2871986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8" name="月 1647">
                  <a:extLst>
                    <a:ext uri="{FF2B5EF4-FFF2-40B4-BE49-F238E27FC236}">
                      <a16:creationId xmlns:a16="http://schemas.microsoft.com/office/drawing/2014/main" id="{072A121D-2EE2-45E8-9391-CB0770DCF387}"/>
                    </a:ext>
                  </a:extLst>
                </p:cNvPr>
                <p:cNvSpPr/>
                <p:nvPr/>
              </p:nvSpPr>
              <p:spPr>
                <a:xfrm rot="5400000">
                  <a:off x="1915090" y="3126167"/>
                  <a:ext cx="297212" cy="536647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9" name="月 1648">
                  <a:extLst>
                    <a:ext uri="{FF2B5EF4-FFF2-40B4-BE49-F238E27FC236}">
                      <a16:creationId xmlns:a16="http://schemas.microsoft.com/office/drawing/2014/main" id="{7DE54E78-7482-4D03-8D81-B69EE95DB74C}"/>
                    </a:ext>
                  </a:extLst>
                </p:cNvPr>
                <p:cNvSpPr/>
                <p:nvPr/>
              </p:nvSpPr>
              <p:spPr>
                <a:xfrm rot="5400000">
                  <a:off x="1921995" y="2850977"/>
                  <a:ext cx="283402" cy="680174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0" name="月 1649">
                  <a:extLst>
                    <a:ext uri="{FF2B5EF4-FFF2-40B4-BE49-F238E27FC236}">
                      <a16:creationId xmlns:a16="http://schemas.microsoft.com/office/drawing/2014/main" id="{9FF6E079-C4CA-407B-A5D7-3862B1DC0B73}"/>
                    </a:ext>
                  </a:extLst>
                </p:cNvPr>
                <p:cNvSpPr/>
                <p:nvPr/>
              </p:nvSpPr>
              <p:spPr>
                <a:xfrm rot="5400000">
                  <a:off x="1921995" y="2662118"/>
                  <a:ext cx="283402" cy="680174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1" name="月 1650">
                  <a:extLst>
                    <a:ext uri="{FF2B5EF4-FFF2-40B4-BE49-F238E27FC236}">
                      <a16:creationId xmlns:a16="http://schemas.microsoft.com/office/drawing/2014/main" id="{E1C93E2B-6669-4287-B937-9564D058331B}"/>
                    </a:ext>
                  </a:extLst>
                </p:cNvPr>
                <p:cNvSpPr/>
                <p:nvPr/>
              </p:nvSpPr>
              <p:spPr>
                <a:xfrm rot="5400000">
                  <a:off x="1938041" y="2519119"/>
                  <a:ext cx="251310" cy="60315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2" name="月 1651">
                  <a:extLst>
                    <a:ext uri="{FF2B5EF4-FFF2-40B4-BE49-F238E27FC236}">
                      <a16:creationId xmlns:a16="http://schemas.microsoft.com/office/drawing/2014/main" id="{BF0DB2FA-E58F-4A97-9170-3468925B7770}"/>
                    </a:ext>
                  </a:extLst>
                </p:cNvPr>
                <p:cNvSpPr/>
                <p:nvPr/>
              </p:nvSpPr>
              <p:spPr>
                <a:xfrm rot="5400000">
                  <a:off x="1938041" y="2323566"/>
                  <a:ext cx="251310" cy="680176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1755" name="吹き出し: 円形 1754">
            <a:extLst>
              <a:ext uri="{FF2B5EF4-FFF2-40B4-BE49-F238E27FC236}">
                <a16:creationId xmlns:a16="http://schemas.microsoft.com/office/drawing/2014/main" id="{2BA3F987-1C5C-45E7-A8B9-EC0096AE7532}"/>
              </a:ext>
            </a:extLst>
          </p:cNvPr>
          <p:cNvSpPr/>
          <p:nvPr/>
        </p:nvSpPr>
        <p:spPr>
          <a:xfrm>
            <a:off x="2829715" y="2179374"/>
            <a:ext cx="1389525" cy="848332"/>
          </a:xfrm>
          <a:prstGeom prst="wedgeEllipseCallout">
            <a:avLst>
              <a:gd name="adj1" fmla="val -33483"/>
              <a:gd name="adj2" fmla="val 65640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南国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フルーツ</a:t>
            </a:r>
          </a:p>
        </p:txBody>
      </p:sp>
      <p:sp>
        <p:nvSpPr>
          <p:cNvPr id="1756" name="テキスト ボックス 1755">
            <a:extLst>
              <a:ext uri="{FF2B5EF4-FFF2-40B4-BE49-F238E27FC236}">
                <a16:creationId xmlns:a16="http://schemas.microsoft.com/office/drawing/2014/main" id="{42AF41E3-2309-4A02-BBA6-F66342D2538C}"/>
              </a:ext>
            </a:extLst>
          </p:cNvPr>
          <p:cNvSpPr txBox="1"/>
          <p:nvPr/>
        </p:nvSpPr>
        <p:spPr>
          <a:xfrm>
            <a:off x="1935582" y="3863767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1200" dirty="0"/>
              <a:t>マンゴー</a:t>
            </a:r>
            <a:endParaRPr lang="en-US" altLang="ja-JP" sz="1200" dirty="0"/>
          </a:p>
        </p:txBody>
      </p:sp>
      <p:sp>
        <p:nvSpPr>
          <p:cNvPr id="1757" name="テキスト ボックス 1756">
            <a:extLst>
              <a:ext uri="{FF2B5EF4-FFF2-40B4-BE49-F238E27FC236}">
                <a16:creationId xmlns:a16="http://schemas.microsoft.com/office/drawing/2014/main" id="{19B786D6-DACF-405E-934D-E94B85E3BF60}"/>
              </a:ext>
            </a:extLst>
          </p:cNvPr>
          <p:cNvSpPr txBox="1"/>
          <p:nvPr/>
        </p:nvSpPr>
        <p:spPr>
          <a:xfrm>
            <a:off x="245841" y="4295031"/>
            <a:ext cx="11079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1200" dirty="0"/>
              <a:t>パイナップル</a:t>
            </a:r>
            <a:endParaRPr lang="en-US" altLang="ja-JP" sz="1200" dirty="0"/>
          </a:p>
        </p:txBody>
      </p:sp>
      <p:sp>
        <p:nvSpPr>
          <p:cNvPr id="1758" name="テキスト ボックス 1757">
            <a:extLst>
              <a:ext uri="{FF2B5EF4-FFF2-40B4-BE49-F238E27FC236}">
                <a16:creationId xmlns:a16="http://schemas.microsoft.com/office/drawing/2014/main" id="{C602BC98-3D77-491A-B6C5-0C981DD188B2}"/>
              </a:ext>
            </a:extLst>
          </p:cNvPr>
          <p:cNvSpPr txBox="1"/>
          <p:nvPr/>
        </p:nvSpPr>
        <p:spPr>
          <a:xfrm>
            <a:off x="1351411" y="5252563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1200" dirty="0"/>
              <a:t>ドラゴンフルーツ</a:t>
            </a:r>
            <a:endParaRPr lang="en-US" altLang="ja-JP" sz="1200" dirty="0"/>
          </a:p>
        </p:txBody>
      </p:sp>
      <p:sp>
        <p:nvSpPr>
          <p:cNvPr id="1759" name="Freeform 6">
            <a:extLst>
              <a:ext uri="{FF2B5EF4-FFF2-40B4-BE49-F238E27FC236}">
                <a16:creationId xmlns:a16="http://schemas.microsoft.com/office/drawing/2014/main" id="{30693A04-8A18-4734-A124-3277C6BAE5C9}"/>
              </a:ext>
            </a:extLst>
          </p:cNvPr>
          <p:cNvSpPr>
            <a:spLocks noEditPoints="1"/>
          </p:cNvSpPr>
          <p:nvPr/>
        </p:nvSpPr>
        <p:spPr bwMode="auto">
          <a:xfrm>
            <a:off x="5091585" y="5434741"/>
            <a:ext cx="1330501" cy="1252468"/>
          </a:xfrm>
          <a:custGeom>
            <a:avLst/>
            <a:gdLst>
              <a:gd name="T0" fmla="*/ 25 w 1347"/>
              <a:gd name="T1" fmla="*/ 159 h 1268"/>
              <a:gd name="T2" fmla="*/ 6 w 1347"/>
              <a:gd name="T3" fmla="*/ 194 h 1268"/>
              <a:gd name="T4" fmla="*/ 3 w 1347"/>
              <a:gd name="T5" fmla="*/ 247 h 1268"/>
              <a:gd name="T6" fmla="*/ 23 w 1347"/>
              <a:gd name="T7" fmla="*/ 298 h 1268"/>
              <a:gd name="T8" fmla="*/ 29 w 1347"/>
              <a:gd name="T9" fmla="*/ 331 h 1268"/>
              <a:gd name="T10" fmla="*/ 13 w 1347"/>
              <a:gd name="T11" fmla="*/ 350 h 1268"/>
              <a:gd name="T12" fmla="*/ 57 w 1347"/>
              <a:gd name="T13" fmla="*/ 348 h 1268"/>
              <a:gd name="T14" fmla="*/ 76 w 1347"/>
              <a:gd name="T15" fmla="*/ 354 h 1268"/>
              <a:gd name="T16" fmla="*/ 27 w 1347"/>
              <a:gd name="T17" fmla="*/ 554 h 1268"/>
              <a:gd name="T18" fmla="*/ 46 w 1347"/>
              <a:gd name="T19" fmla="*/ 646 h 1268"/>
              <a:gd name="T20" fmla="*/ 162 w 1347"/>
              <a:gd name="T21" fmla="*/ 715 h 1268"/>
              <a:gd name="T22" fmla="*/ 245 w 1347"/>
              <a:gd name="T23" fmla="*/ 748 h 1268"/>
              <a:gd name="T24" fmla="*/ 296 w 1347"/>
              <a:gd name="T25" fmla="*/ 719 h 1268"/>
              <a:gd name="T26" fmla="*/ 340 w 1347"/>
              <a:gd name="T27" fmla="*/ 729 h 1268"/>
              <a:gd name="T28" fmla="*/ 357 w 1347"/>
              <a:gd name="T29" fmla="*/ 703 h 1268"/>
              <a:gd name="T30" fmla="*/ 413 w 1347"/>
              <a:gd name="T31" fmla="*/ 665 h 1268"/>
              <a:gd name="T32" fmla="*/ 427 w 1347"/>
              <a:gd name="T33" fmla="*/ 688 h 1268"/>
              <a:gd name="T34" fmla="*/ 411 w 1347"/>
              <a:gd name="T35" fmla="*/ 751 h 1268"/>
              <a:gd name="T36" fmla="*/ 399 w 1347"/>
              <a:gd name="T37" fmla="*/ 827 h 1268"/>
              <a:gd name="T38" fmla="*/ 323 w 1347"/>
              <a:gd name="T39" fmla="*/ 1182 h 1268"/>
              <a:gd name="T40" fmla="*/ 220 w 1347"/>
              <a:gd name="T41" fmla="*/ 1248 h 1268"/>
              <a:gd name="T42" fmla="*/ 205 w 1347"/>
              <a:gd name="T43" fmla="*/ 1264 h 1268"/>
              <a:gd name="T44" fmla="*/ 301 w 1347"/>
              <a:gd name="T45" fmla="*/ 1261 h 1268"/>
              <a:gd name="T46" fmla="*/ 399 w 1347"/>
              <a:gd name="T47" fmla="*/ 1258 h 1268"/>
              <a:gd name="T48" fmla="*/ 415 w 1347"/>
              <a:gd name="T49" fmla="*/ 1223 h 1268"/>
              <a:gd name="T50" fmla="*/ 542 w 1347"/>
              <a:gd name="T51" fmla="*/ 1085 h 1268"/>
              <a:gd name="T52" fmla="*/ 623 w 1347"/>
              <a:gd name="T53" fmla="*/ 739 h 1268"/>
              <a:gd name="T54" fmla="*/ 644 w 1347"/>
              <a:gd name="T55" fmla="*/ 852 h 1268"/>
              <a:gd name="T56" fmla="*/ 666 w 1347"/>
              <a:gd name="T57" fmla="*/ 847 h 1268"/>
              <a:gd name="T58" fmla="*/ 710 w 1347"/>
              <a:gd name="T59" fmla="*/ 791 h 1268"/>
              <a:gd name="T60" fmla="*/ 767 w 1347"/>
              <a:gd name="T61" fmla="*/ 744 h 1268"/>
              <a:gd name="T62" fmla="*/ 759 w 1347"/>
              <a:gd name="T63" fmla="*/ 536 h 1268"/>
              <a:gd name="T64" fmla="*/ 942 w 1347"/>
              <a:gd name="T65" fmla="*/ 379 h 1268"/>
              <a:gd name="T66" fmla="*/ 1156 w 1347"/>
              <a:gd name="T67" fmla="*/ 149 h 1268"/>
              <a:gd name="T68" fmla="*/ 1257 w 1347"/>
              <a:gd name="T69" fmla="*/ 106 h 1268"/>
              <a:gd name="T70" fmla="*/ 1329 w 1347"/>
              <a:gd name="T71" fmla="*/ 148 h 1268"/>
              <a:gd name="T72" fmla="*/ 1337 w 1347"/>
              <a:gd name="T73" fmla="*/ 117 h 1268"/>
              <a:gd name="T74" fmla="*/ 1347 w 1347"/>
              <a:gd name="T75" fmla="*/ 84 h 1268"/>
              <a:gd name="T76" fmla="*/ 1300 w 1347"/>
              <a:gd name="T77" fmla="*/ 36 h 1268"/>
              <a:gd name="T78" fmla="*/ 1226 w 1347"/>
              <a:gd name="T79" fmla="*/ 0 h 1268"/>
              <a:gd name="T80" fmla="*/ 1195 w 1347"/>
              <a:gd name="T81" fmla="*/ 24 h 1268"/>
              <a:gd name="T82" fmla="*/ 1124 w 1347"/>
              <a:gd name="T83" fmla="*/ 63 h 1268"/>
              <a:gd name="T84" fmla="*/ 1055 w 1347"/>
              <a:gd name="T85" fmla="*/ 43 h 1268"/>
              <a:gd name="T86" fmla="*/ 932 w 1347"/>
              <a:gd name="T87" fmla="*/ 156 h 1268"/>
              <a:gd name="T88" fmla="*/ 778 w 1347"/>
              <a:gd name="T89" fmla="*/ 290 h 1268"/>
              <a:gd name="T90" fmla="*/ 720 w 1347"/>
              <a:gd name="T91" fmla="*/ 321 h 1268"/>
              <a:gd name="T92" fmla="*/ 698 w 1347"/>
              <a:gd name="T93" fmla="*/ 317 h 1268"/>
              <a:gd name="T94" fmla="*/ 574 w 1347"/>
              <a:gd name="T95" fmla="*/ 354 h 1268"/>
              <a:gd name="T96" fmla="*/ 749 w 1347"/>
              <a:gd name="T97" fmla="*/ 272 h 1268"/>
              <a:gd name="T98" fmla="*/ 828 w 1347"/>
              <a:gd name="T99" fmla="*/ 203 h 1268"/>
              <a:gd name="T100" fmla="*/ 872 w 1347"/>
              <a:gd name="T101" fmla="*/ 190 h 1268"/>
              <a:gd name="T102" fmla="*/ 870 w 1347"/>
              <a:gd name="T103" fmla="*/ 142 h 1268"/>
              <a:gd name="T104" fmla="*/ 837 w 1347"/>
              <a:gd name="T105" fmla="*/ 123 h 1268"/>
              <a:gd name="T106" fmla="*/ 760 w 1347"/>
              <a:gd name="T107" fmla="*/ 163 h 1268"/>
              <a:gd name="T108" fmla="*/ 331 w 1347"/>
              <a:gd name="T109" fmla="*/ 229 h 1268"/>
              <a:gd name="T110" fmla="*/ 215 w 1347"/>
              <a:gd name="T111" fmla="*/ 234 h 1268"/>
              <a:gd name="T112" fmla="*/ 196 w 1347"/>
              <a:gd name="T113" fmla="*/ 175 h 1268"/>
              <a:gd name="T114" fmla="*/ 200 w 1347"/>
              <a:gd name="T115" fmla="*/ 156 h 1268"/>
              <a:gd name="T116" fmla="*/ 188 w 1347"/>
              <a:gd name="T117" fmla="*/ 132 h 1268"/>
              <a:gd name="T118" fmla="*/ 161 w 1347"/>
              <a:gd name="T119" fmla="*/ 116 h 1268"/>
              <a:gd name="T120" fmla="*/ 124 w 1347"/>
              <a:gd name="T121" fmla="*/ 117 h 1268"/>
              <a:gd name="T122" fmla="*/ 194 w 1347"/>
              <a:gd name="T123" fmla="*/ 635 h 1268"/>
              <a:gd name="T124" fmla="*/ 159 w 1347"/>
              <a:gd name="T125" fmla="*/ 642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7" h="1268">
                <a:moveTo>
                  <a:pt x="91" y="117"/>
                </a:moveTo>
                <a:lnTo>
                  <a:pt x="91" y="117"/>
                </a:lnTo>
                <a:lnTo>
                  <a:pt x="38" y="129"/>
                </a:lnTo>
                <a:lnTo>
                  <a:pt x="38" y="129"/>
                </a:lnTo>
                <a:lnTo>
                  <a:pt x="35" y="136"/>
                </a:lnTo>
                <a:lnTo>
                  <a:pt x="30" y="147"/>
                </a:lnTo>
                <a:lnTo>
                  <a:pt x="25" y="159"/>
                </a:lnTo>
                <a:lnTo>
                  <a:pt x="23" y="165"/>
                </a:lnTo>
                <a:lnTo>
                  <a:pt x="23" y="165"/>
                </a:lnTo>
                <a:lnTo>
                  <a:pt x="21" y="167"/>
                </a:lnTo>
                <a:lnTo>
                  <a:pt x="16" y="176"/>
                </a:lnTo>
                <a:lnTo>
                  <a:pt x="10" y="186"/>
                </a:lnTo>
                <a:lnTo>
                  <a:pt x="6" y="194"/>
                </a:lnTo>
                <a:lnTo>
                  <a:pt x="6" y="194"/>
                </a:lnTo>
                <a:lnTo>
                  <a:pt x="2" y="210"/>
                </a:lnTo>
                <a:lnTo>
                  <a:pt x="1" y="218"/>
                </a:lnTo>
                <a:lnTo>
                  <a:pt x="0" y="224"/>
                </a:lnTo>
                <a:lnTo>
                  <a:pt x="0" y="224"/>
                </a:lnTo>
                <a:lnTo>
                  <a:pt x="1" y="230"/>
                </a:lnTo>
                <a:lnTo>
                  <a:pt x="2" y="239"/>
                </a:lnTo>
                <a:lnTo>
                  <a:pt x="3" y="247"/>
                </a:lnTo>
                <a:lnTo>
                  <a:pt x="5" y="256"/>
                </a:lnTo>
                <a:lnTo>
                  <a:pt x="5" y="256"/>
                </a:lnTo>
                <a:lnTo>
                  <a:pt x="6" y="263"/>
                </a:lnTo>
                <a:lnTo>
                  <a:pt x="8" y="271"/>
                </a:lnTo>
                <a:lnTo>
                  <a:pt x="13" y="282"/>
                </a:lnTo>
                <a:lnTo>
                  <a:pt x="13" y="282"/>
                </a:lnTo>
                <a:lnTo>
                  <a:pt x="23" y="298"/>
                </a:lnTo>
                <a:lnTo>
                  <a:pt x="19" y="312"/>
                </a:lnTo>
                <a:lnTo>
                  <a:pt x="32" y="317"/>
                </a:lnTo>
                <a:lnTo>
                  <a:pt x="32" y="317"/>
                </a:lnTo>
                <a:lnTo>
                  <a:pt x="32" y="319"/>
                </a:lnTo>
                <a:lnTo>
                  <a:pt x="33" y="322"/>
                </a:lnTo>
                <a:lnTo>
                  <a:pt x="32" y="328"/>
                </a:lnTo>
                <a:lnTo>
                  <a:pt x="29" y="331"/>
                </a:lnTo>
                <a:lnTo>
                  <a:pt x="27" y="335"/>
                </a:lnTo>
                <a:lnTo>
                  <a:pt x="27" y="335"/>
                </a:lnTo>
                <a:lnTo>
                  <a:pt x="19" y="339"/>
                </a:lnTo>
                <a:lnTo>
                  <a:pt x="11" y="344"/>
                </a:lnTo>
                <a:lnTo>
                  <a:pt x="1" y="348"/>
                </a:lnTo>
                <a:lnTo>
                  <a:pt x="1" y="348"/>
                </a:lnTo>
                <a:lnTo>
                  <a:pt x="13" y="350"/>
                </a:lnTo>
                <a:lnTo>
                  <a:pt x="23" y="352"/>
                </a:lnTo>
                <a:lnTo>
                  <a:pt x="32" y="353"/>
                </a:lnTo>
                <a:lnTo>
                  <a:pt x="32" y="353"/>
                </a:lnTo>
                <a:lnTo>
                  <a:pt x="40" y="352"/>
                </a:lnTo>
                <a:lnTo>
                  <a:pt x="48" y="350"/>
                </a:lnTo>
                <a:lnTo>
                  <a:pt x="57" y="348"/>
                </a:lnTo>
                <a:lnTo>
                  <a:pt x="57" y="348"/>
                </a:lnTo>
                <a:lnTo>
                  <a:pt x="54" y="354"/>
                </a:lnTo>
                <a:lnTo>
                  <a:pt x="51" y="358"/>
                </a:lnTo>
                <a:lnTo>
                  <a:pt x="51" y="359"/>
                </a:lnTo>
                <a:lnTo>
                  <a:pt x="51" y="359"/>
                </a:lnTo>
                <a:lnTo>
                  <a:pt x="51" y="359"/>
                </a:lnTo>
                <a:lnTo>
                  <a:pt x="65" y="357"/>
                </a:lnTo>
                <a:lnTo>
                  <a:pt x="76" y="354"/>
                </a:lnTo>
                <a:lnTo>
                  <a:pt x="76" y="354"/>
                </a:lnTo>
                <a:lnTo>
                  <a:pt x="62" y="402"/>
                </a:lnTo>
                <a:lnTo>
                  <a:pt x="62" y="402"/>
                </a:lnTo>
                <a:lnTo>
                  <a:pt x="54" y="423"/>
                </a:lnTo>
                <a:lnTo>
                  <a:pt x="54" y="423"/>
                </a:lnTo>
                <a:lnTo>
                  <a:pt x="38" y="499"/>
                </a:lnTo>
                <a:lnTo>
                  <a:pt x="27" y="554"/>
                </a:lnTo>
                <a:lnTo>
                  <a:pt x="23" y="575"/>
                </a:lnTo>
                <a:lnTo>
                  <a:pt x="22" y="588"/>
                </a:lnTo>
                <a:lnTo>
                  <a:pt x="22" y="588"/>
                </a:lnTo>
                <a:lnTo>
                  <a:pt x="23" y="597"/>
                </a:lnTo>
                <a:lnTo>
                  <a:pt x="29" y="612"/>
                </a:lnTo>
                <a:lnTo>
                  <a:pt x="37" y="628"/>
                </a:lnTo>
                <a:lnTo>
                  <a:pt x="46" y="646"/>
                </a:lnTo>
                <a:lnTo>
                  <a:pt x="56" y="664"/>
                </a:lnTo>
                <a:lnTo>
                  <a:pt x="65" y="678"/>
                </a:lnTo>
                <a:lnTo>
                  <a:pt x="73" y="688"/>
                </a:lnTo>
                <a:lnTo>
                  <a:pt x="76" y="692"/>
                </a:lnTo>
                <a:lnTo>
                  <a:pt x="78" y="693"/>
                </a:lnTo>
                <a:lnTo>
                  <a:pt x="78" y="693"/>
                </a:lnTo>
                <a:lnTo>
                  <a:pt x="162" y="715"/>
                </a:lnTo>
                <a:lnTo>
                  <a:pt x="215" y="730"/>
                </a:lnTo>
                <a:lnTo>
                  <a:pt x="232" y="736"/>
                </a:lnTo>
                <a:lnTo>
                  <a:pt x="237" y="739"/>
                </a:lnTo>
                <a:lnTo>
                  <a:pt x="238" y="741"/>
                </a:lnTo>
                <a:lnTo>
                  <a:pt x="238" y="741"/>
                </a:lnTo>
                <a:lnTo>
                  <a:pt x="241" y="746"/>
                </a:lnTo>
                <a:lnTo>
                  <a:pt x="245" y="748"/>
                </a:lnTo>
                <a:lnTo>
                  <a:pt x="249" y="750"/>
                </a:lnTo>
                <a:lnTo>
                  <a:pt x="250" y="748"/>
                </a:lnTo>
                <a:lnTo>
                  <a:pt x="252" y="747"/>
                </a:lnTo>
                <a:lnTo>
                  <a:pt x="252" y="747"/>
                </a:lnTo>
                <a:lnTo>
                  <a:pt x="272" y="714"/>
                </a:lnTo>
                <a:lnTo>
                  <a:pt x="296" y="719"/>
                </a:lnTo>
                <a:lnTo>
                  <a:pt x="296" y="719"/>
                </a:lnTo>
                <a:lnTo>
                  <a:pt x="307" y="725"/>
                </a:lnTo>
                <a:lnTo>
                  <a:pt x="317" y="730"/>
                </a:lnTo>
                <a:lnTo>
                  <a:pt x="322" y="731"/>
                </a:lnTo>
                <a:lnTo>
                  <a:pt x="324" y="732"/>
                </a:lnTo>
                <a:lnTo>
                  <a:pt x="324" y="732"/>
                </a:lnTo>
                <a:lnTo>
                  <a:pt x="331" y="731"/>
                </a:lnTo>
                <a:lnTo>
                  <a:pt x="340" y="729"/>
                </a:lnTo>
                <a:lnTo>
                  <a:pt x="344" y="726"/>
                </a:lnTo>
                <a:lnTo>
                  <a:pt x="349" y="724"/>
                </a:lnTo>
                <a:lnTo>
                  <a:pt x="352" y="720"/>
                </a:lnTo>
                <a:lnTo>
                  <a:pt x="355" y="715"/>
                </a:lnTo>
                <a:lnTo>
                  <a:pt x="355" y="715"/>
                </a:lnTo>
                <a:lnTo>
                  <a:pt x="356" y="709"/>
                </a:lnTo>
                <a:lnTo>
                  <a:pt x="357" y="703"/>
                </a:lnTo>
                <a:lnTo>
                  <a:pt x="356" y="688"/>
                </a:lnTo>
                <a:lnTo>
                  <a:pt x="355" y="675"/>
                </a:lnTo>
                <a:lnTo>
                  <a:pt x="354" y="670"/>
                </a:lnTo>
                <a:lnTo>
                  <a:pt x="354" y="670"/>
                </a:lnTo>
                <a:lnTo>
                  <a:pt x="406" y="664"/>
                </a:lnTo>
                <a:lnTo>
                  <a:pt x="406" y="664"/>
                </a:lnTo>
                <a:lnTo>
                  <a:pt x="413" y="665"/>
                </a:lnTo>
                <a:lnTo>
                  <a:pt x="421" y="670"/>
                </a:lnTo>
                <a:lnTo>
                  <a:pt x="425" y="674"/>
                </a:lnTo>
                <a:lnTo>
                  <a:pt x="427" y="677"/>
                </a:lnTo>
                <a:lnTo>
                  <a:pt x="430" y="680"/>
                </a:lnTo>
                <a:lnTo>
                  <a:pt x="429" y="683"/>
                </a:lnTo>
                <a:lnTo>
                  <a:pt x="429" y="683"/>
                </a:lnTo>
                <a:lnTo>
                  <a:pt x="427" y="688"/>
                </a:lnTo>
                <a:lnTo>
                  <a:pt x="427" y="696"/>
                </a:lnTo>
                <a:lnTo>
                  <a:pt x="426" y="714"/>
                </a:lnTo>
                <a:lnTo>
                  <a:pt x="425" y="725"/>
                </a:lnTo>
                <a:lnTo>
                  <a:pt x="422" y="735"/>
                </a:lnTo>
                <a:lnTo>
                  <a:pt x="417" y="744"/>
                </a:lnTo>
                <a:lnTo>
                  <a:pt x="415" y="747"/>
                </a:lnTo>
                <a:lnTo>
                  <a:pt x="411" y="751"/>
                </a:lnTo>
                <a:lnTo>
                  <a:pt x="411" y="751"/>
                </a:lnTo>
                <a:lnTo>
                  <a:pt x="409" y="755"/>
                </a:lnTo>
                <a:lnTo>
                  <a:pt x="406" y="761"/>
                </a:lnTo>
                <a:lnTo>
                  <a:pt x="404" y="769"/>
                </a:lnTo>
                <a:lnTo>
                  <a:pt x="402" y="779"/>
                </a:lnTo>
                <a:lnTo>
                  <a:pt x="400" y="802"/>
                </a:lnTo>
                <a:lnTo>
                  <a:pt x="399" y="827"/>
                </a:lnTo>
                <a:lnTo>
                  <a:pt x="399" y="873"/>
                </a:lnTo>
                <a:lnTo>
                  <a:pt x="400" y="893"/>
                </a:lnTo>
                <a:lnTo>
                  <a:pt x="400" y="893"/>
                </a:lnTo>
                <a:lnTo>
                  <a:pt x="372" y="986"/>
                </a:lnTo>
                <a:lnTo>
                  <a:pt x="343" y="1076"/>
                </a:lnTo>
                <a:lnTo>
                  <a:pt x="347" y="1083"/>
                </a:lnTo>
                <a:lnTo>
                  <a:pt x="323" y="1182"/>
                </a:lnTo>
                <a:lnTo>
                  <a:pt x="323" y="1182"/>
                </a:lnTo>
                <a:lnTo>
                  <a:pt x="285" y="1210"/>
                </a:lnTo>
                <a:lnTo>
                  <a:pt x="259" y="1230"/>
                </a:lnTo>
                <a:lnTo>
                  <a:pt x="245" y="1240"/>
                </a:lnTo>
                <a:lnTo>
                  <a:pt x="245" y="1240"/>
                </a:lnTo>
                <a:lnTo>
                  <a:pt x="236" y="1242"/>
                </a:lnTo>
                <a:lnTo>
                  <a:pt x="220" y="1248"/>
                </a:lnTo>
                <a:lnTo>
                  <a:pt x="211" y="1252"/>
                </a:lnTo>
                <a:lnTo>
                  <a:pt x="205" y="1256"/>
                </a:lnTo>
                <a:lnTo>
                  <a:pt x="201" y="1259"/>
                </a:lnTo>
                <a:lnTo>
                  <a:pt x="201" y="1262"/>
                </a:lnTo>
                <a:lnTo>
                  <a:pt x="201" y="1263"/>
                </a:lnTo>
                <a:lnTo>
                  <a:pt x="201" y="1263"/>
                </a:lnTo>
                <a:lnTo>
                  <a:pt x="205" y="1264"/>
                </a:lnTo>
                <a:lnTo>
                  <a:pt x="210" y="1267"/>
                </a:lnTo>
                <a:lnTo>
                  <a:pt x="221" y="1268"/>
                </a:lnTo>
                <a:lnTo>
                  <a:pt x="237" y="1268"/>
                </a:lnTo>
                <a:lnTo>
                  <a:pt x="237" y="1268"/>
                </a:lnTo>
                <a:lnTo>
                  <a:pt x="259" y="1266"/>
                </a:lnTo>
                <a:lnTo>
                  <a:pt x="279" y="1263"/>
                </a:lnTo>
                <a:lnTo>
                  <a:pt x="301" y="1261"/>
                </a:lnTo>
                <a:lnTo>
                  <a:pt x="301" y="1261"/>
                </a:lnTo>
                <a:lnTo>
                  <a:pt x="328" y="1261"/>
                </a:lnTo>
                <a:lnTo>
                  <a:pt x="359" y="1262"/>
                </a:lnTo>
                <a:lnTo>
                  <a:pt x="373" y="1262"/>
                </a:lnTo>
                <a:lnTo>
                  <a:pt x="386" y="1261"/>
                </a:lnTo>
                <a:lnTo>
                  <a:pt x="395" y="1259"/>
                </a:lnTo>
                <a:lnTo>
                  <a:pt x="399" y="1258"/>
                </a:lnTo>
                <a:lnTo>
                  <a:pt x="402" y="1256"/>
                </a:lnTo>
                <a:lnTo>
                  <a:pt x="402" y="1256"/>
                </a:lnTo>
                <a:lnTo>
                  <a:pt x="405" y="1252"/>
                </a:lnTo>
                <a:lnTo>
                  <a:pt x="409" y="1247"/>
                </a:lnTo>
                <a:lnTo>
                  <a:pt x="411" y="1241"/>
                </a:lnTo>
                <a:lnTo>
                  <a:pt x="413" y="1235"/>
                </a:lnTo>
                <a:lnTo>
                  <a:pt x="415" y="1223"/>
                </a:lnTo>
                <a:lnTo>
                  <a:pt x="415" y="1209"/>
                </a:lnTo>
                <a:lnTo>
                  <a:pt x="415" y="1209"/>
                </a:lnTo>
                <a:lnTo>
                  <a:pt x="417" y="1199"/>
                </a:lnTo>
                <a:lnTo>
                  <a:pt x="422" y="1182"/>
                </a:lnTo>
                <a:lnTo>
                  <a:pt x="436" y="1140"/>
                </a:lnTo>
                <a:lnTo>
                  <a:pt x="457" y="1085"/>
                </a:lnTo>
                <a:lnTo>
                  <a:pt x="542" y="1085"/>
                </a:lnTo>
                <a:lnTo>
                  <a:pt x="542" y="1085"/>
                </a:lnTo>
                <a:lnTo>
                  <a:pt x="580" y="911"/>
                </a:lnTo>
                <a:lnTo>
                  <a:pt x="607" y="791"/>
                </a:lnTo>
                <a:lnTo>
                  <a:pt x="617" y="753"/>
                </a:lnTo>
                <a:lnTo>
                  <a:pt x="620" y="742"/>
                </a:lnTo>
                <a:lnTo>
                  <a:pt x="623" y="739"/>
                </a:lnTo>
                <a:lnTo>
                  <a:pt x="623" y="739"/>
                </a:lnTo>
                <a:lnTo>
                  <a:pt x="624" y="741"/>
                </a:lnTo>
                <a:lnTo>
                  <a:pt x="625" y="746"/>
                </a:lnTo>
                <a:lnTo>
                  <a:pt x="628" y="761"/>
                </a:lnTo>
                <a:lnTo>
                  <a:pt x="634" y="804"/>
                </a:lnTo>
                <a:lnTo>
                  <a:pt x="637" y="826"/>
                </a:lnTo>
                <a:lnTo>
                  <a:pt x="641" y="845"/>
                </a:lnTo>
                <a:lnTo>
                  <a:pt x="644" y="852"/>
                </a:lnTo>
                <a:lnTo>
                  <a:pt x="646" y="858"/>
                </a:lnTo>
                <a:lnTo>
                  <a:pt x="650" y="860"/>
                </a:lnTo>
                <a:lnTo>
                  <a:pt x="651" y="860"/>
                </a:lnTo>
                <a:lnTo>
                  <a:pt x="652" y="860"/>
                </a:lnTo>
                <a:lnTo>
                  <a:pt x="652" y="860"/>
                </a:lnTo>
                <a:lnTo>
                  <a:pt x="660" y="855"/>
                </a:lnTo>
                <a:lnTo>
                  <a:pt x="666" y="847"/>
                </a:lnTo>
                <a:lnTo>
                  <a:pt x="679" y="826"/>
                </a:lnTo>
                <a:lnTo>
                  <a:pt x="685" y="815"/>
                </a:lnTo>
                <a:lnTo>
                  <a:pt x="694" y="805"/>
                </a:lnTo>
                <a:lnTo>
                  <a:pt x="701" y="796"/>
                </a:lnTo>
                <a:lnTo>
                  <a:pt x="705" y="794"/>
                </a:lnTo>
                <a:lnTo>
                  <a:pt x="710" y="791"/>
                </a:lnTo>
                <a:lnTo>
                  <a:pt x="710" y="791"/>
                </a:lnTo>
                <a:lnTo>
                  <a:pt x="728" y="783"/>
                </a:lnTo>
                <a:lnTo>
                  <a:pt x="738" y="778"/>
                </a:lnTo>
                <a:lnTo>
                  <a:pt x="747" y="773"/>
                </a:lnTo>
                <a:lnTo>
                  <a:pt x="754" y="767"/>
                </a:lnTo>
                <a:lnTo>
                  <a:pt x="760" y="758"/>
                </a:lnTo>
                <a:lnTo>
                  <a:pt x="765" y="748"/>
                </a:lnTo>
                <a:lnTo>
                  <a:pt x="767" y="744"/>
                </a:lnTo>
                <a:lnTo>
                  <a:pt x="767" y="737"/>
                </a:lnTo>
                <a:lnTo>
                  <a:pt x="767" y="737"/>
                </a:lnTo>
                <a:lnTo>
                  <a:pt x="767" y="719"/>
                </a:lnTo>
                <a:lnTo>
                  <a:pt x="767" y="692"/>
                </a:lnTo>
                <a:lnTo>
                  <a:pt x="763" y="626"/>
                </a:lnTo>
                <a:lnTo>
                  <a:pt x="760" y="564"/>
                </a:lnTo>
                <a:lnTo>
                  <a:pt x="759" y="536"/>
                </a:lnTo>
                <a:lnTo>
                  <a:pt x="759" y="536"/>
                </a:lnTo>
                <a:lnTo>
                  <a:pt x="763" y="531"/>
                </a:lnTo>
                <a:lnTo>
                  <a:pt x="773" y="522"/>
                </a:lnTo>
                <a:lnTo>
                  <a:pt x="802" y="497"/>
                </a:lnTo>
                <a:lnTo>
                  <a:pt x="848" y="459"/>
                </a:lnTo>
                <a:lnTo>
                  <a:pt x="848" y="459"/>
                </a:lnTo>
                <a:lnTo>
                  <a:pt x="942" y="379"/>
                </a:lnTo>
                <a:lnTo>
                  <a:pt x="1006" y="325"/>
                </a:lnTo>
                <a:lnTo>
                  <a:pt x="1036" y="299"/>
                </a:lnTo>
                <a:lnTo>
                  <a:pt x="1036" y="299"/>
                </a:lnTo>
                <a:lnTo>
                  <a:pt x="1057" y="279"/>
                </a:lnTo>
                <a:lnTo>
                  <a:pt x="1098" y="241"/>
                </a:lnTo>
                <a:lnTo>
                  <a:pt x="1159" y="185"/>
                </a:lnTo>
                <a:lnTo>
                  <a:pt x="1156" y="149"/>
                </a:lnTo>
                <a:lnTo>
                  <a:pt x="1156" y="149"/>
                </a:lnTo>
                <a:lnTo>
                  <a:pt x="1200" y="127"/>
                </a:lnTo>
                <a:lnTo>
                  <a:pt x="1232" y="112"/>
                </a:lnTo>
                <a:lnTo>
                  <a:pt x="1245" y="106"/>
                </a:lnTo>
                <a:lnTo>
                  <a:pt x="1252" y="105"/>
                </a:lnTo>
                <a:lnTo>
                  <a:pt x="1252" y="105"/>
                </a:lnTo>
                <a:lnTo>
                  <a:pt x="1257" y="106"/>
                </a:lnTo>
                <a:lnTo>
                  <a:pt x="1265" y="111"/>
                </a:lnTo>
                <a:lnTo>
                  <a:pt x="1286" y="126"/>
                </a:lnTo>
                <a:lnTo>
                  <a:pt x="1308" y="140"/>
                </a:lnTo>
                <a:lnTo>
                  <a:pt x="1317" y="145"/>
                </a:lnTo>
                <a:lnTo>
                  <a:pt x="1324" y="148"/>
                </a:lnTo>
                <a:lnTo>
                  <a:pt x="1324" y="148"/>
                </a:lnTo>
                <a:lnTo>
                  <a:pt x="1329" y="148"/>
                </a:lnTo>
                <a:lnTo>
                  <a:pt x="1332" y="147"/>
                </a:lnTo>
                <a:lnTo>
                  <a:pt x="1335" y="143"/>
                </a:lnTo>
                <a:lnTo>
                  <a:pt x="1337" y="140"/>
                </a:lnTo>
                <a:lnTo>
                  <a:pt x="1338" y="132"/>
                </a:lnTo>
                <a:lnTo>
                  <a:pt x="1338" y="124"/>
                </a:lnTo>
                <a:lnTo>
                  <a:pt x="1338" y="124"/>
                </a:lnTo>
                <a:lnTo>
                  <a:pt x="1337" y="117"/>
                </a:lnTo>
                <a:lnTo>
                  <a:pt x="1338" y="115"/>
                </a:lnTo>
                <a:lnTo>
                  <a:pt x="1338" y="115"/>
                </a:lnTo>
                <a:lnTo>
                  <a:pt x="1340" y="108"/>
                </a:lnTo>
                <a:lnTo>
                  <a:pt x="1343" y="104"/>
                </a:lnTo>
                <a:lnTo>
                  <a:pt x="1345" y="97"/>
                </a:lnTo>
                <a:lnTo>
                  <a:pt x="1347" y="91"/>
                </a:lnTo>
                <a:lnTo>
                  <a:pt x="1347" y="84"/>
                </a:lnTo>
                <a:lnTo>
                  <a:pt x="1344" y="77"/>
                </a:lnTo>
                <a:lnTo>
                  <a:pt x="1339" y="69"/>
                </a:lnTo>
                <a:lnTo>
                  <a:pt x="1339" y="69"/>
                </a:lnTo>
                <a:lnTo>
                  <a:pt x="1328" y="57"/>
                </a:lnTo>
                <a:lnTo>
                  <a:pt x="1320" y="50"/>
                </a:lnTo>
                <a:lnTo>
                  <a:pt x="1300" y="36"/>
                </a:lnTo>
                <a:lnTo>
                  <a:pt x="1300" y="36"/>
                </a:lnTo>
                <a:lnTo>
                  <a:pt x="1288" y="25"/>
                </a:lnTo>
                <a:lnTo>
                  <a:pt x="1273" y="15"/>
                </a:lnTo>
                <a:lnTo>
                  <a:pt x="1257" y="7"/>
                </a:lnTo>
                <a:lnTo>
                  <a:pt x="1248" y="4"/>
                </a:lnTo>
                <a:lnTo>
                  <a:pt x="1240" y="2"/>
                </a:lnTo>
                <a:lnTo>
                  <a:pt x="1240" y="2"/>
                </a:lnTo>
                <a:lnTo>
                  <a:pt x="1226" y="0"/>
                </a:lnTo>
                <a:lnTo>
                  <a:pt x="1220" y="0"/>
                </a:lnTo>
                <a:lnTo>
                  <a:pt x="1215" y="3"/>
                </a:lnTo>
                <a:lnTo>
                  <a:pt x="1211" y="4"/>
                </a:lnTo>
                <a:lnTo>
                  <a:pt x="1208" y="8"/>
                </a:lnTo>
                <a:lnTo>
                  <a:pt x="1202" y="15"/>
                </a:lnTo>
                <a:lnTo>
                  <a:pt x="1202" y="15"/>
                </a:lnTo>
                <a:lnTo>
                  <a:pt x="1195" y="24"/>
                </a:lnTo>
                <a:lnTo>
                  <a:pt x="1188" y="32"/>
                </a:lnTo>
                <a:lnTo>
                  <a:pt x="1178" y="40"/>
                </a:lnTo>
                <a:lnTo>
                  <a:pt x="1166" y="47"/>
                </a:lnTo>
                <a:lnTo>
                  <a:pt x="1166" y="47"/>
                </a:lnTo>
                <a:lnTo>
                  <a:pt x="1157" y="51"/>
                </a:lnTo>
                <a:lnTo>
                  <a:pt x="1146" y="56"/>
                </a:lnTo>
                <a:lnTo>
                  <a:pt x="1124" y="63"/>
                </a:lnTo>
                <a:lnTo>
                  <a:pt x="1097" y="70"/>
                </a:lnTo>
                <a:lnTo>
                  <a:pt x="1097" y="70"/>
                </a:lnTo>
                <a:lnTo>
                  <a:pt x="1080" y="57"/>
                </a:lnTo>
                <a:lnTo>
                  <a:pt x="1068" y="47"/>
                </a:lnTo>
                <a:lnTo>
                  <a:pt x="1060" y="42"/>
                </a:lnTo>
                <a:lnTo>
                  <a:pt x="1060" y="42"/>
                </a:lnTo>
                <a:lnTo>
                  <a:pt x="1055" y="43"/>
                </a:lnTo>
                <a:lnTo>
                  <a:pt x="1047" y="48"/>
                </a:lnTo>
                <a:lnTo>
                  <a:pt x="1020" y="69"/>
                </a:lnTo>
                <a:lnTo>
                  <a:pt x="1020" y="69"/>
                </a:lnTo>
                <a:lnTo>
                  <a:pt x="953" y="120"/>
                </a:lnTo>
                <a:lnTo>
                  <a:pt x="953" y="120"/>
                </a:lnTo>
                <a:lnTo>
                  <a:pt x="946" y="131"/>
                </a:lnTo>
                <a:lnTo>
                  <a:pt x="932" y="156"/>
                </a:lnTo>
                <a:lnTo>
                  <a:pt x="912" y="192"/>
                </a:lnTo>
                <a:lnTo>
                  <a:pt x="912" y="192"/>
                </a:lnTo>
                <a:lnTo>
                  <a:pt x="851" y="245"/>
                </a:lnTo>
                <a:lnTo>
                  <a:pt x="851" y="245"/>
                </a:lnTo>
                <a:lnTo>
                  <a:pt x="807" y="271"/>
                </a:lnTo>
                <a:lnTo>
                  <a:pt x="807" y="271"/>
                </a:lnTo>
                <a:lnTo>
                  <a:pt x="778" y="290"/>
                </a:lnTo>
                <a:lnTo>
                  <a:pt x="759" y="303"/>
                </a:lnTo>
                <a:lnTo>
                  <a:pt x="746" y="311"/>
                </a:lnTo>
                <a:lnTo>
                  <a:pt x="746" y="311"/>
                </a:lnTo>
                <a:lnTo>
                  <a:pt x="735" y="316"/>
                </a:lnTo>
                <a:lnTo>
                  <a:pt x="727" y="319"/>
                </a:lnTo>
                <a:lnTo>
                  <a:pt x="720" y="321"/>
                </a:lnTo>
                <a:lnTo>
                  <a:pt x="720" y="321"/>
                </a:lnTo>
                <a:lnTo>
                  <a:pt x="720" y="320"/>
                </a:lnTo>
                <a:lnTo>
                  <a:pt x="720" y="319"/>
                </a:lnTo>
                <a:lnTo>
                  <a:pt x="716" y="317"/>
                </a:lnTo>
                <a:lnTo>
                  <a:pt x="710" y="316"/>
                </a:lnTo>
                <a:lnTo>
                  <a:pt x="710" y="316"/>
                </a:lnTo>
                <a:lnTo>
                  <a:pt x="704" y="316"/>
                </a:lnTo>
                <a:lnTo>
                  <a:pt x="698" y="317"/>
                </a:lnTo>
                <a:lnTo>
                  <a:pt x="680" y="321"/>
                </a:lnTo>
                <a:lnTo>
                  <a:pt x="634" y="332"/>
                </a:lnTo>
                <a:lnTo>
                  <a:pt x="634" y="332"/>
                </a:lnTo>
                <a:lnTo>
                  <a:pt x="609" y="339"/>
                </a:lnTo>
                <a:lnTo>
                  <a:pt x="590" y="347"/>
                </a:lnTo>
                <a:lnTo>
                  <a:pt x="577" y="352"/>
                </a:lnTo>
                <a:lnTo>
                  <a:pt x="574" y="354"/>
                </a:lnTo>
                <a:lnTo>
                  <a:pt x="542" y="380"/>
                </a:lnTo>
                <a:lnTo>
                  <a:pt x="492" y="371"/>
                </a:lnTo>
                <a:lnTo>
                  <a:pt x="454" y="349"/>
                </a:lnTo>
                <a:lnTo>
                  <a:pt x="647" y="306"/>
                </a:lnTo>
                <a:lnTo>
                  <a:pt x="647" y="306"/>
                </a:lnTo>
                <a:lnTo>
                  <a:pt x="708" y="287"/>
                </a:lnTo>
                <a:lnTo>
                  <a:pt x="749" y="272"/>
                </a:lnTo>
                <a:lnTo>
                  <a:pt x="763" y="266"/>
                </a:lnTo>
                <a:lnTo>
                  <a:pt x="768" y="263"/>
                </a:lnTo>
                <a:lnTo>
                  <a:pt x="769" y="262"/>
                </a:lnTo>
                <a:lnTo>
                  <a:pt x="769" y="262"/>
                </a:lnTo>
                <a:lnTo>
                  <a:pt x="775" y="221"/>
                </a:lnTo>
                <a:lnTo>
                  <a:pt x="828" y="203"/>
                </a:lnTo>
                <a:lnTo>
                  <a:pt x="828" y="203"/>
                </a:lnTo>
                <a:lnTo>
                  <a:pt x="843" y="207"/>
                </a:lnTo>
                <a:lnTo>
                  <a:pt x="855" y="208"/>
                </a:lnTo>
                <a:lnTo>
                  <a:pt x="862" y="208"/>
                </a:lnTo>
                <a:lnTo>
                  <a:pt x="862" y="208"/>
                </a:lnTo>
                <a:lnTo>
                  <a:pt x="866" y="207"/>
                </a:lnTo>
                <a:lnTo>
                  <a:pt x="869" y="202"/>
                </a:lnTo>
                <a:lnTo>
                  <a:pt x="872" y="190"/>
                </a:lnTo>
                <a:lnTo>
                  <a:pt x="876" y="176"/>
                </a:lnTo>
                <a:lnTo>
                  <a:pt x="876" y="170"/>
                </a:lnTo>
                <a:lnTo>
                  <a:pt x="876" y="170"/>
                </a:lnTo>
                <a:lnTo>
                  <a:pt x="876" y="165"/>
                </a:lnTo>
                <a:lnTo>
                  <a:pt x="875" y="154"/>
                </a:lnTo>
                <a:lnTo>
                  <a:pt x="872" y="148"/>
                </a:lnTo>
                <a:lnTo>
                  <a:pt x="870" y="142"/>
                </a:lnTo>
                <a:lnTo>
                  <a:pt x="867" y="136"/>
                </a:lnTo>
                <a:lnTo>
                  <a:pt x="862" y="131"/>
                </a:lnTo>
                <a:lnTo>
                  <a:pt x="862" y="131"/>
                </a:lnTo>
                <a:lnTo>
                  <a:pt x="855" y="126"/>
                </a:lnTo>
                <a:lnTo>
                  <a:pt x="850" y="122"/>
                </a:lnTo>
                <a:lnTo>
                  <a:pt x="845" y="122"/>
                </a:lnTo>
                <a:lnTo>
                  <a:pt x="837" y="123"/>
                </a:lnTo>
                <a:lnTo>
                  <a:pt x="837" y="123"/>
                </a:lnTo>
                <a:lnTo>
                  <a:pt x="829" y="124"/>
                </a:lnTo>
                <a:lnTo>
                  <a:pt x="822" y="128"/>
                </a:lnTo>
                <a:lnTo>
                  <a:pt x="805" y="138"/>
                </a:lnTo>
                <a:lnTo>
                  <a:pt x="784" y="151"/>
                </a:lnTo>
                <a:lnTo>
                  <a:pt x="760" y="163"/>
                </a:lnTo>
                <a:lnTo>
                  <a:pt x="760" y="163"/>
                </a:lnTo>
                <a:lnTo>
                  <a:pt x="755" y="160"/>
                </a:lnTo>
                <a:lnTo>
                  <a:pt x="751" y="159"/>
                </a:lnTo>
                <a:lnTo>
                  <a:pt x="746" y="158"/>
                </a:lnTo>
                <a:lnTo>
                  <a:pt x="746" y="158"/>
                </a:lnTo>
                <a:lnTo>
                  <a:pt x="639" y="181"/>
                </a:lnTo>
                <a:lnTo>
                  <a:pt x="538" y="203"/>
                </a:lnTo>
                <a:lnTo>
                  <a:pt x="331" y="229"/>
                </a:lnTo>
                <a:lnTo>
                  <a:pt x="227" y="247"/>
                </a:lnTo>
                <a:lnTo>
                  <a:pt x="227" y="247"/>
                </a:lnTo>
                <a:lnTo>
                  <a:pt x="225" y="246"/>
                </a:lnTo>
                <a:lnTo>
                  <a:pt x="221" y="244"/>
                </a:lnTo>
                <a:lnTo>
                  <a:pt x="217" y="240"/>
                </a:lnTo>
                <a:lnTo>
                  <a:pt x="216" y="236"/>
                </a:lnTo>
                <a:lnTo>
                  <a:pt x="215" y="234"/>
                </a:lnTo>
                <a:lnTo>
                  <a:pt x="215" y="234"/>
                </a:lnTo>
                <a:lnTo>
                  <a:pt x="213" y="214"/>
                </a:lnTo>
                <a:lnTo>
                  <a:pt x="211" y="203"/>
                </a:lnTo>
                <a:lnTo>
                  <a:pt x="209" y="194"/>
                </a:lnTo>
                <a:lnTo>
                  <a:pt x="209" y="194"/>
                </a:lnTo>
                <a:lnTo>
                  <a:pt x="200" y="181"/>
                </a:lnTo>
                <a:lnTo>
                  <a:pt x="196" y="175"/>
                </a:lnTo>
                <a:lnTo>
                  <a:pt x="196" y="172"/>
                </a:lnTo>
                <a:lnTo>
                  <a:pt x="196" y="171"/>
                </a:lnTo>
                <a:lnTo>
                  <a:pt x="196" y="171"/>
                </a:lnTo>
                <a:lnTo>
                  <a:pt x="199" y="169"/>
                </a:lnTo>
                <a:lnTo>
                  <a:pt x="199" y="164"/>
                </a:lnTo>
                <a:lnTo>
                  <a:pt x="200" y="156"/>
                </a:lnTo>
                <a:lnTo>
                  <a:pt x="200" y="156"/>
                </a:lnTo>
                <a:lnTo>
                  <a:pt x="196" y="156"/>
                </a:lnTo>
                <a:lnTo>
                  <a:pt x="193" y="155"/>
                </a:lnTo>
                <a:lnTo>
                  <a:pt x="191" y="155"/>
                </a:lnTo>
                <a:lnTo>
                  <a:pt x="191" y="155"/>
                </a:lnTo>
                <a:lnTo>
                  <a:pt x="190" y="138"/>
                </a:lnTo>
                <a:lnTo>
                  <a:pt x="190" y="138"/>
                </a:lnTo>
                <a:lnTo>
                  <a:pt x="188" y="132"/>
                </a:lnTo>
                <a:lnTo>
                  <a:pt x="185" y="124"/>
                </a:lnTo>
                <a:lnTo>
                  <a:pt x="182" y="117"/>
                </a:lnTo>
                <a:lnTo>
                  <a:pt x="178" y="115"/>
                </a:lnTo>
                <a:lnTo>
                  <a:pt x="178" y="115"/>
                </a:lnTo>
                <a:lnTo>
                  <a:pt x="174" y="115"/>
                </a:lnTo>
                <a:lnTo>
                  <a:pt x="168" y="115"/>
                </a:lnTo>
                <a:lnTo>
                  <a:pt x="161" y="116"/>
                </a:lnTo>
                <a:lnTo>
                  <a:pt x="151" y="111"/>
                </a:lnTo>
                <a:lnTo>
                  <a:pt x="151" y="111"/>
                </a:lnTo>
                <a:lnTo>
                  <a:pt x="150" y="110"/>
                </a:lnTo>
                <a:lnTo>
                  <a:pt x="146" y="108"/>
                </a:lnTo>
                <a:lnTo>
                  <a:pt x="142" y="110"/>
                </a:lnTo>
                <a:lnTo>
                  <a:pt x="142" y="110"/>
                </a:lnTo>
                <a:lnTo>
                  <a:pt x="124" y="117"/>
                </a:lnTo>
                <a:lnTo>
                  <a:pt x="91" y="117"/>
                </a:lnTo>
                <a:close/>
                <a:moveTo>
                  <a:pt x="151" y="604"/>
                </a:moveTo>
                <a:lnTo>
                  <a:pt x="163" y="622"/>
                </a:lnTo>
                <a:lnTo>
                  <a:pt x="163" y="622"/>
                </a:lnTo>
                <a:lnTo>
                  <a:pt x="186" y="632"/>
                </a:lnTo>
                <a:lnTo>
                  <a:pt x="186" y="632"/>
                </a:lnTo>
                <a:lnTo>
                  <a:pt x="194" y="635"/>
                </a:lnTo>
                <a:lnTo>
                  <a:pt x="200" y="642"/>
                </a:lnTo>
                <a:lnTo>
                  <a:pt x="205" y="648"/>
                </a:lnTo>
                <a:lnTo>
                  <a:pt x="205" y="648"/>
                </a:lnTo>
                <a:lnTo>
                  <a:pt x="173" y="643"/>
                </a:lnTo>
                <a:lnTo>
                  <a:pt x="173" y="643"/>
                </a:lnTo>
                <a:lnTo>
                  <a:pt x="159" y="642"/>
                </a:lnTo>
                <a:lnTo>
                  <a:pt x="159" y="642"/>
                </a:lnTo>
                <a:lnTo>
                  <a:pt x="158" y="639"/>
                </a:lnTo>
                <a:lnTo>
                  <a:pt x="157" y="635"/>
                </a:lnTo>
                <a:lnTo>
                  <a:pt x="155" y="622"/>
                </a:lnTo>
                <a:lnTo>
                  <a:pt x="151" y="604"/>
                </a:lnTo>
                <a:lnTo>
                  <a:pt x="151" y="604"/>
                </a:lnTo>
                <a:close/>
              </a:path>
            </a:pathLst>
          </a:custGeom>
          <a:solidFill>
            <a:sysClr val="windowText" lastClr="000000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760" name="テキスト ボックス 1759">
            <a:extLst>
              <a:ext uri="{FF2B5EF4-FFF2-40B4-BE49-F238E27FC236}">
                <a16:creationId xmlns:a16="http://schemas.microsoft.com/office/drawing/2014/main" id="{C46D98FF-C8DA-45F5-9A22-328C767AAE28}"/>
              </a:ext>
            </a:extLst>
          </p:cNvPr>
          <p:cNvSpPr txBox="1"/>
          <p:nvPr/>
        </p:nvSpPr>
        <p:spPr>
          <a:xfrm>
            <a:off x="5688136" y="6420231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1200" dirty="0"/>
              <a:t>琉球空手</a:t>
            </a:r>
          </a:p>
        </p:txBody>
      </p:sp>
      <p:grpSp>
        <p:nvGrpSpPr>
          <p:cNvPr id="1761" name="グループ化 1760">
            <a:extLst>
              <a:ext uri="{FF2B5EF4-FFF2-40B4-BE49-F238E27FC236}">
                <a16:creationId xmlns:a16="http://schemas.microsoft.com/office/drawing/2014/main" id="{30460246-CCEB-49A6-A220-E6822AA4E1B2}"/>
              </a:ext>
            </a:extLst>
          </p:cNvPr>
          <p:cNvGrpSpPr/>
          <p:nvPr/>
        </p:nvGrpSpPr>
        <p:grpSpPr>
          <a:xfrm>
            <a:off x="4287724" y="1093114"/>
            <a:ext cx="1723690" cy="974484"/>
            <a:chOff x="1816097" y="2085975"/>
            <a:chExt cx="3971926" cy="2245518"/>
          </a:xfrm>
        </p:grpSpPr>
        <p:sp>
          <p:nvSpPr>
            <p:cNvPr id="1762" name="正方形/長方形 1761">
              <a:extLst>
                <a:ext uri="{FF2B5EF4-FFF2-40B4-BE49-F238E27FC236}">
                  <a16:creationId xmlns:a16="http://schemas.microsoft.com/office/drawing/2014/main" id="{93CF05CF-17EA-4C9C-BA9E-B59B7D69E544}"/>
                </a:ext>
              </a:extLst>
            </p:cNvPr>
            <p:cNvSpPr/>
            <p:nvPr/>
          </p:nvSpPr>
          <p:spPr>
            <a:xfrm>
              <a:off x="1923026" y="4079081"/>
              <a:ext cx="45720" cy="129368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763" name="グループ化 1762">
              <a:extLst>
                <a:ext uri="{FF2B5EF4-FFF2-40B4-BE49-F238E27FC236}">
                  <a16:creationId xmlns:a16="http://schemas.microsoft.com/office/drawing/2014/main" id="{B7008BB8-FBDA-4699-9A1E-C6DEECCBB1D2}"/>
                </a:ext>
              </a:extLst>
            </p:cNvPr>
            <p:cNvGrpSpPr/>
            <p:nvPr/>
          </p:nvGrpSpPr>
          <p:grpSpPr>
            <a:xfrm>
              <a:off x="1888091" y="2290763"/>
              <a:ext cx="2201840" cy="1447423"/>
              <a:chOff x="2028825" y="2085975"/>
              <a:chExt cx="2390775" cy="1571623"/>
            </a:xfrm>
          </p:grpSpPr>
          <p:sp>
            <p:nvSpPr>
              <p:cNvPr id="1786" name="四角形: 上の 2 つの角を丸める 1785">
                <a:extLst>
                  <a:ext uri="{FF2B5EF4-FFF2-40B4-BE49-F238E27FC236}">
                    <a16:creationId xmlns:a16="http://schemas.microsoft.com/office/drawing/2014/main" id="{7FD68295-06F4-4CB6-B874-BF19F746FC72}"/>
                  </a:ext>
                </a:extLst>
              </p:cNvPr>
              <p:cNvSpPr/>
              <p:nvPr/>
            </p:nvSpPr>
            <p:spPr>
              <a:xfrm>
                <a:off x="3279772" y="2085975"/>
                <a:ext cx="231775" cy="2635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7" name="台形 249">
                <a:extLst>
                  <a:ext uri="{FF2B5EF4-FFF2-40B4-BE49-F238E27FC236}">
                    <a16:creationId xmlns:a16="http://schemas.microsoft.com/office/drawing/2014/main" id="{34DE0285-338A-4EB2-BFB9-99F1954F3E47}"/>
                  </a:ext>
                </a:extLst>
              </p:cNvPr>
              <p:cNvSpPr/>
              <p:nvPr/>
            </p:nvSpPr>
            <p:spPr>
              <a:xfrm rot="16200000">
                <a:off x="2587724" y="1628878"/>
                <a:ext cx="104573" cy="1222372"/>
              </a:xfrm>
              <a:custGeom>
                <a:avLst/>
                <a:gdLst>
                  <a:gd name="connsiteX0" fmla="*/ 0 w 104573"/>
                  <a:gd name="connsiteY0" fmla="*/ 879476 h 879476"/>
                  <a:gd name="connsiteX1" fmla="*/ 26143 w 104573"/>
                  <a:gd name="connsiteY1" fmla="*/ 0 h 879476"/>
                  <a:gd name="connsiteX2" fmla="*/ 78430 w 104573"/>
                  <a:gd name="connsiteY2" fmla="*/ 0 h 879476"/>
                  <a:gd name="connsiteX3" fmla="*/ 104573 w 104573"/>
                  <a:gd name="connsiteY3" fmla="*/ 879476 h 879476"/>
                  <a:gd name="connsiteX4" fmla="*/ 0 w 104573"/>
                  <a:gd name="connsiteY4" fmla="*/ 879476 h 879476"/>
                  <a:gd name="connsiteX0" fmla="*/ 0 w 104573"/>
                  <a:gd name="connsiteY0" fmla="*/ 879476 h 879476"/>
                  <a:gd name="connsiteX1" fmla="*/ 22971 w 104573"/>
                  <a:gd name="connsiteY1" fmla="*/ 50800 h 879476"/>
                  <a:gd name="connsiteX2" fmla="*/ 78430 w 104573"/>
                  <a:gd name="connsiteY2" fmla="*/ 0 h 879476"/>
                  <a:gd name="connsiteX3" fmla="*/ 104573 w 104573"/>
                  <a:gd name="connsiteY3" fmla="*/ 879476 h 879476"/>
                  <a:gd name="connsiteX4" fmla="*/ 0 w 104573"/>
                  <a:gd name="connsiteY4" fmla="*/ 879476 h 879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573" h="879476">
                    <a:moveTo>
                      <a:pt x="0" y="879476"/>
                    </a:moveTo>
                    <a:lnTo>
                      <a:pt x="22971" y="50800"/>
                    </a:lnTo>
                    <a:lnTo>
                      <a:pt x="78430" y="0"/>
                    </a:lnTo>
                    <a:lnTo>
                      <a:pt x="104573" y="879476"/>
                    </a:lnTo>
                    <a:lnTo>
                      <a:pt x="0" y="879476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>
                <a:softEdge rad="0"/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8" name="フリーフォーム: 図形 1787">
                <a:extLst>
                  <a:ext uri="{FF2B5EF4-FFF2-40B4-BE49-F238E27FC236}">
                    <a16:creationId xmlns:a16="http://schemas.microsoft.com/office/drawing/2014/main" id="{0B3DCC60-01E1-414B-B835-2A4F77AF8DE5}"/>
                  </a:ext>
                </a:extLst>
              </p:cNvPr>
              <p:cNvSpPr/>
              <p:nvPr/>
            </p:nvSpPr>
            <p:spPr>
              <a:xfrm rot="6982727">
                <a:off x="3761114" y="2100882"/>
                <a:ext cx="89349" cy="637399"/>
              </a:xfrm>
              <a:custGeom>
                <a:avLst/>
                <a:gdLst>
                  <a:gd name="connsiteX0" fmla="*/ 0 w 89349"/>
                  <a:gd name="connsiteY0" fmla="*/ 637399 h 637399"/>
                  <a:gd name="connsiteX1" fmla="*/ 16260 w 89349"/>
                  <a:gd name="connsiteY1" fmla="*/ 50800 h 637399"/>
                  <a:gd name="connsiteX2" fmla="*/ 71719 w 89349"/>
                  <a:gd name="connsiteY2" fmla="*/ 0 h 637399"/>
                  <a:gd name="connsiteX3" fmla="*/ 89349 w 89349"/>
                  <a:gd name="connsiteY3" fmla="*/ 593087 h 637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9" h="637399">
                    <a:moveTo>
                      <a:pt x="0" y="637399"/>
                    </a:moveTo>
                    <a:lnTo>
                      <a:pt x="16260" y="50800"/>
                    </a:lnTo>
                    <a:lnTo>
                      <a:pt x="71719" y="0"/>
                    </a:lnTo>
                    <a:lnTo>
                      <a:pt x="89349" y="593087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>
                <a:softEdge rad="0"/>
              </a:effec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9" name="台形 249">
                <a:extLst>
                  <a:ext uri="{FF2B5EF4-FFF2-40B4-BE49-F238E27FC236}">
                    <a16:creationId xmlns:a16="http://schemas.microsoft.com/office/drawing/2014/main" id="{02280E05-283F-48B3-A79A-1C26426EF372}"/>
                  </a:ext>
                </a:extLst>
              </p:cNvPr>
              <p:cNvSpPr/>
              <p:nvPr/>
            </p:nvSpPr>
            <p:spPr>
              <a:xfrm rot="5400000">
                <a:off x="3927575" y="1800326"/>
                <a:ext cx="104573" cy="879476"/>
              </a:xfrm>
              <a:custGeom>
                <a:avLst/>
                <a:gdLst>
                  <a:gd name="connsiteX0" fmla="*/ 0 w 104573"/>
                  <a:gd name="connsiteY0" fmla="*/ 879476 h 879476"/>
                  <a:gd name="connsiteX1" fmla="*/ 26143 w 104573"/>
                  <a:gd name="connsiteY1" fmla="*/ 0 h 879476"/>
                  <a:gd name="connsiteX2" fmla="*/ 78430 w 104573"/>
                  <a:gd name="connsiteY2" fmla="*/ 0 h 879476"/>
                  <a:gd name="connsiteX3" fmla="*/ 104573 w 104573"/>
                  <a:gd name="connsiteY3" fmla="*/ 879476 h 879476"/>
                  <a:gd name="connsiteX4" fmla="*/ 0 w 104573"/>
                  <a:gd name="connsiteY4" fmla="*/ 879476 h 879476"/>
                  <a:gd name="connsiteX0" fmla="*/ 0 w 104573"/>
                  <a:gd name="connsiteY0" fmla="*/ 879476 h 879476"/>
                  <a:gd name="connsiteX1" fmla="*/ 22971 w 104573"/>
                  <a:gd name="connsiteY1" fmla="*/ 50800 h 879476"/>
                  <a:gd name="connsiteX2" fmla="*/ 78430 w 104573"/>
                  <a:gd name="connsiteY2" fmla="*/ 0 h 879476"/>
                  <a:gd name="connsiteX3" fmla="*/ 104573 w 104573"/>
                  <a:gd name="connsiteY3" fmla="*/ 879476 h 879476"/>
                  <a:gd name="connsiteX4" fmla="*/ 0 w 104573"/>
                  <a:gd name="connsiteY4" fmla="*/ 879476 h 879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573" h="879476">
                    <a:moveTo>
                      <a:pt x="0" y="879476"/>
                    </a:moveTo>
                    <a:lnTo>
                      <a:pt x="22971" y="50800"/>
                    </a:lnTo>
                    <a:lnTo>
                      <a:pt x="78430" y="0"/>
                    </a:lnTo>
                    <a:lnTo>
                      <a:pt x="104573" y="879476"/>
                    </a:lnTo>
                    <a:lnTo>
                      <a:pt x="0" y="879476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>
                <a:softEdge rad="0"/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0" name="フリーフォーム: 図形 1789">
                <a:extLst>
                  <a:ext uri="{FF2B5EF4-FFF2-40B4-BE49-F238E27FC236}">
                    <a16:creationId xmlns:a16="http://schemas.microsoft.com/office/drawing/2014/main" id="{CBD34A18-BCBC-48EC-AE04-C34AB9974203}"/>
                  </a:ext>
                </a:extLst>
              </p:cNvPr>
              <p:cNvSpPr/>
              <p:nvPr/>
            </p:nvSpPr>
            <p:spPr>
              <a:xfrm rot="10800000" flipV="1">
                <a:off x="3121023" y="2349500"/>
                <a:ext cx="390526" cy="1308098"/>
              </a:xfrm>
              <a:custGeom>
                <a:avLst/>
                <a:gdLst>
                  <a:gd name="connsiteX0" fmla="*/ 231776 w 390526"/>
                  <a:gd name="connsiteY0" fmla="*/ 0 h 1308098"/>
                  <a:gd name="connsiteX1" fmla="*/ 114300 w 390526"/>
                  <a:gd name="connsiteY1" fmla="*/ 0 h 1308098"/>
                  <a:gd name="connsiteX2" fmla="*/ 114300 w 390526"/>
                  <a:gd name="connsiteY2" fmla="*/ 171450 h 1308098"/>
                  <a:gd name="connsiteX3" fmla="*/ 114299 w 390526"/>
                  <a:gd name="connsiteY3" fmla="*/ 171450 h 1308098"/>
                  <a:gd name="connsiteX4" fmla="*/ 114299 w 390526"/>
                  <a:gd name="connsiteY4" fmla="*/ 0 h 1308098"/>
                  <a:gd name="connsiteX5" fmla="*/ 2 w 390526"/>
                  <a:gd name="connsiteY5" fmla="*/ 0 h 1308098"/>
                  <a:gd name="connsiteX6" fmla="*/ 2 w 390526"/>
                  <a:gd name="connsiteY6" fmla="*/ 171450 h 1308098"/>
                  <a:gd name="connsiteX7" fmla="*/ 0 w 390526"/>
                  <a:gd name="connsiteY7" fmla="*/ 171450 h 1308098"/>
                  <a:gd name="connsiteX8" fmla="*/ 0 w 390526"/>
                  <a:gd name="connsiteY8" fmla="*/ 930271 h 1308098"/>
                  <a:gd name="connsiteX9" fmla="*/ 0 w 390526"/>
                  <a:gd name="connsiteY9" fmla="*/ 930272 h 1308098"/>
                  <a:gd name="connsiteX10" fmla="*/ 65111 w 390526"/>
                  <a:gd name="connsiteY10" fmla="*/ 1308098 h 1308098"/>
                  <a:gd name="connsiteX11" fmla="*/ 325415 w 390526"/>
                  <a:gd name="connsiteY11" fmla="*/ 1308098 h 1308098"/>
                  <a:gd name="connsiteX12" fmla="*/ 390526 w 390526"/>
                  <a:gd name="connsiteY12" fmla="*/ 930272 h 1308098"/>
                  <a:gd name="connsiteX13" fmla="*/ 390526 w 390526"/>
                  <a:gd name="connsiteY13" fmla="*/ 930271 h 1308098"/>
                  <a:gd name="connsiteX14" fmla="*/ 390526 w 390526"/>
                  <a:gd name="connsiteY14" fmla="*/ 171450 h 1308098"/>
                  <a:gd name="connsiteX15" fmla="*/ 231776 w 390526"/>
                  <a:gd name="connsiteY15" fmla="*/ 171450 h 1308098"/>
                  <a:gd name="connsiteX0" fmla="*/ 231776 w 390526"/>
                  <a:gd name="connsiteY0" fmla="*/ 0 h 1308098"/>
                  <a:gd name="connsiteX1" fmla="*/ 114300 w 390526"/>
                  <a:gd name="connsiteY1" fmla="*/ 0 h 1308098"/>
                  <a:gd name="connsiteX2" fmla="*/ 114300 w 390526"/>
                  <a:gd name="connsiteY2" fmla="*/ 171450 h 1308098"/>
                  <a:gd name="connsiteX3" fmla="*/ 114299 w 390526"/>
                  <a:gd name="connsiteY3" fmla="*/ 0 h 1308098"/>
                  <a:gd name="connsiteX4" fmla="*/ 2 w 390526"/>
                  <a:gd name="connsiteY4" fmla="*/ 0 h 1308098"/>
                  <a:gd name="connsiteX5" fmla="*/ 2 w 390526"/>
                  <a:gd name="connsiteY5" fmla="*/ 171450 h 1308098"/>
                  <a:gd name="connsiteX6" fmla="*/ 0 w 390526"/>
                  <a:gd name="connsiteY6" fmla="*/ 171450 h 1308098"/>
                  <a:gd name="connsiteX7" fmla="*/ 0 w 390526"/>
                  <a:gd name="connsiteY7" fmla="*/ 930271 h 1308098"/>
                  <a:gd name="connsiteX8" fmla="*/ 0 w 390526"/>
                  <a:gd name="connsiteY8" fmla="*/ 930272 h 1308098"/>
                  <a:gd name="connsiteX9" fmla="*/ 65111 w 390526"/>
                  <a:gd name="connsiteY9" fmla="*/ 1308098 h 1308098"/>
                  <a:gd name="connsiteX10" fmla="*/ 325415 w 390526"/>
                  <a:gd name="connsiteY10" fmla="*/ 1308098 h 1308098"/>
                  <a:gd name="connsiteX11" fmla="*/ 390526 w 390526"/>
                  <a:gd name="connsiteY11" fmla="*/ 930272 h 1308098"/>
                  <a:gd name="connsiteX12" fmla="*/ 390526 w 390526"/>
                  <a:gd name="connsiteY12" fmla="*/ 930271 h 1308098"/>
                  <a:gd name="connsiteX13" fmla="*/ 390526 w 390526"/>
                  <a:gd name="connsiteY13" fmla="*/ 171450 h 1308098"/>
                  <a:gd name="connsiteX14" fmla="*/ 231776 w 390526"/>
                  <a:gd name="connsiteY14" fmla="*/ 171450 h 1308098"/>
                  <a:gd name="connsiteX15" fmla="*/ 231776 w 390526"/>
                  <a:gd name="connsiteY15" fmla="*/ 0 h 1308098"/>
                  <a:gd name="connsiteX0" fmla="*/ 231776 w 390526"/>
                  <a:gd name="connsiteY0" fmla="*/ 0 h 1308098"/>
                  <a:gd name="connsiteX1" fmla="*/ 114300 w 390526"/>
                  <a:gd name="connsiteY1" fmla="*/ 0 h 1308098"/>
                  <a:gd name="connsiteX2" fmla="*/ 114299 w 390526"/>
                  <a:gd name="connsiteY2" fmla="*/ 0 h 1308098"/>
                  <a:gd name="connsiteX3" fmla="*/ 2 w 390526"/>
                  <a:gd name="connsiteY3" fmla="*/ 0 h 1308098"/>
                  <a:gd name="connsiteX4" fmla="*/ 2 w 390526"/>
                  <a:gd name="connsiteY4" fmla="*/ 171450 h 1308098"/>
                  <a:gd name="connsiteX5" fmla="*/ 0 w 390526"/>
                  <a:gd name="connsiteY5" fmla="*/ 171450 h 1308098"/>
                  <a:gd name="connsiteX6" fmla="*/ 0 w 390526"/>
                  <a:gd name="connsiteY6" fmla="*/ 930271 h 1308098"/>
                  <a:gd name="connsiteX7" fmla="*/ 0 w 390526"/>
                  <a:gd name="connsiteY7" fmla="*/ 930272 h 1308098"/>
                  <a:gd name="connsiteX8" fmla="*/ 65111 w 390526"/>
                  <a:gd name="connsiteY8" fmla="*/ 1308098 h 1308098"/>
                  <a:gd name="connsiteX9" fmla="*/ 325415 w 390526"/>
                  <a:gd name="connsiteY9" fmla="*/ 1308098 h 1308098"/>
                  <a:gd name="connsiteX10" fmla="*/ 390526 w 390526"/>
                  <a:gd name="connsiteY10" fmla="*/ 930272 h 1308098"/>
                  <a:gd name="connsiteX11" fmla="*/ 390526 w 390526"/>
                  <a:gd name="connsiteY11" fmla="*/ 930271 h 1308098"/>
                  <a:gd name="connsiteX12" fmla="*/ 390526 w 390526"/>
                  <a:gd name="connsiteY12" fmla="*/ 171450 h 1308098"/>
                  <a:gd name="connsiteX13" fmla="*/ 231776 w 390526"/>
                  <a:gd name="connsiteY13" fmla="*/ 171450 h 1308098"/>
                  <a:gd name="connsiteX14" fmla="*/ 231776 w 390526"/>
                  <a:gd name="connsiteY14" fmla="*/ 0 h 1308098"/>
                  <a:gd name="connsiteX0" fmla="*/ 231776 w 390526"/>
                  <a:gd name="connsiteY0" fmla="*/ 0 h 1308098"/>
                  <a:gd name="connsiteX1" fmla="*/ 114300 w 390526"/>
                  <a:gd name="connsiteY1" fmla="*/ 0 h 1308098"/>
                  <a:gd name="connsiteX2" fmla="*/ 2 w 390526"/>
                  <a:gd name="connsiteY2" fmla="*/ 0 h 1308098"/>
                  <a:gd name="connsiteX3" fmla="*/ 2 w 390526"/>
                  <a:gd name="connsiteY3" fmla="*/ 171450 h 1308098"/>
                  <a:gd name="connsiteX4" fmla="*/ 0 w 390526"/>
                  <a:gd name="connsiteY4" fmla="*/ 171450 h 1308098"/>
                  <a:gd name="connsiteX5" fmla="*/ 0 w 390526"/>
                  <a:gd name="connsiteY5" fmla="*/ 930271 h 1308098"/>
                  <a:gd name="connsiteX6" fmla="*/ 0 w 390526"/>
                  <a:gd name="connsiteY6" fmla="*/ 930272 h 1308098"/>
                  <a:gd name="connsiteX7" fmla="*/ 65111 w 390526"/>
                  <a:gd name="connsiteY7" fmla="*/ 1308098 h 1308098"/>
                  <a:gd name="connsiteX8" fmla="*/ 325415 w 390526"/>
                  <a:gd name="connsiteY8" fmla="*/ 1308098 h 1308098"/>
                  <a:gd name="connsiteX9" fmla="*/ 390526 w 390526"/>
                  <a:gd name="connsiteY9" fmla="*/ 930272 h 1308098"/>
                  <a:gd name="connsiteX10" fmla="*/ 390526 w 390526"/>
                  <a:gd name="connsiteY10" fmla="*/ 930271 h 1308098"/>
                  <a:gd name="connsiteX11" fmla="*/ 390526 w 390526"/>
                  <a:gd name="connsiteY11" fmla="*/ 171450 h 1308098"/>
                  <a:gd name="connsiteX12" fmla="*/ 231776 w 390526"/>
                  <a:gd name="connsiteY12" fmla="*/ 171450 h 1308098"/>
                  <a:gd name="connsiteX13" fmla="*/ 231776 w 390526"/>
                  <a:gd name="connsiteY13" fmla="*/ 0 h 130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0526" h="1308098">
                    <a:moveTo>
                      <a:pt x="231776" y="0"/>
                    </a:moveTo>
                    <a:lnTo>
                      <a:pt x="114300" y="0"/>
                    </a:lnTo>
                    <a:lnTo>
                      <a:pt x="2" y="0"/>
                    </a:lnTo>
                    <a:lnTo>
                      <a:pt x="2" y="171450"/>
                    </a:lnTo>
                    <a:lnTo>
                      <a:pt x="0" y="171450"/>
                    </a:lnTo>
                    <a:lnTo>
                      <a:pt x="0" y="930271"/>
                    </a:lnTo>
                    <a:lnTo>
                      <a:pt x="0" y="930272"/>
                    </a:lnTo>
                    <a:lnTo>
                      <a:pt x="65111" y="1308098"/>
                    </a:lnTo>
                    <a:lnTo>
                      <a:pt x="325415" y="1308098"/>
                    </a:lnTo>
                    <a:lnTo>
                      <a:pt x="390526" y="930272"/>
                    </a:lnTo>
                    <a:lnTo>
                      <a:pt x="390526" y="930271"/>
                    </a:lnTo>
                    <a:lnTo>
                      <a:pt x="390526" y="171450"/>
                    </a:lnTo>
                    <a:lnTo>
                      <a:pt x="231776" y="171450"/>
                    </a:lnTo>
                    <a:lnTo>
                      <a:pt x="231776" y="0"/>
                    </a:lnTo>
                    <a:close/>
                  </a:path>
                </a:pathLst>
              </a:custGeom>
              <a:gradFill flip="none" rotWithShape="1">
                <a:gsLst>
                  <a:gs pos="48000">
                    <a:srgbClr val="44546A">
                      <a:lumMod val="75000"/>
                    </a:srgbClr>
                  </a:gs>
                  <a:gs pos="0">
                    <a:srgbClr val="44546A">
                      <a:lumMod val="60000"/>
                      <a:lumOff val="4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64" name="グループ化 1763">
              <a:extLst>
                <a:ext uri="{FF2B5EF4-FFF2-40B4-BE49-F238E27FC236}">
                  <a16:creationId xmlns:a16="http://schemas.microsoft.com/office/drawing/2014/main" id="{DFE704EB-3A2D-4E2B-9B2C-CDFDA49B14D2}"/>
                </a:ext>
              </a:extLst>
            </p:cNvPr>
            <p:cNvGrpSpPr/>
            <p:nvPr/>
          </p:nvGrpSpPr>
          <p:grpSpPr>
            <a:xfrm>
              <a:off x="5036104" y="2817814"/>
              <a:ext cx="497096" cy="962026"/>
              <a:chOff x="5176838" y="2613025"/>
              <a:chExt cx="539751" cy="1044575"/>
            </a:xfrm>
          </p:grpSpPr>
          <p:sp>
            <p:nvSpPr>
              <p:cNvPr id="1783" name="フリーフォーム: 図形 1782">
                <a:extLst>
                  <a:ext uri="{FF2B5EF4-FFF2-40B4-BE49-F238E27FC236}">
                    <a16:creationId xmlns:a16="http://schemas.microsoft.com/office/drawing/2014/main" id="{6C18306A-3ECB-4246-8F47-730F21B51EBE}"/>
                  </a:ext>
                </a:extLst>
              </p:cNvPr>
              <p:cNvSpPr/>
              <p:nvPr/>
            </p:nvSpPr>
            <p:spPr>
              <a:xfrm>
                <a:off x="5437064" y="2613025"/>
                <a:ext cx="279525" cy="92075"/>
              </a:xfrm>
              <a:custGeom>
                <a:avLst/>
                <a:gdLst>
                  <a:gd name="connsiteX0" fmla="*/ 35050 w 279525"/>
                  <a:gd name="connsiteY0" fmla="*/ 0 h 92075"/>
                  <a:gd name="connsiteX1" fmla="*/ 279525 w 279525"/>
                  <a:gd name="connsiteY1" fmla="*/ 0 h 92075"/>
                  <a:gd name="connsiteX2" fmla="*/ 279525 w 279525"/>
                  <a:gd name="connsiteY2" fmla="*/ 92075 h 92075"/>
                  <a:gd name="connsiteX3" fmla="*/ 254125 w 279525"/>
                  <a:gd name="connsiteY3" fmla="*/ 92075 h 92075"/>
                  <a:gd name="connsiteX4" fmla="*/ 0 w 279525"/>
                  <a:gd name="connsiteY4" fmla="*/ 92075 h 92075"/>
                  <a:gd name="connsiteX5" fmla="*/ 35050 w 279525"/>
                  <a:gd name="connsiteY5" fmla="*/ 0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9525" h="92075">
                    <a:moveTo>
                      <a:pt x="35050" y="0"/>
                    </a:moveTo>
                    <a:lnTo>
                      <a:pt x="279525" y="0"/>
                    </a:lnTo>
                    <a:lnTo>
                      <a:pt x="279525" y="92075"/>
                    </a:lnTo>
                    <a:lnTo>
                      <a:pt x="254125" y="92075"/>
                    </a:lnTo>
                    <a:lnTo>
                      <a:pt x="0" y="92075"/>
                    </a:lnTo>
                    <a:lnTo>
                      <a:pt x="3505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4" name="フリーフォーム: 図形 1783">
                <a:extLst>
                  <a:ext uri="{FF2B5EF4-FFF2-40B4-BE49-F238E27FC236}">
                    <a16:creationId xmlns:a16="http://schemas.microsoft.com/office/drawing/2014/main" id="{36C89909-639D-4565-8DF4-4B15F13DEE28}"/>
                  </a:ext>
                </a:extLst>
              </p:cNvPr>
              <p:cNvSpPr/>
              <p:nvPr/>
            </p:nvSpPr>
            <p:spPr>
              <a:xfrm>
                <a:off x="5245766" y="3546474"/>
                <a:ext cx="470823" cy="111126"/>
              </a:xfrm>
              <a:custGeom>
                <a:avLst/>
                <a:gdLst>
                  <a:gd name="connsiteX0" fmla="*/ 0 w 470823"/>
                  <a:gd name="connsiteY0" fmla="*/ 0 h 111126"/>
                  <a:gd name="connsiteX1" fmla="*/ 470823 w 470823"/>
                  <a:gd name="connsiteY1" fmla="*/ 0 h 111126"/>
                  <a:gd name="connsiteX2" fmla="*/ 470823 w 470823"/>
                  <a:gd name="connsiteY2" fmla="*/ 111126 h 111126"/>
                  <a:gd name="connsiteX3" fmla="*/ 369223 w 470823"/>
                  <a:gd name="connsiteY3" fmla="*/ 111126 h 111126"/>
                  <a:gd name="connsiteX4" fmla="*/ 48548 w 470823"/>
                  <a:gd name="connsiteY4" fmla="*/ 111126 h 111126"/>
                  <a:gd name="connsiteX5" fmla="*/ 0 w 470823"/>
                  <a:gd name="connsiteY5" fmla="*/ 0 h 111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823" h="111126">
                    <a:moveTo>
                      <a:pt x="0" y="0"/>
                    </a:moveTo>
                    <a:lnTo>
                      <a:pt x="470823" y="0"/>
                    </a:lnTo>
                    <a:lnTo>
                      <a:pt x="470823" y="111126"/>
                    </a:lnTo>
                    <a:lnTo>
                      <a:pt x="369223" y="111126"/>
                    </a:lnTo>
                    <a:lnTo>
                      <a:pt x="48548" y="111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5" name="フリーフォーム: 図形 1784">
                <a:extLst>
                  <a:ext uri="{FF2B5EF4-FFF2-40B4-BE49-F238E27FC236}">
                    <a16:creationId xmlns:a16="http://schemas.microsoft.com/office/drawing/2014/main" id="{0758769D-6610-45ED-BD7E-42D24C653F40}"/>
                  </a:ext>
                </a:extLst>
              </p:cNvPr>
              <p:cNvSpPr/>
              <p:nvPr/>
            </p:nvSpPr>
            <p:spPr>
              <a:xfrm>
                <a:off x="5176838" y="2705100"/>
                <a:ext cx="539750" cy="841374"/>
              </a:xfrm>
              <a:custGeom>
                <a:avLst/>
                <a:gdLst>
                  <a:gd name="connsiteX0" fmla="*/ 260225 w 539750"/>
                  <a:gd name="connsiteY0" fmla="*/ 0 h 841374"/>
                  <a:gd name="connsiteX1" fmla="*/ 514350 w 539750"/>
                  <a:gd name="connsiteY1" fmla="*/ 0 h 841374"/>
                  <a:gd name="connsiteX2" fmla="*/ 539750 w 539750"/>
                  <a:gd name="connsiteY2" fmla="*/ 0 h 841374"/>
                  <a:gd name="connsiteX3" fmla="*/ 539750 w 539750"/>
                  <a:gd name="connsiteY3" fmla="*/ 841374 h 841374"/>
                  <a:gd name="connsiteX4" fmla="*/ 68927 w 539750"/>
                  <a:gd name="connsiteY4" fmla="*/ 841374 h 841374"/>
                  <a:gd name="connsiteX5" fmla="*/ 0 w 539750"/>
                  <a:gd name="connsiteY5" fmla="*/ 683600 h 841374"/>
                  <a:gd name="connsiteX6" fmla="*/ 260225 w 539750"/>
                  <a:gd name="connsiteY6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9750" h="841374">
                    <a:moveTo>
                      <a:pt x="260225" y="0"/>
                    </a:moveTo>
                    <a:lnTo>
                      <a:pt x="514350" y="0"/>
                    </a:lnTo>
                    <a:lnTo>
                      <a:pt x="539750" y="0"/>
                    </a:lnTo>
                    <a:lnTo>
                      <a:pt x="539750" y="841374"/>
                    </a:lnTo>
                    <a:lnTo>
                      <a:pt x="68927" y="841374"/>
                    </a:lnTo>
                    <a:lnTo>
                      <a:pt x="0" y="683600"/>
                    </a:lnTo>
                    <a:lnTo>
                      <a:pt x="260225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765" name="フリーフォーム: 図形 1764">
              <a:extLst>
                <a:ext uri="{FF2B5EF4-FFF2-40B4-BE49-F238E27FC236}">
                  <a16:creationId xmlns:a16="http://schemas.microsoft.com/office/drawing/2014/main" id="{E5E6ACC8-4B8C-4521-B0F6-266A6273F246}"/>
                </a:ext>
              </a:extLst>
            </p:cNvPr>
            <p:cNvSpPr/>
            <p:nvPr/>
          </p:nvSpPr>
          <p:spPr>
            <a:xfrm>
              <a:off x="1816098" y="3190874"/>
              <a:ext cx="3971925" cy="962025"/>
            </a:xfrm>
            <a:custGeom>
              <a:avLst/>
              <a:gdLst>
                <a:gd name="connsiteX0" fmla="*/ 238125 w 3971925"/>
                <a:gd name="connsiteY0" fmla="*/ 962025 h 962025"/>
                <a:gd name="connsiteX1" fmla="*/ 2371725 w 3971925"/>
                <a:gd name="connsiteY1" fmla="*/ 962025 h 962025"/>
                <a:gd name="connsiteX2" fmla="*/ 3028950 w 3971925"/>
                <a:gd name="connsiteY2" fmla="*/ 304800 h 962025"/>
                <a:gd name="connsiteX3" fmla="*/ 3848100 w 3971925"/>
                <a:gd name="connsiteY3" fmla="*/ 304800 h 962025"/>
                <a:gd name="connsiteX4" fmla="*/ 3924300 w 3971925"/>
                <a:gd name="connsiteY4" fmla="*/ 304800 h 962025"/>
                <a:gd name="connsiteX5" fmla="*/ 3971925 w 3971925"/>
                <a:gd name="connsiteY5" fmla="*/ 257175 h 962025"/>
                <a:gd name="connsiteX6" fmla="*/ 3971925 w 3971925"/>
                <a:gd name="connsiteY6" fmla="*/ 228600 h 962025"/>
                <a:gd name="connsiteX7" fmla="*/ 3914775 w 3971925"/>
                <a:gd name="connsiteY7" fmla="*/ 171450 h 962025"/>
                <a:gd name="connsiteX8" fmla="*/ 3257550 w 3971925"/>
                <a:gd name="connsiteY8" fmla="*/ 171450 h 962025"/>
                <a:gd name="connsiteX9" fmla="*/ 3009900 w 3971925"/>
                <a:gd name="connsiteY9" fmla="*/ 276225 h 962025"/>
                <a:gd name="connsiteX10" fmla="*/ 2419350 w 3971925"/>
                <a:gd name="connsiteY10" fmla="*/ 276225 h 962025"/>
                <a:gd name="connsiteX11" fmla="*/ 1743075 w 3971925"/>
                <a:gd name="connsiteY11" fmla="*/ 0 h 962025"/>
                <a:gd name="connsiteX12" fmla="*/ 1228725 w 3971925"/>
                <a:gd name="connsiteY12" fmla="*/ 0 h 962025"/>
                <a:gd name="connsiteX13" fmla="*/ 952500 w 3971925"/>
                <a:gd name="connsiteY13" fmla="*/ 276225 h 962025"/>
                <a:gd name="connsiteX14" fmla="*/ 409575 w 3971925"/>
                <a:gd name="connsiteY14" fmla="*/ 276225 h 962025"/>
                <a:gd name="connsiteX15" fmla="*/ 247650 w 3971925"/>
                <a:gd name="connsiteY15" fmla="*/ 571500 h 962025"/>
                <a:gd name="connsiteX16" fmla="*/ 0 w 3971925"/>
                <a:gd name="connsiteY16" fmla="*/ 771525 h 962025"/>
                <a:gd name="connsiteX17" fmla="*/ 0 w 3971925"/>
                <a:gd name="connsiteY17" fmla="*/ 866775 h 962025"/>
                <a:gd name="connsiteX18" fmla="*/ 238125 w 3971925"/>
                <a:gd name="connsiteY18" fmla="*/ 962025 h 962025"/>
                <a:gd name="connsiteX0" fmla="*/ 238125 w 3971925"/>
                <a:gd name="connsiteY0" fmla="*/ 962025 h 962025"/>
                <a:gd name="connsiteX1" fmla="*/ 2371725 w 3971925"/>
                <a:gd name="connsiteY1" fmla="*/ 962025 h 962025"/>
                <a:gd name="connsiteX2" fmla="*/ 3295650 w 3971925"/>
                <a:gd name="connsiteY2" fmla="*/ 323850 h 962025"/>
                <a:gd name="connsiteX3" fmla="*/ 3848100 w 3971925"/>
                <a:gd name="connsiteY3" fmla="*/ 304800 h 962025"/>
                <a:gd name="connsiteX4" fmla="*/ 3924300 w 3971925"/>
                <a:gd name="connsiteY4" fmla="*/ 304800 h 962025"/>
                <a:gd name="connsiteX5" fmla="*/ 3971925 w 3971925"/>
                <a:gd name="connsiteY5" fmla="*/ 257175 h 962025"/>
                <a:gd name="connsiteX6" fmla="*/ 3971925 w 3971925"/>
                <a:gd name="connsiteY6" fmla="*/ 228600 h 962025"/>
                <a:gd name="connsiteX7" fmla="*/ 3914775 w 3971925"/>
                <a:gd name="connsiteY7" fmla="*/ 171450 h 962025"/>
                <a:gd name="connsiteX8" fmla="*/ 3257550 w 3971925"/>
                <a:gd name="connsiteY8" fmla="*/ 171450 h 962025"/>
                <a:gd name="connsiteX9" fmla="*/ 3009900 w 3971925"/>
                <a:gd name="connsiteY9" fmla="*/ 276225 h 962025"/>
                <a:gd name="connsiteX10" fmla="*/ 2419350 w 3971925"/>
                <a:gd name="connsiteY10" fmla="*/ 276225 h 962025"/>
                <a:gd name="connsiteX11" fmla="*/ 1743075 w 3971925"/>
                <a:gd name="connsiteY11" fmla="*/ 0 h 962025"/>
                <a:gd name="connsiteX12" fmla="*/ 1228725 w 3971925"/>
                <a:gd name="connsiteY12" fmla="*/ 0 h 962025"/>
                <a:gd name="connsiteX13" fmla="*/ 952500 w 3971925"/>
                <a:gd name="connsiteY13" fmla="*/ 276225 h 962025"/>
                <a:gd name="connsiteX14" fmla="*/ 409575 w 3971925"/>
                <a:gd name="connsiteY14" fmla="*/ 276225 h 962025"/>
                <a:gd name="connsiteX15" fmla="*/ 247650 w 3971925"/>
                <a:gd name="connsiteY15" fmla="*/ 571500 h 962025"/>
                <a:gd name="connsiteX16" fmla="*/ 0 w 3971925"/>
                <a:gd name="connsiteY16" fmla="*/ 771525 h 962025"/>
                <a:gd name="connsiteX17" fmla="*/ 0 w 3971925"/>
                <a:gd name="connsiteY17" fmla="*/ 866775 h 962025"/>
                <a:gd name="connsiteX18" fmla="*/ 238125 w 3971925"/>
                <a:gd name="connsiteY18" fmla="*/ 962025 h 962025"/>
                <a:gd name="connsiteX0" fmla="*/ 238125 w 3971925"/>
                <a:gd name="connsiteY0" fmla="*/ 962025 h 962025"/>
                <a:gd name="connsiteX1" fmla="*/ 2371725 w 3971925"/>
                <a:gd name="connsiteY1" fmla="*/ 962025 h 962025"/>
                <a:gd name="connsiteX2" fmla="*/ 3302000 w 3971925"/>
                <a:gd name="connsiteY2" fmla="*/ 311150 h 962025"/>
                <a:gd name="connsiteX3" fmla="*/ 3848100 w 3971925"/>
                <a:gd name="connsiteY3" fmla="*/ 304800 h 962025"/>
                <a:gd name="connsiteX4" fmla="*/ 3924300 w 3971925"/>
                <a:gd name="connsiteY4" fmla="*/ 304800 h 962025"/>
                <a:gd name="connsiteX5" fmla="*/ 3971925 w 3971925"/>
                <a:gd name="connsiteY5" fmla="*/ 257175 h 962025"/>
                <a:gd name="connsiteX6" fmla="*/ 3971925 w 3971925"/>
                <a:gd name="connsiteY6" fmla="*/ 228600 h 962025"/>
                <a:gd name="connsiteX7" fmla="*/ 3914775 w 3971925"/>
                <a:gd name="connsiteY7" fmla="*/ 171450 h 962025"/>
                <a:gd name="connsiteX8" fmla="*/ 3257550 w 3971925"/>
                <a:gd name="connsiteY8" fmla="*/ 171450 h 962025"/>
                <a:gd name="connsiteX9" fmla="*/ 3009900 w 3971925"/>
                <a:gd name="connsiteY9" fmla="*/ 276225 h 962025"/>
                <a:gd name="connsiteX10" fmla="*/ 2419350 w 3971925"/>
                <a:gd name="connsiteY10" fmla="*/ 276225 h 962025"/>
                <a:gd name="connsiteX11" fmla="*/ 1743075 w 3971925"/>
                <a:gd name="connsiteY11" fmla="*/ 0 h 962025"/>
                <a:gd name="connsiteX12" fmla="*/ 1228725 w 3971925"/>
                <a:gd name="connsiteY12" fmla="*/ 0 h 962025"/>
                <a:gd name="connsiteX13" fmla="*/ 952500 w 3971925"/>
                <a:gd name="connsiteY13" fmla="*/ 276225 h 962025"/>
                <a:gd name="connsiteX14" fmla="*/ 409575 w 3971925"/>
                <a:gd name="connsiteY14" fmla="*/ 276225 h 962025"/>
                <a:gd name="connsiteX15" fmla="*/ 247650 w 3971925"/>
                <a:gd name="connsiteY15" fmla="*/ 571500 h 962025"/>
                <a:gd name="connsiteX16" fmla="*/ 0 w 3971925"/>
                <a:gd name="connsiteY16" fmla="*/ 771525 h 962025"/>
                <a:gd name="connsiteX17" fmla="*/ 0 w 3971925"/>
                <a:gd name="connsiteY17" fmla="*/ 866775 h 962025"/>
                <a:gd name="connsiteX18" fmla="*/ 238125 w 3971925"/>
                <a:gd name="connsiteY18" fmla="*/ 962025 h 962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1925" h="962025">
                  <a:moveTo>
                    <a:pt x="238125" y="962025"/>
                  </a:moveTo>
                  <a:lnTo>
                    <a:pt x="2371725" y="962025"/>
                  </a:lnTo>
                  <a:lnTo>
                    <a:pt x="3302000" y="311150"/>
                  </a:lnTo>
                  <a:lnTo>
                    <a:pt x="3848100" y="304800"/>
                  </a:lnTo>
                  <a:lnTo>
                    <a:pt x="3924300" y="304800"/>
                  </a:lnTo>
                  <a:lnTo>
                    <a:pt x="3971925" y="257175"/>
                  </a:lnTo>
                  <a:lnTo>
                    <a:pt x="3971925" y="228600"/>
                  </a:lnTo>
                  <a:lnTo>
                    <a:pt x="3914775" y="171450"/>
                  </a:lnTo>
                  <a:lnTo>
                    <a:pt x="3257550" y="171450"/>
                  </a:lnTo>
                  <a:lnTo>
                    <a:pt x="3009900" y="276225"/>
                  </a:lnTo>
                  <a:lnTo>
                    <a:pt x="2419350" y="276225"/>
                  </a:lnTo>
                  <a:lnTo>
                    <a:pt x="1743075" y="0"/>
                  </a:lnTo>
                  <a:lnTo>
                    <a:pt x="1228725" y="0"/>
                  </a:lnTo>
                  <a:lnTo>
                    <a:pt x="952500" y="276225"/>
                  </a:lnTo>
                  <a:lnTo>
                    <a:pt x="409575" y="276225"/>
                  </a:lnTo>
                  <a:lnTo>
                    <a:pt x="247650" y="571500"/>
                  </a:lnTo>
                  <a:lnTo>
                    <a:pt x="0" y="771525"/>
                  </a:lnTo>
                  <a:lnTo>
                    <a:pt x="0" y="866775"/>
                  </a:lnTo>
                  <a:lnTo>
                    <a:pt x="238125" y="962025"/>
                  </a:lnTo>
                  <a:close/>
                </a:path>
              </a:pathLst>
            </a:custGeom>
            <a:gradFill flip="none" rotWithShape="1">
              <a:gsLst>
                <a:gs pos="98000">
                  <a:srgbClr val="44546A">
                    <a:lumMod val="75000"/>
                  </a:srgbClr>
                </a:gs>
                <a:gs pos="50000">
                  <a:srgbClr val="44546A">
                    <a:lumMod val="60000"/>
                    <a:lumOff val="40000"/>
                  </a:srgbClr>
                </a:gs>
              </a:gsLst>
              <a:lin ang="54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66" name="フリーフォーム: 図形 1765">
              <a:extLst>
                <a:ext uri="{FF2B5EF4-FFF2-40B4-BE49-F238E27FC236}">
                  <a16:creationId xmlns:a16="http://schemas.microsoft.com/office/drawing/2014/main" id="{9DA4005C-47B1-4B71-8815-3136186C7380}"/>
                </a:ext>
              </a:extLst>
            </p:cNvPr>
            <p:cNvSpPr/>
            <p:nvPr/>
          </p:nvSpPr>
          <p:spPr>
            <a:xfrm>
              <a:off x="1816098" y="3467099"/>
              <a:ext cx="590552" cy="534576"/>
            </a:xfrm>
            <a:custGeom>
              <a:avLst/>
              <a:gdLst>
                <a:gd name="connsiteX0" fmla="*/ 409575 w 590552"/>
                <a:gd name="connsiteY0" fmla="*/ 0 h 534576"/>
                <a:gd name="connsiteX1" fmla="*/ 590552 w 590552"/>
                <a:gd name="connsiteY1" fmla="*/ 0 h 534576"/>
                <a:gd name="connsiteX2" fmla="*/ 590552 w 590552"/>
                <a:gd name="connsiteY2" fmla="*/ 330201 h 534576"/>
                <a:gd name="connsiteX3" fmla="*/ 400052 w 590552"/>
                <a:gd name="connsiteY3" fmla="*/ 330201 h 534576"/>
                <a:gd name="connsiteX4" fmla="*/ 0 w 590552"/>
                <a:gd name="connsiteY4" fmla="*/ 534576 h 534576"/>
                <a:gd name="connsiteX5" fmla="*/ 0 w 590552"/>
                <a:gd name="connsiteY5" fmla="*/ 495300 h 534576"/>
                <a:gd name="connsiteX6" fmla="*/ 247650 w 590552"/>
                <a:gd name="connsiteY6" fmla="*/ 295275 h 534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0552" h="534576">
                  <a:moveTo>
                    <a:pt x="409575" y="0"/>
                  </a:moveTo>
                  <a:lnTo>
                    <a:pt x="590552" y="0"/>
                  </a:lnTo>
                  <a:lnTo>
                    <a:pt x="590552" y="330201"/>
                  </a:lnTo>
                  <a:lnTo>
                    <a:pt x="400052" y="330201"/>
                  </a:lnTo>
                  <a:lnTo>
                    <a:pt x="0" y="534576"/>
                  </a:lnTo>
                  <a:lnTo>
                    <a:pt x="0" y="495300"/>
                  </a:lnTo>
                  <a:lnTo>
                    <a:pt x="247650" y="295275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67" name="フリーフォーム: 図形 1766">
              <a:extLst>
                <a:ext uri="{FF2B5EF4-FFF2-40B4-BE49-F238E27FC236}">
                  <a16:creationId xmlns:a16="http://schemas.microsoft.com/office/drawing/2014/main" id="{2B772E4C-FE40-4961-AE16-D0CBD89E1DAB}"/>
                </a:ext>
              </a:extLst>
            </p:cNvPr>
            <p:cNvSpPr/>
            <p:nvPr/>
          </p:nvSpPr>
          <p:spPr>
            <a:xfrm>
              <a:off x="1816097" y="3190874"/>
              <a:ext cx="2861820" cy="962025"/>
            </a:xfrm>
            <a:custGeom>
              <a:avLst/>
              <a:gdLst>
                <a:gd name="connsiteX0" fmla="*/ 1308102 w 2861820"/>
                <a:gd name="connsiteY0" fmla="*/ 0 h 962025"/>
                <a:gd name="connsiteX1" fmla="*/ 1743075 w 2861820"/>
                <a:gd name="connsiteY1" fmla="*/ 0 h 962025"/>
                <a:gd name="connsiteX2" fmla="*/ 1979615 w 2861820"/>
                <a:gd name="connsiteY2" fmla="*/ 96615 h 962025"/>
                <a:gd name="connsiteX3" fmla="*/ 1979615 w 2861820"/>
                <a:gd name="connsiteY3" fmla="*/ 619126 h 962025"/>
                <a:gd name="connsiteX4" fmla="*/ 2861820 w 2861820"/>
                <a:gd name="connsiteY4" fmla="*/ 619126 h 962025"/>
                <a:gd name="connsiteX5" fmla="*/ 2371725 w 2861820"/>
                <a:gd name="connsiteY5" fmla="*/ 962025 h 962025"/>
                <a:gd name="connsiteX6" fmla="*/ 238125 w 2861820"/>
                <a:gd name="connsiteY6" fmla="*/ 962025 h 962025"/>
                <a:gd name="connsiteX7" fmla="*/ 0 w 2861820"/>
                <a:gd name="connsiteY7" fmla="*/ 866775 h 962025"/>
                <a:gd name="connsiteX8" fmla="*/ 0 w 2861820"/>
                <a:gd name="connsiteY8" fmla="*/ 809067 h 962025"/>
                <a:gd name="connsiteX9" fmla="*/ 374652 w 2861820"/>
                <a:gd name="connsiteY9" fmla="*/ 742951 h 962025"/>
                <a:gd name="connsiteX10" fmla="*/ 1308102 w 2861820"/>
                <a:gd name="connsiteY10" fmla="*/ 742951 h 962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61820" h="962025">
                  <a:moveTo>
                    <a:pt x="1308102" y="0"/>
                  </a:moveTo>
                  <a:lnTo>
                    <a:pt x="1743075" y="0"/>
                  </a:lnTo>
                  <a:lnTo>
                    <a:pt x="1979615" y="96615"/>
                  </a:lnTo>
                  <a:lnTo>
                    <a:pt x="1979615" y="619126"/>
                  </a:lnTo>
                  <a:lnTo>
                    <a:pt x="2861820" y="619126"/>
                  </a:lnTo>
                  <a:lnTo>
                    <a:pt x="2371725" y="962025"/>
                  </a:lnTo>
                  <a:lnTo>
                    <a:pt x="238125" y="962025"/>
                  </a:lnTo>
                  <a:lnTo>
                    <a:pt x="0" y="866775"/>
                  </a:lnTo>
                  <a:lnTo>
                    <a:pt x="0" y="809067"/>
                  </a:lnTo>
                  <a:lnTo>
                    <a:pt x="374652" y="742951"/>
                  </a:lnTo>
                  <a:lnTo>
                    <a:pt x="1308102" y="742951"/>
                  </a:lnTo>
                  <a:close/>
                </a:path>
              </a:pathLst>
            </a:custGeom>
            <a:gradFill>
              <a:gsLst>
                <a:gs pos="98000">
                  <a:srgbClr val="44546A">
                    <a:lumMod val="75000"/>
                  </a:srgbClr>
                </a:gs>
                <a:gs pos="6000">
                  <a:srgbClr val="44546A">
                    <a:lumMod val="60000"/>
                    <a:lumOff val="40000"/>
                  </a:srgb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768" name="グループ化 1767">
              <a:extLst>
                <a:ext uri="{FF2B5EF4-FFF2-40B4-BE49-F238E27FC236}">
                  <a16:creationId xmlns:a16="http://schemas.microsoft.com/office/drawing/2014/main" id="{54526790-1028-4130-8F23-4D64D5D7613F}"/>
                </a:ext>
              </a:extLst>
            </p:cNvPr>
            <p:cNvGrpSpPr/>
            <p:nvPr/>
          </p:nvGrpSpPr>
          <p:grpSpPr>
            <a:xfrm>
              <a:off x="2028825" y="2085975"/>
              <a:ext cx="2390775" cy="1571623"/>
              <a:chOff x="2028825" y="2085975"/>
              <a:chExt cx="2390775" cy="1571623"/>
            </a:xfrm>
          </p:grpSpPr>
          <p:sp>
            <p:nvSpPr>
              <p:cNvPr id="1778" name="四角形: 上の 2 つの角を丸める 1777">
                <a:extLst>
                  <a:ext uri="{FF2B5EF4-FFF2-40B4-BE49-F238E27FC236}">
                    <a16:creationId xmlns:a16="http://schemas.microsoft.com/office/drawing/2014/main" id="{0CE0C184-BC65-4F57-816E-B33CB5888BC8}"/>
                  </a:ext>
                </a:extLst>
              </p:cNvPr>
              <p:cNvSpPr/>
              <p:nvPr/>
            </p:nvSpPr>
            <p:spPr>
              <a:xfrm>
                <a:off x="3279772" y="2085975"/>
                <a:ext cx="231775" cy="2635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9" name="台形 249">
                <a:extLst>
                  <a:ext uri="{FF2B5EF4-FFF2-40B4-BE49-F238E27FC236}">
                    <a16:creationId xmlns:a16="http://schemas.microsoft.com/office/drawing/2014/main" id="{E9D04BF7-5F33-4221-961B-BDC0D0F497C4}"/>
                  </a:ext>
                </a:extLst>
              </p:cNvPr>
              <p:cNvSpPr/>
              <p:nvPr/>
            </p:nvSpPr>
            <p:spPr>
              <a:xfrm rot="16200000">
                <a:off x="2587724" y="1628878"/>
                <a:ext cx="104573" cy="1222372"/>
              </a:xfrm>
              <a:custGeom>
                <a:avLst/>
                <a:gdLst>
                  <a:gd name="connsiteX0" fmla="*/ 0 w 104573"/>
                  <a:gd name="connsiteY0" fmla="*/ 879476 h 879476"/>
                  <a:gd name="connsiteX1" fmla="*/ 26143 w 104573"/>
                  <a:gd name="connsiteY1" fmla="*/ 0 h 879476"/>
                  <a:gd name="connsiteX2" fmla="*/ 78430 w 104573"/>
                  <a:gd name="connsiteY2" fmla="*/ 0 h 879476"/>
                  <a:gd name="connsiteX3" fmla="*/ 104573 w 104573"/>
                  <a:gd name="connsiteY3" fmla="*/ 879476 h 879476"/>
                  <a:gd name="connsiteX4" fmla="*/ 0 w 104573"/>
                  <a:gd name="connsiteY4" fmla="*/ 879476 h 879476"/>
                  <a:gd name="connsiteX0" fmla="*/ 0 w 104573"/>
                  <a:gd name="connsiteY0" fmla="*/ 879476 h 879476"/>
                  <a:gd name="connsiteX1" fmla="*/ 22971 w 104573"/>
                  <a:gd name="connsiteY1" fmla="*/ 50800 h 879476"/>
                  <a:gd name="connsiteX2" fmla="*/ 78430 w 104573"/>
                  <a:gd name="connsiteY2" fmla="*/ 0 h 879476"/>
                  <a:gd name="connsiteX3" fmla="*/ 104573 w 104573"/>
                  <a:gd name="connsiteY3" fmla="*/ 879476 h 879476"/>
                  <a:gd name="connsiteX4" fmla="*/ 0 w 104573"/>
                  <a:gd name="connsiteY4" fmla="*/ 879476 h 879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573" h="879476">
                    <a:moveTo>
                      <a:pt x="0" y="879476"/>
                    </a:moveTo>
                    <a:lnTo>
                      <a:pt x="22971" y="50800"/>
                    </a:lnTo>
                    <a:lnTo>
                      <a:pt x="78430" y="0"/>
                    </a:lnTo>
                    <a:lnTo>
                      <a:pt x="104573" y="879476"/>
                    </a:lnTo>
                    <a:lnTo>
                      <a:pt x="0" y="879476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>
                <a:softEdge rad="0"/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0" name="フリーフォーム: 図形 1779">
                <a:extLst>
                  <a:ext uri="{FF2B5EF4-FFF2-40B4-BE49-F238E27FC236}">
                    <a16:creationId xmlns:a16="http://schemas.microsoft.com/office/drawing/2014/main" id="{1EEED417-2C13-448E-A9D4-01EE06162D27}"/>
                  </a:ext>
                </a:extLst>
              </p:cNvPr>
              <p:cNvSpPr/>
              <p:nvPr/>
            </p:nvSpPr>
            <p:spPr>
              <a:xfrm rot="6982727">
                <a:off x="3761114" y="2100882"/>
                <a:ext cx="89349" cy="637399"/>
              </a:xfrm>
              <a:custGeom>
                <a:avLst/>
                <a:gdLst>
                  <a:gd name="connsiteX0" fmla="*/ 0 w 89349"/>
                  <a:gd name="connsiteY0" fmla="*/ 637399 h 637399"/>
                  <a:gd name="connsiteX1" fmla="*/ 16260 w 89349"/>
                  <a:gd name="connsiteY1" fmla="*/ 50800 h 637399"/>
                  <a:gd name="connsiteX2" fmla="*/ 71719 w 89349"/>
                  <a:gd name="connsiteY2" fmla="*/ 0 h 637399"/>
                  <a:gd name="connsiteX3" fmla="*/ 89349 w 89349"/>
                  <a:gd name="connsiteY3" fmla="*/ 593087 h 637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9" h="637399">
                    <a:moveTo>
                      <a:pt x="0" y="637399"/>
                    </a:moveTo>
                    <a:lnTo>
                      <a:pt x="16260" y="50800"/>
                    </a:lnTo>
                    <a:lnTo>
                      <a:pt x="71719" y="0"/>
                    </a:lnTo>
                    <a:lnTo>
                      <a:pt x="89349" y="593087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>
                <a:softEdge rad="0"/>
              </a:effec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1" name="台形 249">
                <a:extLst>
                  <a:ext uri="{FF2B5EF4-FFF2-40B4-BE49-F238E27FC236}">
                    <a16:creationId xmlns:a16="http://schemas.microsoft.com/office/drawing/2014/main" id="{E4B7C8D1-B666-4085-8700-73E65D99C333}"/>
                  </a:ext>
                </a:extLst>
              </p:cNvPr>
              <p:cNvSpPr/>
              <p:nvPr/>
            </p:nvSpPr>
            <p:spPr>
              <a:xfrm rot="5400000">
                <a:off x="3927575" y="1800326"/>
                <a:ext cx="104573" cy="879476"/>
              </a:xfrm>
              <a:custGeom>
                <a:avLst/>
                <a:gdLst>
                  <a:gd name="connsiteX0" fmla="*/ 0 w 104573"/>
                  <a:gd name="connsiteY0" fmla="*/ 879476 h 879476"/>
                  <a:gd name="connsiteX1" fmla="*/ 26143 w 104573"/>
                  <a:gd name="connsiteY1" fmla="*/ 0 h 879476"/>
                  <a:gd name="connsiteX2" fmla="*/ 78430 w 104573"/>
                  <a:gd name="connsiteY2" fmla="*/ 0 h 879476"/>
                  <a:gd name="connsiteX3" fmla="*/ 104573 w 104573"/>
                  <a:gd name="connsiteY3" fmla="*/ 879476 h 879476"/>
                  <a:gd name="connsiteX4" fmla="*/ 0 w 104573"/>
                  <a:gd name="connsiteY4" fmla="*/ 879476 h 879476"/>
                  <a:gd name="connsiteX0" fmla="*/ 0 w 104573"/>
                  <a:gd name="connsiteY0" fmla="*/ 879476 h 879476"/>
                  <a:gd name="connsiteX1" fmla="*/ 22971 w 104573"/>
                  <a:gd name="connsiteY1" fmla="*/ 50800 h 879476"/>
                  <a:gd name="connsiteX2" fmla="*/ 78430 w 104573"/>
                  <a:gd name="connsiteY2" fmla="*/ 0 h 879476"/>
                  <a:gd name="connsiteX3" fmla="*/ 104573 w 104573"/>
                  <a:gd name="connsiteY3" fmla="*/ 879476 h 879476"/>
                  <a:gd name="connsiteX4" fmla="*/ 0 w 104573"/>
                  <a:gd name="connsiteY4" fmla="*/ 879476 h 879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573" h="879476">
                    <a:moveTo>
                      <a:pt x="0" y="879476"/>
                    </a:moveTo>
                    <a:lnTo>
                      <a:pt x="22971" y="50800"/>
                    </a:lnTo>
                    <a:lnTo>
                      <a:pt x="78430" y="0"/>
                    </a:lnTo>
                    <a:lnTo>
                      <a:pt x="104573" y="879476"/>
                    </a:lnTo>
                    <a:lnTo>
                      <a:pt x="0" y="879476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>
                <a:softEdge rad="0"/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2" name="フリーフォーム: 図形 1781">
                <a:extLst>
                  <a:ext uri="{FF2B5EF4-FFF2-40B4-BE49-F238E27FC236}">
                    <a16:creationId xmlns:a16="http://schemas.microsoft.com/office/drawing/2014/main" id="{F8BF87CB-41AC-48BB-B7BA-A67BF33C280E}"/>
                  </a:ext>
                </a:extLst>
              </p:cNvPr>
              <p:cNvSpPr/>
              <p:nvPr/>
            </p:nvSpPr>
            <p:spPr>
              <a:xfrm rot="10800000" flipV="1">
                <a:off x="3121023" y="2349500"/>
                <a:ext cx="390526" cy="1308098"/>
              </a:xfrm>
              <a:custGeom>
                <a:avLst/>
                <a:gdLst>
                  <a:gd name="connsiteX0" fmla="*/ 231776 w 390526"/>
                  <a:gd name="connsiteY0" fmla="*/ 0 h 1308098"/>
                  <a:gd name="connsiteX1" fmla="*/ 114300 w 390526"/>
                  <a:gd name="connsiteY1" fmla="*/ 0 h 1308098"/>
                  <a:gd name="connsiteX2" fmla="*/ 114300 w 390526"/>
                  <a:gd name="connsiteY2" fmla="*/ 171450 h 1308098"/>
                  <a:gd name="connsiteX3" fmla="*/ 114299 w 390526"/>
                  <a:gd name="connsiteY3" fmla="*/ 171450 h 1308098"/>
                  <a:gd name="connsiteX4" fmla="*/ 114299 w 390526"/>
                  <a:gd name="connsiteY4" fmla="*/ 0 h 1308098"/>
                  <a:gd name="connsiteX5" fmla="*/ 2 w 390526"/>
                  <a:gd name="connsiteY5" fmla="*/ 0 h 1308098"/>
                  <a:gd name="connsiteX6" fmla="*/ 2 w 390526"/>
                  <a:gd name="connsiteY6" fmla="*/ 171450 h 1308098"/>
                  <a:gd name="connsiteX7" fmla="*/ 0 w 390526"/>
                  <a:gd name="connsiteY7" fmla="*/ 171450 h 1308098"/>
                  <a:gd name="connsiteX8" fmla="*/ 0 w 390526"/>
                  <a:gd name="connsiteY8" fmla="*/ 930271 h 1308098"/>
                  <a:gd name="connsiteX9" fmla="*/ 0 w 390526"/>
                  <a:gd name="connsiteY9" fmla="*/ 930272 h 1308098"/>
                  <a:gd name="connsiteX10" fmla="*/ 65111 w 390526"/>
                  <a:gd name="connsiteY10" fmla="*/ 1308098 h 1308098"/>
                  <a:gd name="connsiteX11" fmla="*/ 325415 w 390526"/>
                  <a:gd name="connsiteY11" fmla="*/ 1308098 h 1308098"/>
                  <a:gd name="connsiteX12" fmla="*/ 390526 w 390526"/>
                  <a:gd name="connsiteY12" fmla="*/ 930272 h 1308098"/>
                  <a:gd name="connsiteX13" fmla="*/ 390526 w 390526"/>
                  <a:gd name="connsiteY13" fmla="*/ 930271 h 1308098"/>
                  <a:gd name="connsiteX14" fmla="*/ 390526 w 390526"/>
                  <a:gd name="connsiteY14" fmla="*/ 171450 h 1308098"/>
                  <a:gd name="connsiteX15" fmla="*/ 231776 w 390526"/>
                  <a:gd name="connsiteY15" fmla="*/ 171450 h 1308098"/>
                  <a:gd name="connsiteX0" fmla="*/ 231776 w 390526"/>
                  <a:gd name="connsiteY0" fmla="*/ 0 h 1308098"/>
                  <a:gd name="connsiteX1" fmla="*/ 114300 w 390526"/>
                  <a:gd name="connsiteY1" fmla="*/ 0 h 1308098"/>
                  <a:gd name="connsiteX2" fmla="*/ 114300 w 390526"/>
                  <a:gd name="connsiteY2" fmla="*/ 171450 h 1308098"/>
                  <a:gd name="connsiteX3" fmla="*/ 114299 w 390526"/>
                  <a:gd name="connsiteY3" fmla="*/ 0 h 1308098"/>
                  <a:gd name="connsiteX4" fmla="*/ 2 w 390526"/>
                  <a:gd name="connsiteY4" fmla="*/ 0 h 1308098"/>
                  <a:gd name="connsiteX5" fmla="*/ 2 w 390526"/>
                  <a:gd name="connsiteY5" fmla="*/ 171450 h 1308098"/>
                  <a:gd name="connsiteX6" fmla="*/ 0 w 390526"/>
                  <a:gd name="connsiteY6" fmla="*/ 171450 h 1308098"/>
                  <a:gd name="connsiteX7" fmla="*/ 0 w 390526"/>
                  <a:gd name="connsiteY7" fmla="*/ 930271 h 1308098"/>
                  <a:gd name="connsiteX8" fmla="*/ 0 w 390526"/>
                  <a:gd name="connsiteY8" fmla="*/ 930272 h 1308098"/>
                  <a:gd name="connsiteX9" fmla="*/ 65111 w 390526"/>
                  <a:gd name="connsiteY9" fmla="*/ 1308098 h 1308098"/>
                  <a:gd name="connsiteX10" fmla="*/ 325415 w 390526"/>
                  <a:gd name="connsiteY10" fmla="*/ 1308098 h 1308098"/>
                  <a:gd name="connsiteX11" fmla="*/ 390526 w 390526"/>
                  <a:gd name="connsiteY11" fmla="*/ 930272 h 1308098"/>
                  <a:gd name="connsiteX12" fmla="*/ 390526 w 390526"/>
                  <a:gd name="connsiteY12" fmla="*/ 930271 h 1308098"/>
                  <a:gd name="connsiteX13" fmla="*/ 390526 w 390526"/>
                  <a:gd name="connsiteY13" fmla="*/ 171450 h 1308098"/>
                  <a:gd name="connsiteX14" fmla="*/ 231776 w 390526"/>
                  <a:gd name="connsiteY14" fmla="*/ 171450 h 1308098"/>
                  <a:gd name="connsiteX15" fmla="*/ 231776 w 390526"/>
                  <a:gd name="connsiteY15" fmla="*/ 0 h 1308098"/>
                  <a:gd name="connsiteX0" fmla="*/ 231776 w 390526"/>
                  <a:gd name="connsiteY0" fmla="*/ 0 h 1308098"/>
                  <a:gd name="connsiteX1" fmla="*/ 114300 w 390526"/>
                  <a:gd name="connsiteY1" fmla="*/ 0 h 1308098"/>
                  <a:gd name="connsiteX2" fmla="*/ 114299 w 390526"/>
                  <a:gd name="connsiteY2" fmla="*/ 0 h 1308098"/>
                  <a:gd name="connsiteX3" fmla="*/ 2 w 390526"/>
                  <a:gd name="connsiteY3" fmla="*/ 0 h 1308098"/>
                  <a:gd name="connsiteX4" fmla="*/ 2 w 390526"/>
                  <a:gd name="connsiteY4" fmla="*/ 171450 h 1308098"/>
                  <a:gd name="connsiteX5" fmla="*/ 0 w 390526"/>
                  <a:gd name="connsiteY5" fmla="*/ 171450 h 1308098"/>
                  <a:gd name="connsiteX6" fmla="*/ 0 w 390526"/>
                  <a:gd name="connsiteY6" fmla="*/ 930271 h 1308098"/>
                  <a:gd name="connsiteX7" fmla="*/ 0 w 390526"/>
                  <a:gd name="connsiteY7" fmla="*/ 930272 h 1308098"/>
                  <a:gd name="connsiteX8" fmla="*/ 65111 w 390526"/>
                  <a:gd name="connsiteY8" fmla="*/ 1308098 h 1308098"/>
                  <a:gd name="connsiteX9" fmla="*/ 325415 w 390526"/>
                  <a:gd name="connsiteY9" fmla="*/ 1308098 h 1308098"/>
                  <a:gd name="connsiteX10" fmla="*/ 390526 w 390526"/>
                  <a:gd name="connsiteY10" fmla="*/ 930272 h 1308098"/>
                  <a:gd name="connsiteX11" fmla="*/ 390526 w 390526"/>
                  <a:gd name="connsiteY11" fmla="*/ 930271 h 1308098"/>
                  <a:gd name="connsiteX12" fmla="*/ 390526 w 390526"/>
                  <a:gd name="connsiteY12" fmla="*/ 171450 h 1308098"/>
                  <a:gd name="connsiteX13" fmla="*/ 231776 w 390526"/>
                  <a:gd name="connsiteY13" fmla="*/ 171450 h 1308098"/>
                  <a:gd name="connsiteX14" fmla="*/ 231776 w 390526"/>
                  <a:gd name="connsiteY14" fmla="*/ 0 h 1308098"/>
                  <a:gd name="connsiteX0" fmla="*/ 231776 w 390526"/>
                  <a:gd name="connsiteY0" fmla="*/ 0 h 1308098"/>
                  <a:gd name="connsiteX1" fmla="*/ 114300 w 390526"/>
                  <a:gd name="connsiteY1" fmla="*/ 0 h 1308098"/>
                  <a:gd name="connsiteX2" fmla="*/ 2 w 390526"/>
                  <a:gd name="connsiteY2" fmla="*/ 0 h 1308098"/>
                  <a:gd name="connsiteX3" fmla="*/ 2 w 390526"/>
                  <a:gd name="connsiteY3" fmla="*/ 171450 h 1308098"/>
                  <a:gd name="connsiteX4" fmla="*/ 0 w 390526"/>
                  <a:gd name="connsiteY4" fmla="*/ 171450 h 1308098"/>
                  <a:gd name="connsiteX5" fmla="*/ 0 w 390526"/>
                  <a:gd name="connsiteY5" fmla="*/ 930271 h 1308098"/>
                  <a:gd name="connsiteX6" fmla="*/ 0 w 390526"/>
                  <a:gd name="connsiteY6" fmla="*/ 930272 h 1308098"/>
                  <a:gd name="connsiteX7" fmla="*/ 65111 w 390526"/>
                  <a:gd name="connsiteY7" fmla="*/ 1308098 h 1308098"/>
                  <a:gd name="connsiteX8" fmla="*/ 325415 w 390526"/>
                  <a:gd name="connsiteY8" fmla="*/ 1308098 h 1308098"/>
                  <a:gd name="connsiteX9" fmla="*/ 390526 w 390526"/>
                  <a:gd name="connsiteY9" fmla="*/ 930272 h 1308098"/>
                  <a:gd name="connsiteX10" fmla="*/ 390526 w 390526"/>
                  <a:gd name="connsiteY10" fmla="*/ 930271 h 1308098"/>
                  <a:gd name="connsiteX11" fmla="*/ 390526 w 390526"/>
                  <a:gd name="connsiteY11" fmla="*/ 171450 h 1308098"/>
                  <a:gd name="connsiteX12" fmla="*/ 231776 w 390526"/>
                  <a:gd name="connsiteY12" fmla="*/ 171450 h 1308098"/>
                  <a:gd name="connsiteX13" fmla="*/ 231776 w 390526"/>
                  <a:gd name="connsiteY13" fmla="*/ 0 h 130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0526" h="1308098">
                    <a:moveTo>
                      <a:pt x="231776" y="0"/>
                    </a:moveTo>
                    <a:lnTo>
                      <a:pt x="114300" y="0"/>
                    </a:lnTo>
                    <a:lnTo>
                      <a:pt x="2" y="0"/>
                    </a:lnTo>
                    <a:lnTo>
                      <a:pt x="2" y="171450"/>
                    </a:lnTo>
                    <a:lnTo>
                      <a:pt x="0" y="171450"/>
                    </a:lnTo>
                    <a:lnTo>
                      <a:pt x="0" y="930271"/>
                    </a:lnTo>
                    <a:lnTo>
                      <a:pt x="0" y="930272"/>
                    </a:lnTo>
                    <a:lnTo>
                      <a:pt x="65111" y="1308098"/>
                    </a:lnTo>
                    <a:lnTo>
                      <a:pt x="325415" y="1308098"/>
                    </a:lnTo>
                    <a:lnTo>
                      <a:pt x="390526" y="930272"/>
                    </a:lnTo>
                    <a:lnTo>
                      <a:pt x="390526" y="930271"/>
                    </a:lnTo>
                    <a:lnTo>
                      <a:pt x="390526" y="171450"/>
                    </a:lnTo>
                    <a:lnTo>
                      <a:pt x="231776" y="171450"/>
                    </a:lnTo>
                    <a:lnTo>
                      <a:pt x="231776" y="0"/>
                    </a:lnTo>
                    <a:close/>
                  </a:path>
                </a:pathLst>
              </a:custGeom>
              <a:gradFill flip="none" rotWithShape="1">
                <a:gsLst>
                  <a:gs pos="98000">
                    <a:srgbClr val="44546A">
                      <a:lumMod val="75000"/>
                    </a:srgbClr>
                  </a:gs>
                  <a:gs pos="50000">
                    <a:srgbClr val="44546A">
                      <a:lumMod val="60000"/>
                      <a:lumOff val="4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69" name="グループ化 1768">
              <a:extLst>
                <a:ext uri="{FF2B5EF4-FFF2-40B4-BE49-F238E27FC236}">
                  <a16:creationId xmlns:a16="http://schemas.microsoft.com/office/drawing/2014/main" id="{AC9A3411-0F5E-495D-A41B-8D7DE07F155B}"/>
                </a:ext>
              </a:extLst>
            </p:cNvPr>
            <p:cNvGrpSpPr/>
            <p:nvPr/>
          </p:nvGrpSpPr>
          <p:grpSpPr>
            <a:xfrm>
              <a:off x="5176838" y="2613025"/>
              <a:ext cx="539751" cy="1044575"/>
              <a:chOff x="5176838" y="2613025"/>
              <a:chExt cx="539751" cy="1044575"/>
            </a:xfrm>
          </p:grpSpPr>
          <p:sp>
            <p:nvSpPr>
              <p:cNvPr id="1775" name="フリーフォーム: 図形 1774">
                <a:extLst>
                  <a:ext uri="{FF2B5EF4-FFF2-40B4-BE49-F238E27FC236}">
                    <a16:creationId xmlns:a16="http://schemas.microsoft.com/office/drawing/2014/main" id="{E6A36A7C-3039-4BAF-A6DB-20C5A7387B72}"/>
                  </a:ext>
                </a:extLst>
              </p:cNvPr>
              <p:cNvSpPr/>
              <p:nvPr/>
            </p:nvSpPr>
            <p:spPr>
              <a:xfrm>
                <a:off x="5437064" y="2613025"/>
                <a:ext cx="279525" cy="92075"/>
              </a:xfrm>
              <a:custGeom>
                <a:avLst/>
                <a:gdLst>
                  <a:gd name="connsiteX0" fmla="*/ 35050 w 279525"/>
                  <a:gd name="connsiteY0" fmla="*/ 0 h 92075"/>
                  <a:gd name="connsiteX1" fmla="*/ 279525 w 279525"/>
                  <a:gd name="connsiteY1" fmla="*/ 0 h 92075"/>
                  <a:gd name="connsiteX2" fmla="*/ 279525 w 279525"/>
                  <a:gd name="connsiteY2" fmla="*/ 92075 h 92075"/>
                  <a:gd name="connsiteX3" fmla="*/ 254125 w 279525"/>
                  <a:gd name="connsiteY3" fmla="*/ 92075 h 92075"/>
                  <a:gd name="connsiteX4" fmla="*/ 0 w 279525"/>
                  <a:gd name="connsiteY4" fmla="*/ 92075 h 92075"/>
                  <a:gd name="connsiteX5" fmla="*/ 35050 w 279525"/>
                  <a:gd name="connsiteY5" fmla="*/ 0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9525" h="92075">
                    <a:moveTo>
                      <a:pt x="35050" y="0"/>
                    </a:moveTo>
                    <a:lnTo>
                      <a:pt x="279525" y="0"/>
                    </a:lnTo>
                    <a:lnTo>
                      <a:pt x="279525" y="92075"/>
                    </a:lnTo>
                    <a:lnTo>
                      <a:pt x="254125" y="92075"/>
                    </a:lnTo>
                    <a:lnTo>
                      <a:pt x="0" y="92075"/>
                    </a:lnTo>
                    <a:lnTo>
                      <a:pt x="3505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6" name="フリーフォーム: 図形 1775">
                <a:extLst>
                  <a:ext uri="{FF2B5EF4-FFF2-40B4-BE49-F238E27FC236}">
                    <a16:creationId xmlns:a16="http://schemas.microsoft.com/office/drawing/2014/main" id="{ED98145C-F1C4-4816-99EB-DF8E2670B478}"/>
                  </a:ext>
                </a:extLst>
              </p:cNvPr>
              <p:cNvSpPr/>
              <p:nvPr/>
            </p:nvSpPr>
            <p:spPr>
              <a:xfrm>
                <a:off x="5245766" y="3546474"/>
                <a:ext cx="470823" cy="111126"/>
              </a:xfrm>
              <a:custGeom>
                <a:avLst/>
                <a:gdLst>
                  <a:gd name="connsiteX0" fmla="*/ 0 w 470823"/>
                  <a:gd name="connsiteY0" fmla="*/ 0 h 111126"/>
                  <a:gd name="connsiteX1" fmla="*/ 470823 w 470823"/>
                  <a:gd name="connsiteY1" fmla="*/ 0 h 111126"/>
                  <a:gd name="connsiteX2" fmla="*/ 470823 w 470823"/>
                  <a:gd name="connsiteY2" fmla="*/ 111126 h 111126"/>
                  <a:gd name="connsiteX3" fmla="*/ 369223 w 470823"/>
                  <a:gd name="connsiteY3" fmla="*/ 111126 h 111126"/>
                  <a:gd name="connsiteX4" fmla="*/ 48548 w 470823"/>
                  <a:gd name="connsiteY4" fmla="*/ 111126 h 111126"/>
                  <a:gd name="connsiteX5" fmla="*/ 0 w 470823"/>
                  <a:gd name="connsiteY5" fmla="*/ 0 h 111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823" h="111126">
                    <a:moveTo>
                      <a:pt x="0" y="0"/>
                    </a:moveTo>
                    <a:lnTo>
                      <a:pt x="470823" y="0"/>
                    </a:lnTo>
                    <a:lnTo>
                      <a:pt x="470823" y="111126"/>
                    </a:lnTo>
                    <a:lnTo>
                      <a:pt x="369223" y="111126"/>
                    </a:lnTo>
                    <a:lnTo>
                      <a:pt x="48548" y="111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7" name="フリーフォーム: 図形 1776">
                <a:extLst>
                  <a:ext uri="{FF2B5EF4-FFF2-40B4-BE49-F238E27FC236}">
                    <a16:creationId xmlns:a16="http://schemas.microsoft.com/office/drawing/2014/main" id="{A9477181-12F7-4F27-97AB-EBC3870175AB}"/>
                  </a:ext>
                </a:extLst>
              </p:cNvPr>
              <p:cNvSpPr/>
              <p:nvPr/>
            </p:nvSpPr>
            <p:spPr>
              <a:xfrm>
                <a:off x="5176838" y="2705100"/>
                <a:ext cx="539750" cy="841374"/>
              </a:xfrm>
              <a:custGeom>
                <a:avLst/>
                <a:gdLst>
                  <a:gd name="connsiteX0" fmla="*/ 260225 w 539750"/>
                  <a:gd name="connsiteY0" fmla="*/ 0 h 841374"/>
                  <a:gd name="connsiteX1" fmla="*/ 514350 w 539750"/>
                  <a:gd name="connsiteY1" fmla="*/ 0 h 841374"/>
                  <a:gd name="connsiteX2" fmla="*/ 539750 w 539750"/>
                  <a:gd name="connsiteY2" fmla="*/ 0 h 841374"/>
                  <a:gd name="connsiteX3" fmla="*/ 539750 w 539750"/>
                  <a:gd name="connsiteY3" fmla="*/ 841374 h 841374"/>
                  <a:gd name="connsiteX4" fmla="*/ 68927 w 539750"/>
                  <a:gd name="connsiteY4" fmla="*/ 841374 h 841374"/>
                  <a:gd name="connsiteX5" fmla="*/ 0 w 539750"/>
                  <a:gd name="connsiteY5" fmla="*/ 683600 h 841374"/>
                  <a:gd name="connsiteX6" fmla="*/ 260225 w 539750"/>
                  <a:gd name="connsiteY6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9750" h="841374">
                    <a:moveTo>
                      <a:pt x="260225" y="0"/>
                    </a:moveTo>
                    <a:lnTo>
                      <a:pt x="514350" y="0"/>
                    </a:lnTo>
                    <a:lnTo>
                      <a:pt x="539750" y="0"/>
                    </a:lnTo>
                    <a:lnTo>
                      <a:pt x="539750" y="841374"/>
                    </a:lnTo>
                    <a:lnTo>
                      <a:pt x="68927" y="841374"/>
                    </a:lnTo>
                    <a:lnTo>
                      <a:pt x="0" y="683600"/>
                    </a:lnTo>
                    <a:lnTo>
                      <a:pt x="260225" y="0"/>
                    </a:lnTo>
                    <a:close/>
                  </a:path>
                </a:pathLst>
              </a:custGeom>
              <a:solidFill>
                <a:srgbClr val="44546A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770" name="楕円 1769">
              <a:extLst>
                <a:ext uri="{FF2B5EF4-FFF2-40B4-BE49-F238E27FC236}">
                  <a16:creationId xmlns:a16="http://schemas.microsoft.com/office/drawing/2014/main" id="{94A3A1F3-C59D-493A-823D-3A09EAFF6BC4}"/>
                </a:ext>
              </a:extLst>
            </p:cNvPr>
            <p:cNvSpPr/>
            <p:nvPr/>
          </p:nvSpPr>
          <p:spPr>
            <a:xfrm>
              <a:off x="3672688" y="4152898"/>
              <a:ext cx="178595" cy="178595"/>
            </a:xfrm>
            <a:prstGeom prst="ellipse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71" name="楕円 1770">
              <a:extLst>
                <a:ext uri="{FF2B5EF4-FFF2-40B4-BE49-F238E27FC236}">
                  <a16:creationId xmlns:a16="http://schemas.microsoft.com/office/drawing/2014/main" id="{22B4BEA9-F06B-4A51-9933-BFA65E9B11E7}"/>
                </a:ext>
              </a:extLst>
            </p:cNvPr>
            <p:cNvSpPr/>
            <p:nvPr/>
          </p:nvSpPr>
          <p:spPr>
            <a:xfrm>
              <a:off x="3716351" y="4196563"/>
              <a:ext cx="91268" cy="9126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772" name="グループ化 1771">
              <a:extLst>
                <a:ext uri="{FF2B5EF4-FFF2-40B4-BE49-F238E27FC236}">
                  <a16:creationId xmlns:a16="http://schemas.microsoft.com/office/drawing/2014/main" id="{3E764E87-F407-4973-892A-CAB5D2955A04}"/>
                </a:ext>
              </a:extLst>
            </p:cNvPr>
            <p:cNvGrpSpPr/>
            <p:nvPr/>
          </p:nvGrpSpPr>
          <p:grpSpPr>
            <a:xfrm>
              <a:off x="1872471" y="4168781"/>
              <a:ext cx="146830" cy="146830"/>
              <a:chOff x="1856588" y="4152898"/>
              <a:chExt cx="178595" cy="178595"/>
            </a:xfrm>
          </p:grpSpPr>
          <p:sp>
            <p:nvSpPr>
              <p:cNvPr id="1773" name="楕円 1772">
                <a:extLst>
                  <a:ext uri="{FF2B5EF4-FFF2-40B4-BE49-F238E27FC236}">
                    <a16:creationId xmlns:a16="http://schemas.microsoft.com/office/drawing/2014/main" id="{B882E17B-54CE-4F5D-9671-CBAE9208CE1B}"/>
                  </a:ext>
                </a:extLst>
              </p:cNvPr>
              <p:cNvSpPr/>
              <p:nvPr/>
            </p:nvSpPr>
            <p:spPr>
              <a:xfrm>
                <a:off x="1856588" y="4152898"/>
                <a:ext cx="178595" cy="178595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4" name="楕円 1773">
                <a:extLst>
                  <a:ext uri="{FF2B5EF4-FFF2-40B4-BE49-F238E27FC236}">
                    <a16:creationId xmlns:a16="http://schemas.microsoft.com/office/drawing/2014/main" id="{6512640F-2BC9-472B-98BD-53272226A0B3}"/>
                  </a:ext>
                </a:extLst>
              </p:cNvPr>
              <p:cNvSpPr/>
              <p:nvPr/>
            </p:nvSpPr>
            <p:spPr>
              <a:xfrm>
                <a:off x="1900251" y="4196563"/>
                <a:ext cx="91268" cy="9126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822" name="テキスト ボックス 1821">
            <a:extLst>
              <a:ext uri="{FF2B5EF4-FFF2-40B4-BE49-F238E27FC236}">
                <a16:creationId xmlns:a16="http://schemas.microsoft.com/office/drawing/2014/main" id="{5B634FC6-1BFD-4626-B4BC-2E85BEF659F2}"/>
              </a:ext>
            </a:extLst>
          </p:cNvPr>
          <p:cNvSpPr txBox="1"/>
          <p:nvPr/>
        </p:nvSpPr>
        <p:spPr>
          <a:xfrm>
            <a:off x="4712264" y="211565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1200" dirty="0"/>
              <a:t>米軍基地</a:t>
            </a: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7" name="テキスト ボックス 1506">
            <a:extLst>
              <a:ext uri="{FF2B5EF4-FFF2-40B4-BE49-F238E27FC236}">
                <a16:creationId xmlns:a16="http://schemas.microsoft.com/office/drawing/2014/main" id="{D62C8692-EEE0-4A40-B834-FC96F60F786B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ゴーヤー</a:t>
            </a:r>
          </a:p>
        </p:txBody>
      </p:sp>
      <p:sp>
        <p:nvSpPr>
          <p:cNvPr id="1508" name="テキスト ボックス 1507">
            <a:extLst>
              <a:ext uri="{FF2B5EF4-FFF2-40B4-BE49-F238E27FC236}">
                <a16:creationId xmlns:a16="http://schemas.microsoft.com/office/drawing/2014/main" id="{77FCB9EF-D881-4E97-A14B-C136DDAF4D75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沖縄ソーキそば</a:t>
            </a:r>
          </a:p>
        </p:txBody>
      </p:sp>
      <p:sp>
        <p:nvSpPr>
          <p:cNvPr id="1509" name="テキスト ボックス 1508">
            <a:extLst>
              <a:ext uri="{FF2B5EF4-FFF2-40B4-BE49-F238E27FC236}">
                <a16:creationId xmlns:a16="http://schemas.microsoft.com/office/drawing/2014/main" id="{FB5FF0B3-2652-403E-A4D0-7FB0CC01762C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シーサー</a:t>
            </a:r>
          </a:p>
        </p:txBody>
      </p:sp>
      <p:sp>
        <p:nvSpPr>
          <p:cNvPr id="1510" name="テキスト ボックス 1509">
            <a:extLst>
              <a:ext uri="{FF2B5EF4-FFF2-40B4-BE49-F238E27FC236}">
                <a16:creationId xmlns:a16="http://schemas.microsoft.com/office/drawing/2014/main" id="{504E9ABA-7AEA-44C3-9753-3224DCE4CC3E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ちんすこう</a:t>
            </a:r>
          </a:p>
        </p:txBody>
      </p:sp>
      <p:sp>
        <p:nvSpPr>
          <p:cNvPr id="1511" name="テキスト ボックス 1510">
            <a:extLst>
              <a:ext uri="{FF2B5EF4-FFF2-40B4-BE49-F238E27FC236}">
                <a16:creationId xmlns:a16="http://schemas.microsoft.com/office/drawing/2014/main" id="{1427AC49-7E4C-41D2-8627-56158304F46D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フーチャンプルー</a:t>
            </a:r>
          </a:p>
        </p:txBody>
      </p:sp>
      <p:sp>
        <p:nvSpPr>
          <p:cNvPr id="1512" name="テキスト ボックス 1511">
            <a:extLst>
              <a:ext uri="{FF2B5EF4-FFF2-40B4-BE49-F238E27FC236}">
                <a16:creationId xmlns:a16="http://schemas.microsoft.com/office/drawing/2014/main" id="{B704F01D-4327-45FB-B432-BD15672B3A8B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ゴーヤチャンプルー</a:t>
            </a:r>
          </a:p>
        </p:txBody>
      </p:sp>
      <p:sp>
        <p:nvSpPr>
          <p:cNvPr id="1513" name="テキスト ボックス 1512">
            <a:extLst>
              <a:ext uri="{FF2B5EF4-FFF2-40B4-BE49-F238E27FC236}">
                <a16:creationId xmlns:a16="http://schemas.microsoft.com/office/drawing/2014/main" id="{78A3DB03-2B4B-4B5B-A627-5B7072E9398F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沖縄県と言えば・・・</a:t>
            </a:r>
          </a:p>
        </p:txBody>
      </p:sp>
      <p:grpSp>
        <p:nvGrpSpPr>
          <p:cNvPr id="1514" name="グループ化 1513">
            <a:extLst>
              <a:ext uri="{FF2B5EF4-FFF2-40B4-BE49-F238E27FC236}">
                <a16:creationId xmlns:a16="http://schemas.microsoft.com/office/drawing/2014/main" id="{D104B95E-3D4C-400D-B3F9-F19CE5061F61}"/>
              </a:ext>
            </a:extLst>
          </p:cNvPr>
          <p:cNvGrpSpPr/>
          <p:nvPr/>
        </p:nvGrpSpPr>
        <p:grpSpPr>
          <a:xfrm>
            <a:off x="745063" y="1563998"/>
            <a:ext cx="2562286" cy="1640770"/>
            <a:chOff x="193520" y="2362284"/>
            <a:chExt cx="2562286" cy="1640770"/>
          </a:xfrm>
        </p:grpSpPr>
        <p:grpSp>
          <p:nvGrpSpPr>
            <p:cNvPr id="1515" name="グループ化 1514">
              <a:extLst>
                <a:ext uri="{FF2B5EF4-FFF2-40B4-BE49-F238E27FC236}">
                  <a16:creationId xmlns:a16="http://schemas.microsoft.com/office/drawing/2014/main" id="{5A3F4772-4260-4EF4-A903-3D0620B7FCE1}"/>
                </a:ext>
              </a:extLst>
            </p:cNvPr>
            <p:cNvGrpSpPr/>
            <p:nvPr/>
          </p:nvGrpSpPr>
          <p:grpSpPr>
            <a:xfrm>
              <a:off x="193520" y="2466355"/>
              <a:ext cx="2562286" cy="1536699"/>
              <a:chOff x="746064" y="1894185"/>
              <a:chExt cx="2562286" cy="1536699"/>
            </a:xfrm>
          </p:grpSpPr>
          <p:grpSp>
            <p:nvGrpSpPr>
              <p:cNvPr id="1715" name="グループ化 1714">
                <a:extLst>
                  <a:ext uri="{FF2B5EF4-FFF2-40B4-BE49-F238E27FC236}">
                    <a16:creationId xmlns:a16="http://schemas.microsoft.com/office/drawing/2014/main" id="{C35C2520-B05E-40B2-A4A4-C714C1ADD9A7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718" name="フリーフォーム: 図形 1717">
                  <a:extLst>
                    <a:ext uri="{FF2B5EF4-FFF2-40B4-BE49-F238E27FC236}">
                      <a16:creationId xmlns:a16="http://schemas.microsoft.com/office/drawing/2014/main" id="{C8750182-9BA8-4DF0-BE1D-F86A04E1C3C4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9" name="楕円 1718">
                  <a:extLst>
                    <a:ext uri="{FF2B5EF4-FFF2-40B4-BE49-F238E27FC236}">
                      <a16:creationId xmlns:a16="http://schemas.microsoft.com/office/drawing/2014/main" id="{F6C3F16A-BA04-4B19-8E9A-355BA64F5F8F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16" name="楕円 1715">
                <a:extLst>
                  <a:ext uri="{FF2B5EF4-FFF2-40B4-BE49-F238E27FC236}">
                    <a16:creationId xmlns:a16="http://schemas.microsoft.com/office/drawing/2014/main" id="{988537F8-AC78-4753-A3A6-4D05928E8181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17" name="フリーフォーム: 図形 1716">
                <a:extLst>
                  <a:ext uri="{FF2B5EF4-FFF2-40B4-BE49-F238E27FC236}">
                    <a16:creationId xmlns:a16="http://schemas.microsoft.com/office/drawing/2014/main" id="{DCF35BDD-CE78-4250-B274-50022791BCFC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16" name="グループ化 1515">
              <a:extLst>
                <a:ext uri="{FF2B5EF4-FFF2-40B4-BE49-F238E27FC236}">
                  <a16:creationId xmlns:a16="http://schemas.microsoft.com/office/drawing/2014/main" id="{76FA981A-0C99-443B-A534-2371247A24D4}"/>
                </a:ext>
              </a:extLst>
            </p:cNvPr>
            <p:cNvGrpSpPr/>
            <p:nvPr/>
          </p:nvGrpSpPr>
          <p:grpSpPr>
            <a:xfrm>
              <a:off x="451342" y="2362284"/>
              <a:ext cx="2140357" cy="1281708"/>
              <a:chOff x="315800" y="3080236"/>
              <a:chExt cx="1723656" cy="1134618"/>
            </a:xfrm>
          </p:grpSpPr>
          <p:grpSp>
            <p:nvGrpSpPr>
              <p:cNvPr id="1517" name="グループ化 1516">
                <a:extLst>
                  <a:ext uri="{FF2B5EF4-FFF2-40B4-BE49-F238E27FC236}">
                    <a16:creationId xmlns:a16="http://schemas.microsoft.com/office/drawing/2014/main" id="{41C257DA-59EF-4CF3-A84C-D3B28F86234E}"/>
                  </a:ext>
                </a:extLst>
              </p:cNvPr>
              <p:cNvGrpSpPr/>
              <p:nvPr/>
            </p:nvGrpSpPr>
            <p:grpSpPr>
              <a:xfrm rot="4206620">
                <a:off x="986335" y="2589163"/>
                <a:ext cx="510774" cy="1492920"/>
                <a:chOff x="1832898" y="4033343"/>
                <a:chExt cx="891416" cy="2605487"/>
              </a:xfrm>
            </p:grpSpPr>
            <p:sp>
              <p:nvSpPr>
                <p:cNvPr id="1650" name="楕円 414">
                  <a:extLst>
                    <a:ext uri="{FF2B5EF4-FFF2-40B4-BE49-F238E27FC236}">
                      <a16:creationId xmlns:a16="http://schemas.microsoft.com/office/drawing/2014/main" id="{9A8A6FC0-5D47-4C8E-BDCF-3F9AB788538D}"/>
                    </a:ext>
                  </a:extLst>
                </p:cNvPr>
                <p:cNvSpPr/>
                <p:nvPr/>
              </p:nvSpPr>
              <p:spPr bwMode="auto">
                <a:xfrm>
                  <a:off x="1871879" y="4182898"/>
                  <a:ext cx="809662" cy="2455932"/>
                </a:xfrm>
                <a:custGeom>
                  <a:avLst/>
                  <a:gdLst>
                    <a:gd name="connsiteX0" fmla="*/ 0 w 791437"/>
                    <a:gd name="connsiteY0" fmla="*/ 671051 h 1342102"/>
                    <a:gd name="connsiteX1" fmla="*/ 395719 w 791437"/>
                    <a:gd name="connsiteY1" fmla="*/ 0 h 1342102"/>
                    <a:gd name="connsiteX2" fmla="*/ 791438 w 791437"/>
                    <a:gd name="connsiteY2" fmla="*/ 671051 h 1342102"/>
                    <a:gd name="connsiteX3" fmla="*/ 395719 w 791437"/>
                    <a:gd name="connsiteY3" fmla="*/ 1342102 h 1342102"/>
                    <a:gd name="connsiteX4" fmla="*/ 0 w 791437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1438" h="2324868">
                      <a:moveTo>
                        <a:pt x="0" y="782146"/>
                      </a:moveTo>
                      <a:cubicBezTo>
                        <a:pt x="0" y="411535"/>
                        <a:pt x="168624" y="76912"/>
                        <a:pt x="395719" y="0"/>
                      </a:cubicBezTo>
                      <a:cubicBezTo>
                        <a:pt x="631361" y="68366"/>
                        <a:pt x="791438" y="411535"/>
                        <a:pt x="791438" y="782146"/>
                      </a:cubicBezTo>
                      <a:cubicBezTo>
                        <a:pt x="791438" y="1152757"/>
                        <a:pt x="665543" y="2239410"/>
                        <a:pt x="404264" y="2324868"/>
                      </a:cubicBezTo>
                      <a:cubicBezTo>
                        <a:pt x="168622" y="2230864"/>
                        <a:pt x="0" y="1152757"/>
                        <a:pt x="0" y="782146"/>
                      </a:cubicBez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51" name="楕円 414">
                  <a:extLst>
                    <a:ext uri="{FF2B5EF4-FFF2-40B4-BE49-F238E27FC236}">
                      <a16:creationId xmlns:a16="http://schemas.microsoft.com/office/drawing/2014/main" id="{09746EA7-C3D6-45A8-89F6-90CBAF3004EC}"/>
                    </a:ext>
                  </a:extLst>
                </p:cNvPr>
                <p:cNvSpPr/>
                <p:nvPr/>
              </p:nvSpPr>
              <p:spPr bwMode="auto">
                <a:xfrm>
                  <a:off x="1989119" y="4182898"/>
                  <a:ext cx="572672" cy="2455932"/>
                </a:xfrm>
                <a:custGeom>
                  <a:avLst/>
                  <a:gdLst>
                    <a:gd name="connsiteX0" fmla="*/ 0 w 791437"/>
                    <a:gd name="connsiteY0" fmla="*/ 671051 h 1342102"/>
                    <a:gd name="connsiteX1" fmla="*/ 395719 w 791437"/>
                    <a:gd name="connsiteY1" fmla="*/ 0 h 1342102"/>
                    <a:gd name="connsiteX2" fmla="*/ 791438 w 791437"/>
                    <a:gd name="connsiteY2" fmla="*/ 671051 h 1342102"/>
                    <a:gd name="connsiteX3" fmla="*/ 395719 w 791437"/>
                    <a:gd name="connsiteY3" fmla="*/ 1342102 h 1342102"/>
                    <a:gd name="connsiteX4" fmla="*/ 0 w 791437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1438" h="2324868">
                      <a:moveTo>
                        <a:pt x="0" y="782146"/>
                      </a:moveTo>
                      <a:cubicBezTo>
                        <a:pt x="0" y="411535"/>
                        <a:pt x="168624" y="76912"/>
                        <a:pt x="395719" y="0"/>
                      </a:cubicBezTo>
                      <a:cubicBezTo>
                        <a:pt x="631361" y="68366"/>
                        <a:pt x="791438" y="411535"/>
                        <a:pt x="791438" y="782146"/>
                      </a:cubicBezTo>
                      <a:cubicBezTo>
                        <a:pt x="791438" y="1152757"/>
                        <a:pt x="665543" y="2239410"/>
                        <a:pt x="404264" y="2324868"/>
                      </a:cubicBezTo>
                      <a:cubicBezTo>
                        <a:pt x="168622" y="2230864"/>
                        <a:pt x="0" y="1152757"/>
                        <a:pt x="0" y="78214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52" name="楕円 414">
                  <a:extLst>
                    <a:ext uri="{FF2B5EF4-FFF2-40B4-BE49-F238E27FC236}">
                      <a16:creationId xmlns:a16="http://schemas.microsoft.com/office/drawing/2014/main" id="{A0B2D239-7C4E-4655-9D0D-7960D3C4DA86}"/>
                    </a:ext>
                  </a:extLst>
                </p:cNvPr>
                <p:cNvSpPr/>
                <p:nvPr/>
              </p:nvSpPr>
              <p:spPr bwMode="auto">
                <a:xfrm>
                  <a:off x="2156622" y="4182898"/>
                  <a:ext cx="236624" cy="2455932"/>
                </a:xfrm>
                <a:custGeom>
                  <a:avLst/>
                  <a:gdLst>
                    <a:gd name="connsiteX0" fmla="*/ 0 w 791437"/>
                    <a:gd name="connsiteY0" fmla="*/ 671051 h 1342102"/>
                    <a:gd name="connsiteX1" fmla="*/ 395719 w 791437"/>
                    <a:gd name="connsiteY1" fmla="*/ 0 h 1342102"/>
                    <a:gd name="connsiteX2" fmla="*/ 791438 w 791437"/>
                    <a:gd name="connsiteY2" fmla="*/ 671051 h 1342102"/>
                    <a:gd name="connsiteX3" fmla="*/ 395719 w 791437"/>
                    <a:gd name="connsiteY3" fmla="*/ 1342102 h 1342102"/>
                    <a:gd name="connsiteX4" fmla="*/ 0 w 791437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1438" h="2324868">
                      <a:moveTo>
                        <a:pt x="0" y="782146"/>
                      </a:moveTo>
                      <a:cubicBezTo>
                        <a:pt x="0" y="411535"/>
                        <a:pt x="168624" y="76912"/>
                        <a:pt x="395719" y="0"/>
                      </a:cubicBezTo>
                      <a:cubicBezTo>
                        <a:pt x="631361" y="68366"/>
                        <a:pt x="791438" y="411535"/>
                        <a:pt x="791438" y="782146"/>
                      </a:cubicBezTo>
                      <a:cubicBezTo>
                        <a:pt x="791438" y="1152757"/>
                        <a:pt x="665543" y="2239410"/>
                        <a:pt x="404264" y="2324868"/>
                      </a:cubicBezTo>
                      <a:cubicBezTo>
                        <a:pt x="168622" y="2230864"/>
                        <a:pt x="0" y="1152757"/>
                        <a:pt x="0" y="782146"/>
                      </a:cubicBez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53" name="台形 1652">
                  <a:extLst>
                    <a:ext uri="{FF2B5EF4-FFF2-40B4-BE49-F238E27FC236}">
                      <a16:creationId xmlns:a16="http://schemas.microsoft.com/office/drawing/2014/main" id="{4A7B01A3-1EAD-426A-A205-A0B93E96A4ED}"/>
                    </a:ext>
                  </a:extLst>
                </p:cNvPr>
                <p:cNvSpPr/>
                <p:nvPr/>
              </p:nvSpPr>
              <p:spPr bwMode="auto">
                <a:xfrm>
                  <a:off x="2217970" y="4033343"/>
                  <a:ext cx="121964" cy="183451"/>
                </a:xfrm>
                <a:prstGeom prst="trapezoid">
                  <a:avLst>
                    <a:gd name="adj" fmla="val 34725"/>
                  </a:avLst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654" name="グループ化 1653">
                  <a:extLst>
                    <a:ext uri="{FF2B5EF4-FFF2-40B4-BE49-F238E27FC236}">
                      <a16:creationId xmlns:a16="http://schemas.microsoft.com/office/drawing/2014/main" id="{59091866-4CA9-4417-AE03-F138B9FDAE6E}"/>
                    </a:ext>
                  </a:extLst>
                </p:cNvPr>
                <p:cNvGrpSpPr/>
                <p:nvPr/>
              </p:nvGrpSpPr>
              <p:grpSpPr>
                <a:xfrm>
                  <a:off x="1993599" y="4471159"/>
                  <a:ext cx="212364" cy="1811721"/>
                  <a:chOff x="1993599" y="4471159"/>
                  <a:chExt cx="212364" cy="1811721"/>
                </a:xfrm>
              </p:grpSpPr>
              <p:sp>
                <p:nvSpPr>
                  <p:cNvPr id="1701" name="楕円 1700">
                    <a:extLst>
                      <a:ext uri="{FF2B5EF4-FFF2-40B4-BE49-F238E27FC236}">
                        <a16:creationId xmlns:a16="http://schemas.microsoft.com/office/drawing/2014/main" id="{7202A2D0-E766-4F73-B455-5024E26B64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05518" y="4471159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02" name="楕円 1701">
                    <a:extLst>
                      <a:ext uri="{FF2B5EF4-FFF2-40B4-BE49-F238E27FC236}">
                        <a16:creationId xmlns:a16="http://schemas.microsoft.com/office/drawing/2014/main" id="{73EF4ACE-51F3-4EB9-9A42-92AF69935C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6936" y="4566409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03" name="楕円 1702">
                    <a:extLst>
                      <a:ext uri="{FF2B5EF4-FFF2-40B4-BE49-F238E27FC236}">
                        <a16:creationId xmlns:a16="http://schemas.microsoft.com/office/drawing/2014/main" id="{D1C9C16E-2648-4FD9-8418-B580F2B410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69799" y="4659278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04" name="楕円 1703">
                    <a:extLst>
                      <a:ext uri="{FF2B5EF4-FFF2-40B4-BE49-F238E27FC236}">
                        <a16:creationId xmlns:a16="http://schemas.microsoft.com/office/drawing/2014/main" id="{DA06FC49-6C9C-4145-949E-BED095BDE1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8361" y="4752147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05" name="楕円 1704">
                    <a:extLst>
                      <a:ext uri="{FF2B5EF4-FFF2-40B4-BE49-F238E27FC236}">
                        <a16:creationId xmlns:a16="http://schemas.microsoft.com/office/drawing/2014/main" id="{A71E9AA6-42F3-487E-9B9E-B510EB4CF7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5511" y="4859303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06" name="楕円 1705">
                    <a:extLst>
                      <a:ext uri="{FF2B5EF4-FFF2-40B4-BE49-F238E27FC236}">
                        <a16:creationId xmlns:a16="http://schemas.microsoft.com/office/drawing/2014/main" id="{B917AD69-E34C-4D29-9DDD-25501B42F3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3599" y="497836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07" name="楕円 1706">
                    <a:extLst>
                      <a:ext uri="{FF2B5EF4-FFF2-40B4-BE49-F238E27FC236}">
                        <a16:creationId xmlns:a16="http://schemas.microsoft.com/office/drawing/2014/main" id="{0633897B-59F8-42C3-973D-88C0F915C7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0831" y="5104158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08" name="楕円 1707">
                    <a:extLst>
                      <a:ext uri="{FF2B5EF4-FFF2-40B4-BE49-F238E27FC236}">
                        <a16:creationId xmlns:a16="http://schemas.microsoft.com/office/drawing/2014/main" id="{A7E15878-E3CE-4ACD-96F5-DEB7371574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7969" y="52351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09" name="楕円 1708">
                    <a:extLst>
                      <a:ext uri="{FF2B5EF4-FFF2-40B4-BE49-F238E27FC236}">
                        <a16:creationId xmlns:a16="http://schemas.microsoft.com/office/drawing/2014/main" id="{2FAD225C-A344-4943-AED0-B775621907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71784" y="5353364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10" name="楕円 1709">
                    <a:extLst>
                      <a:ext uri="{FF2B5EF4-FFF2-40B4-BE49-F238E27FC236}">
                        <a16:creationId xmlns:a16="http://schemas.microsoft.com/office/drawing/2014/main" id="{43F9C9A1-B1AA-49DC-8654-0631652876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159" y="54724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11" name="楕円 1710">
                    <a:extLst>
                      <a:ext uri="{FF2B5EF4-FFF2-40B4-BE49-F238E27FC236}">
                        <a16:creationId xmlns:a16="http://schemas.microsoft.com/office/drawing/2014/main" id="{91607592-74F6-45E6-9334-390BC0B3A3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78928" y="5608158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12" name="楕円 1711">
                    <a:extLst>
                      <a:ext uri="{FF2B5EF4-FFF2-40B4-BE49-F238E27FC236}">
                        <a16:creationId xmlns:a16="http://schemas.microsoft.com/office/drawing/2014/main" id="{F61B6AFF-8B6C-45FF-B746-D652B91EE0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5116" y="5810564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13" name="楕円 1712">
                    <a:extLst>
                      <a:ext uri="{FF2B5EF4-FFF2-40B4-BE49-F238E27FC236}">
                        <a16:creationId xmlns:a16="http://schemas.microsoft.com/office/drawing/2014/main" id="{4F457FCD-4F2A-4362-8BD8-1A70CADB32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9409" y="59677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14" name="楕円 1713">
                    <a:extLst>
                      <a:ext uri="{FF2B5EF4-FFF2-40B4-BE49-F238E27FC236}">
                        <a16:creationId xmlns:a16="http://schemas.microsoft.com/office/drawing/2014/main" id="{DA80E563-3BEA-4E6E-9DE6-13C14A830E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2266" y="61963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655" name="グループ化 1654">
                  <a:extLst>
                    <a:ext uri="{FF2B5EF4-FFF2-40B4-BE49-F238E27FC236}">
                      <a16:creationId xmlns:a16="http://schemas.microsoft.com/office/drawing/2014/main" id="{8164689E-B448-4839-95A7-1BDADF187838}"/>
                    </a:ext>
                  </a:extLst>
                </p:cNvPr>
                <p:cNvGrpSpPr/>
                <p:nvPr/>
              </p:nvGrpSpPr>
              <p:grpSpPr>
                <a:xfrm flipH="1">
                  <a:off x="2349979" y="4327870"/>
                  <a:ext cx="212364" cy="1955010"/>
                  <a:chOff x="1993599" y="4327870"/>
                  <a:chExt cx="212364" cy="1955010"/>
                </a:xfrm>
              </p:grpSpPr>
              <p:sp>
                <p:nvSpPr>
                  <p:cNvPr id="1686" name="楕円 1685">
                    <a:extLst>
                      <a:ext uri="{FF2B5EF4-FFF2-40B4-BE49-F238E27FC236}">
                        <a16:creationId xmlns:a16="http://schemas.microsoft.com/office/drawing/2014/main" id="{945D6983-CB25-4FD2-9F27-98FC7C5D11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00837" y="4327870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87" name="楕円 1686">
                    <a:extLst>
                      <a:ext uri="{FF2B5EF4-FFF2-40B4-BE49-F238E27FC236}">
                        <a16:creationId xmlns:a16="http://schemas.microsoft.com/office/drawing/2014/main" id="{FD5CEBF2-8B92-41BC-8E95-D3D3100443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05518" y="4471159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88" name="楕円 1687">
                    <a:extLst>
                      <a:ext uri="{FF2B5EF4-FFF2-40B4-BE49-F238E27FC236}">
                        <a16:creationId xmlns:a16="http://schemas.microsoft.com/office/drawing/2014/main" id="{63913AB8-3E8D-49F2-B44D-96E70703DA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6936" y="4566409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89" name="楕円 1688">
                    <a:extLst>
                      <a:ext uri="{FF2B5EF4-FFF2-40B4-BE49-F238E27FC236}">
                        <a16:creationId xmlns:a16="http://schemas.microsoft.com/office/drawing/2014/main" id="{A690F88B-0B6A-4140-A799-5DF2D3FB41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69799" y="4659278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90" name="楕円 1689">
                    <a:extLst>
                      <a:ext uri="{FF2B5EF4-FFF2-40B4-BE49-F238E27FC236}">
                        <a16:creationId xmlns:a16="http://schemas.microsoft.com/office/drawing/2014/main" id="{B8AEBC48-F753-4AC2-BA22-88F27BCE39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8361" y="4752147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91" name="楕円 1690">
                    <a:extLst>
                      <a:ext uri="{FF2B5EF4-FFF2-40B4-BE49-F238E27FC236}">
                        <a16:creationId xmlns:a16="http://schemas.microsoft.com/office/drawing/2014/main" id="{AC110509-4EF9-411B-AB57-561B1C2F9D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5511" y="4859303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92" name="楕円 1691">
                    <a:extLst>
                      <a:ext uri="{FF2B5EF4-FFF2-40B4-BE49-F238E27FC236}">
                        <a16:creationId xmlns:a16="http://schemas.microsoft.com/office/drawing/2014/main" id="{681F00C5-AF95-401C-937D-4AD807DA04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3599" y="497836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93" name="楕円 1692">
                    <a:extLst>
                      <a:ext uri="{FF2B5EF4-FFF2-40B4-BE49-F238E27FC236}">
                        <a16:creationId xmlns:a16="http://schemas.microsoft.com/office/drawing/2014/main" id="{95846798-0449-4A01-B385-F0DDC5CD39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0831" y="5104158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94" name="楕円 1693">
                    <a:extLst>
                      <a:ext uri="{FF2B5EF4-FFF2-40B4-BE49-F238E27FC236}">
                        <a16:creationId xmlns:a16="http://schemas.microsoft.com/office/drawing/2014/main" id="{2B303272-023D-40A7-A992-17F700E8ED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7969" y="52351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95" name="楕円 1694">
                    <a:extLst>
                      <a:ext uri="{FF2B5EF4-FFF2-40B4-BE49-F238E27FC236}">
                        <a16:creationId xmlns:a16="http://schemas.microsoft.com/office/drawing/2014/main" id="{944F4819-135E-44BC-8741-03B86AA2E5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71784" y="5353364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96" name="楕円 1695">
                    <a:extLst>
                      <a:ext uri="{FF2B5EF4-FFF2-40B4-BE49-F238E27FC236}">
                        <a16:creationId xmlns:a16="http://schemas.microsoft.com/office/drawing/2014/main" id="{C5C8E90C-2302-42FF-B55F-5187E51620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159" y="54724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97" name="楕円 1696">
                    <a:extLst>
                      <a:ext uri="{FF2B5EF4-FFF2-40B4-BE49-F238E27FC236}">
                        <a16:creationId xmlns:a16="http://schemas.microsoft.com/office/drawing/2014/main" id="{7193C9FC-A0E2-40DC-BF2C-82DB0AF6F4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78928" y="5608158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98" name="楕円 1697">
                    <a:extLst>
                      <a:ext uri="{FF2B5EF4-FFF2-40B4-BE49-F238E27FC236}">
                        <a16:creationId xmlns:a16="http://schemas.microsoft.com/office/drawing/2014/main" id="{BFFB71DB-70BB-4CB4-8D24-1E5F969824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5116" y="5810564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99" name="楕円 1698">
                    <a:extLst>
                      <a:ext uri="{FF2B5EF4-FFF2-40B4-BE49-F238E27FC236}">
                        <a16:creationId xmlns:a16="http://schemas.microsoft.com/office/drawing/2014/main" id="{A4716674-C085-4FDF-B82C-4B3BE2DF9B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9409" y="59677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00" name="楕円 1699">
                    <a:extLst>
                      <a:ext uri="{FF2B5EF4-FFF2-40B4-BE49-F238E27FC236}">
                        <a16:creationId xmlns:a16="http://schemas.microsoft.com/office/drawing/2014/main" id="{46C86EB8-7C40-45CA-BD76-2DB190E374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2266" y="61963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1656" name="楕円 1655">
                  <a:extLst>
                    <a:ext uri="{FF2B5EF4-FFF2-40B4-BE49-F238E27FC236}">
                      <a16:creationId xmlns:a16="http://schemas.microsoft.com/office/drawing/2014/main" id="{57FB4ED1-ED3F-43B5-8574-3F8D672556FF}"/>
                    </a:ext>
                  </a:extLst>
                </p:cNvPr>
                <p:cNvSpPr/>
                <p:nvPr/>
              </p:nvSpPr>
              <p:spPr bwMode="auto">
                <a:xfrm>
                  <a:off x="2004348" y="4351475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57" name="楕円 1656">
                  <a:extLst>
                    <a:ext uri="{FF2B5EF4-FFF2-40B4-BE49-F238E27FC236}">
                      <a16:creationId xmlns:a16="http://schemas.microsoft.com/office/drawing/2014/main" id="{839E2C54-26BA-43FC-B923-022BE8A502B1}"/>
                    </a:ext>
                  </a:extLst>
                </p:cNvPr>
                <p:cNvSpPr/>
                <p:nvPr/>
              </p:nvSpPr>
              <p:spPr bwMode="auto">
                <a:xfrm>
                  <a:off x="1866235" y="4656275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58" name="楕円 1657">
                  <a:extLst>
                    <a:ext uri="{FF2B5EF4-FFF2-40B4-BE49-F238E27FC236}">
                      <a16:creationId xmlns:a16="http://schemas.microsoft.com/office/drawing/2014/main" id="{AAE405FE-73B5-4B8B-9FC8-D29EAC6BC179}"/>
                    </a:ext>
                  </a:extLst>
                </p:cNvPr>
                <p:cNvSpPr/>
                <p:nvPr/>
              </p:nvSpPr>
              <p:spPr bwMode="auto">
                <a:xfrm>
                  <a:off x="1835279" y="4882494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59" name="楕円 1658">
                  <a:extLst>
                    <a:ext uri="{FF2B5EF4-FFF2-40B4-BE49-F238E27FC236}">
                      <a16:creationId xmlns:a16="http://schemas.microsoft.com/office/drawing/2014/main" id="{E354C7E3-ACA1-41EF-851E-271C5CD45BEE}"/>
                    </a:ext>
                  </a:extLst>
                </p:cNvPr>
                <p:cNvSpPr/>
                <p:nvPr/>
              </p:nvSpPr>
              <p:spPr bwMode="auto">
                <a:xfrm>
                  <a:off x="2637760" y="4882494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60" name="楕円 1659">
                  <a:extLst>
                    <a:ext uri="{FF2B5EF4-FFF2-40B4-BE49-F238E27FC236}">
                      <a16:creationId xmlns:a16="http://schemas.microsoft.com/office/drawing/2014/main" id="{BD974992-3194-443D-A06B-BEDB6EEEEBCD}"/>
                    </a:ext>
                  </a:extLst>
                </p:cNvPr>
                <p:cNvSpPr/>
                <p:nvPr/>
              </p:nvSpPr>
              <p:spPr bwMode="auto">
                <a:xfrm>
                  <a:off x="2590135" y="4656275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61" name="楕円 1660">
                  <a:extLst>
                    <a:ext uri="{FF2B5EF4-FFF2-40B4-BE49-F238E27FC236}">
                      <a16:creationId xmlns:a16="http://schemas.microsoft.com/office/drawing/2014/main" id="{17472010-FB12-4D2C-968E-BB8AA958EC38}"/>
                    </a:ext>
                  </a:extLst>
                </p:cNvPr>
                <p:cNvSpPr/>
                <p:nvPr/>
              </p:nvSpPr>
              <p:spPr bwMode="auto">
                <a:xfrm>
                  <a:off x="2535366" y="4472919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62" name="楕円 1661">
                  <a:extLst>
                    <a:ext uri="{FF2B5EF4-FFF2-40B4-BE49-F238E27FC236}">
                      <a16:creationId xmlns:a16="http://schemas.microsoft.com/office/drawing/2014/main" id="{2CDF989D-D8DA-4552-A9B0-67A857A8709C}"/>
                    </a:ext>
                  </a:extLst>
                </p:cNvPr>
                <p:cNvSpPr/>
                <p:nvPr/>
              </p:nvSpPr>
              <p:spPr bwMode="auto">
                <a:xfrm>
                  <a:off x="2637760" y="5127763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63" name="楕円 1662">
                  <a:extLst>
                    <a:ext uri="{FF2B5EF4-FFF2-40B4-BE49-F238E27FC236}">
                      <a16:creationId xmlns:a16="http://schemas.microsoft.com/office/drawing/2014/main" id="{C17AFD4C-C64A-4C66-B166-62D9CDEF86F6}"/>
                    </a:ext>
                  </a:extLst>
                </p:cNvPr>
                <p:cNvSpPr/>
                <p:nvPr/>
              </p:nvSpPr>
              <p:spPr bwMode="auto">
                <a:xfrm>
                  <a:off x="1832898" y="5118238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64" name="楕円 1663">
                  <a:extLst>
                    <a:ext uri="{FF2B5EF4-FFF2-40B4-BE49-F238E27FC236}">
                      <a16:creationId xmlns:a16="http://schemas.microsoft.com/office/drawing/2014/main" id="{EDF199C4-27C2-440C-8DFF-0AFE11231AF7}"/>
                    </a:ext>
                  </a:extLst>
                </p:cNvPr>
                <p:cNvSpPr/>
                <p:nvPr/>
              </p:nvSpPr>
              <p:spPr bwMode="auto">
                <a:xfrm>
                  <a:off x="1873380" y="5313500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65" name="楕円 1664">
                  <a:extLst>
                    <a:ext uri="{FF2B5EF4-FFF2-40B4-BE49-F238E27FC236}">
                      <a16:creationId xmlns:a16="http://schemas.microsoft.com/office/drawing/2014/main" id="{8E2309AA-08E3-4C27-B538-9D66DB378F44}"/>
                    </a:ext>
                  </a:extLst>
                </p:cNvPr>
                <p:cNvSpPr/>
                <p:nvPr/>
              </p:nvSpPr>
              <p:spPr bwMode="auto">
                <a:xfrm>
                  <a:off x="1880524" y="5534957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66" name="楕円 1665">
                  <a:extLst>
                    <a:ext uri="{FF2B5EF4-FFF2-40B4-BE49-F238E27FC236}">
                      <a16:creationId xmlns:a16="http://schemas.microsoft.com/office/drawing/2014/main" id="{70F77FC2-A943-4E75-955C-AF1BC57EF73F}"/>
                    </a:ext>
                  </a:extLst>
                </p:cNvPr>
                <p:cNvSpPr/>
                <p:nvPr/>
              </p:nvSpPr>
              <p:spPr bwMode="auto">
                <a:xfrm>
                  <a:off x="1921005" y="5689738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67" name="楕円 1666">
                  <a:extLst>
                    <a:ext uri="{FF2B5EF4-FFF2-40B4-BE49-F238E27FC236}">
                      <a16:creationId xmlns:a16="http://schemas.microsoft.com/office/drawing/2014/main" id="{DBC35264-8108-4538-920B-ADF62807632B}"/>
                    </a:ext>
                  </a:extLst>
                </p:cNvPr>
                <p:cNvSpPr/>
                <p:nvPr/>
              </p:nvSpPr>
              <p:spPr bwMode="auto">
                <a:xfrm>
                  <a:off x="2567435" y="5689738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68" name="楕円 1667">
                  <a:extLst>
                    <a:ext uri="{FF2B5EF4-FFF2-40B4-BE49-F238E27FC236}">
                      <a16:creationId xmlns:a16="http://schemas.microsoft.com/office/drawing/2014/main" id="{00B7E13D-EB74-4DE1-98A8-CBA62B5B14A5}"/>
                    </a:ext>
                  </a:extLst>
                </p:cNvPr>
                <p:cNvSpPr/>
                <p:nvPr/>
              </p:nvSpPr>
              <p:spPr bwMode="auto">
                <a:xfrm>
                  <a:off x="2605535" y="5463519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69" name="楕円 1668">
                  <a:extLst>
                    <a:ext uri="{FF2B5EF4-FFF2-40B4-BE49-F238E27FC236}">
                      <a16:creationId xmlns:a16="http://schemas.microsoft.com/office/drawing/2014/main" id="{51B8A112-CD28-4C58-ACC6-1EE4222EE67C}"/>
                    </a:ext>
                  </a:extLst>
                </p:cNvPr>
                <p:cNvSpPr/>
                <p:nvPr/>
              </p:nvSpPr>
              <p:spPr bwMode="auto">
                <a:xfrm>
                  <a:off x="2605535" y="5287307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70" name="楕円 1669">
                  <a:extLst>
                    <a:ext uri="{FF2B5EF4-FFF2-40B4-BE49-F238E27FC236}">
                      <a16:creationId xmlns:a16="http://schemas.microsoft.com/office/drawing/2014/main" id="{4FC5C263-34DA-4CF4-A86A-B3EB04E1F325}"/>
                    </a:ext>
                  </a:extLst>
                </p:cNvPr>
                <p:cNvSpPr/>
                <p:nvPr/>
              </p:nvSpPr>
              <p:spPr bwMode="auto">
                <a:xfrm>
                  <a:off x="2512666" y="6068357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71" name="楕円 1670">
                  <a:extLst>
                    <a:ext uri="{FF2B5EF4-FFF2-40B4-BE49-F238E27FC236}">
                      <a16:creationId xmlns:a16="http://schemas.microsoft.com/office/drawing/2014/main" id="{75C36C2F-0167-4154-BEDD-B5E2FCC69A17}"/>
                    </a:ext>
                  </a:extLst>
                </p:cNvPr>
                <p:cNvSpPr/>
                <p:nvPr/>
              </p:nvSpPr>
              <p:spPr bwMode="auto">
                <a:xfrm>
                  <a:off x="1936403" y="5870713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72" name="楕円 1671">
                  <a:extLst>
                    <a:ext uri="{FF2B5EF4-FFF2-40B4-BE49-F238E27FC236}">
                      <a16:creationId xmlns:a16="http://schemas.microsoft.com/office/drawing/2014/main" id="{7A85E848-CFD7-4590-B0FA-7BF46D5DC72F}"/>
                    </a:ext>
                  </a:extLst>
                </p:cNvPr>
                <p:cNvSpPr/>
                <p:nvPr/>
              </p:nvSpPr>
              <p:spPr bwMode="auto">
                <a:xfrm>
                  <a:off x="1993553" y="6061213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73" name="楕円 1672">
                  <a:extLst>
                    <a:ext uri="{FF2B5EF4-FFF2-40B4-BE49-F238E27FC236}">
                      <a16:creationId xmlns:a16="http://schemas.microsoft.com/office/drawing/2014/main" id="{F114A4E0-9A4E-4271-BFCF-51F69717D0F3}"/>
                    </a:ext>
                  </a:extLst>
                </p:cNvPr>
                <p:cNvSpPr/>
                <p:nvPr/>
              </p:nvSpPr>
              <p:spPr bwMode="auto">
                <a:xfrm>
                  <a:off x="2531716" y="5892144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74" name="楕円 1673">
                  <a:extLst>
                    <a:ext uri="{FF2B5EF4-FFF2-40B4-BE49-F238E27FC236}">
                      <a16:creationId xmlns:a16="http://schemas.microsoft.com/office/drawing/2014/main" id="{17EE7F92-F163-4AE4-BB81-81F08A33E05A}"/>
                    </a:ext>
                  </a:extLst>
                </p:cNvPr>
                <p:cNvSpPr/>
                <p:nvPr/>
              </p:nvSpPr>
              <p:spPr bwMode="auto">
                <a:xfrm>
                  <a:off x="2250145" y="4437774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75" name="楕円 1674">
                  <a:extLst>
                    <a:ext uri="{FF2B5EF4-FFF2-40B4-BE49-F238E27FC236}">
                      <a16:creationId xmlns:a16="http://schemas.microsoft.com/office/drawing/2014/main" id="{5662CDE5-6937-4D79-84E9-DCCB92E79145}"/>
                    </a:ext>
                  </a:extLst>
                </p:cNvPr>
                <p:cNvSpPr/>
                <p:nvPr/>
              </p:nvSpPr>
              <p:spPr bwMode="auto">
                <a:xfrm>
                  <a:off x="2204901" y="4611605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76" name="楕円 1675">
                  <a:extLst>
                    <a:ext uri="{FF2B5EF4-FFF2-40B4-BE49-F238E27FC236}">
                      <a16:creationId xmlns:a16="http://schemas.microsoft.com/office/drawing/2014/main" id="{A7E9127A-8F7C-48DF-BD16-4EDAEAE7B7E1}"/>
                    </a:ext>
                  </a:extLst>
                </p:cNvPr>
                <p:cNvSpPr/>
                <p:nvPr/>
              </p:nvSpPr>
              <p:spPr bwMode="auto">
                <a:xfrm>
                  <a:off x="2288245" y="4754480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77" name="楕円 1676">
                  <a:extLst>
                    <a:ext uri="{FF2B5EF4-FFF2-40B4-BE49-F238E27FC236}">
                      <a16:creationId xmlns:a16="http://schemas.microsoft.com/office/drawing/2014/main" id="{22ECF938-2B29-469F-880D-F60F3FA3C4C8}"/>
                    </a:ext>
                  </a:extLst>
                </p:cNvPr>
                <p:cNvSpPr/>
                <p:nvPr/>
              </p:nvSpPr>
              <p:spPr bwMode="auto">
                <a:xfrm>
                  <a:off x="2197758" y="4892592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78" name="楕円 1677">
                  <a:extLst>
                    <a:ext uri="{FF2B5EF4-FFF2-40B4-BE49-F238E27FC236}">
                      <a16:creationId xmlns:a16="http://schemas.microsoft.com/office/drawing/2014/main" id="{760F9066-E612-456F-8B3B-9708AAAF78E8}"/>
                    </a:ext>
                  </a:extLst>
                </p:cNvPr>
                <p:cNvSpPr/>
                <p:nvPr/>
              </p:nvSpPr>
              <p:spPr bwMode="auto">
                <a:xfrm>
                  <a:off x="2264433" y="5083092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79" name="楕円 1678">
                  <a:extLst>
                    <a:ext uri="{FF2B5EF4-FFF2-40B4-BE49-F238E27FC236}">
                      <a16:creationId xmlns:a16="http://schemas.microsoft.com/office/drawing/2014/main" id="{BBF94F4D-1A87-4FB3-B418-1ADBEEDD7C4B}"/>
                    </a:ext>
                  </a:extLst>
                </p:cNvPr>
                <p:cNvSpPr/>
                <p:nvPr/>
              </p:nvSpPr>
              <p:spPr bwMode="auto">
                <a:xfrm>
                  <a:off x="2188233" y="5254542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80" name="楕円 1679">
                  <a:extLst>
                    <a:ext uri="{FF2B5EF4-FFF2-40B4-BE49-F238E27FC236}">
                      <a16:creationId xmlns:a16="http://schemas.microsoft.com/office/drawing/2014/main" id="{7DC6E749-DC1B-40B3-A91D-4805AB76F967}"/>
                    </a:ext>
                  </a:extLst>
                </p:cNvPr>
                <p:cNvSpPr/>
                <p:nvPr/>
              </p:nvSpPr>
              <p:spPr bwMode="auto">
                <a:xfrm>
                  <a:off x="2247765" y="5399798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81" name="楕円 1680">
                  <a:extLst>
                    <a:ext uri="{FF2B5EF4-FFF2-40B4-BE49-F238E27FC236}">
                      <a16:creationId xmlns:a16="http://schemas.microsoft.com/office/drawing/2014/main" id="{40FE1AF3-8F9C-450B-AD10-1E1323A481AE}"/>
                    </a:ext>
                  </a:extLst>
                </p:cNvPr>
                <p:cNvSpPr/>
                <p:nvPr/>
              </p:nvSpPr>
              <p:spPr bwMode="auto">
                <a:xfrm>
                  <a:off x="2212046" y="5537911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82" name="楕円 1681">
                  <a:extLst>
                    <a:ext uri="{FF2B5EF4-FFF2-40B4-BE49-F238E27FC236}">
                      <a16:creationId xmlns:a16="http://schemas.microsoft.com/office/drawing/2014/main" id="{5D9A0F0F-4E20-4AF5-9FF7-56BA7DC9B1FA}"/>
                    </a:ext>
                  </a:extLst>
                </p:cNvPr>
                <p:cNvSpPr/>
                <p:nvPr/>
              </p:nvSpPr>
              <p:spPr bwMode="auto">
                <a:xfrm>
                  <a:off x="2259671" y="5668880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83" name="楕円 1682">
                  <a:extLst>
                    <a:ext uri="{FF2B5EF4-FFF2-40B4-BE49-F238E27FC236}">
                      <a16:creationId xmlns:a16="http://schemas.microsoft.com/office/drawing/2014/main" id="{1016B9C2-9142-4502-95BC-9B2545D99496}"/>
                    </a:ext>
                  </a:extLst>
                </p:cNvPr>
                <p:cNvSpPr/>
                <p:nvPr/>
              </p:nvSpPr>
              <p:spPr bwMode="auto">
                <a:xfrm>
                  <a:off x="2209665" y="5833186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84" name="楕円 1683">
                  <a:extLst>
                    <a:ext uri="{FF2B5EF4-FFF2-40B4-BE49-F238E27FC236}">
                      <a16:creationId xmlns:a16="http://schemas.microsoft.com/office/drawing/2014/main" id="{5878BFC5-4598-4488-B1B3-38DFF1CC71EC}"/>
                    </a:ext>
                  </a:extLst>
                </p:cNvPr>
                <p:cNvSpPr/>
                <p:nvPr/>
              </p:nvSpPr>
              <p:spPr bwMode="auto">
                <a:xfrm>
                  <a:off x="2247765" y="6028449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85" name="楕円 1684">
                  <a:extLst>
                    <a:ext uri="{FF2B5EF4-FFF2-40B4-BE49-F238E27FC236}">
                      <a16:creationId xmlns:a16="http://schemas.microsoft.com/office/drawing/2014/main" id="{03862AB5-FE37-4A2B-9A97-C8369B9EB2FD}"/>
                    </a:ext>
                  </a:extLst>
                </p:cNvPr>
                <p:cNvSpPr/>
                <p:nvPr/>
              </p:nvSpPr>
              <p:spPr bwMode="auto">
                <a:xfrm>
                  <a:off x="2231097" y="6209424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518" name="グループ化 1517">
                <a:extLst>
                  <a:ext uri="{FF2B5EF4-FFF2-40B4-BE49-F238E27FC236}">
                    <a16:creationId xmlns:a16="http://schemas.microsoft.com/office/drawing/2014/main" id="{64506F7F-12AE-447C-8766-3260971DB7A9}"/>
                  </a:ext>
                </a:extLst>
              </p:cNvPr>
              <p:cNvGrpSpPr/>
              <p:nvPr/>
            </p:nvGrpSpPr>
            <p:grpSpPr>
              <a:xfrm rot="3831490">
                <a:off x="806873" y="2948087"/>
                <a:ext cx="510774" cy="1492920"/>
                <a:chOff x="1832898" y="4033343"/>
                <a:chExt cx="891416" cy="2605487"/>
              </a:xfrm>
            </p:grpSpPr>
            <p:sp>
              <p:nvSpPr>
                <p:cNvPr id="1585" name="楕円 414">
                  <a:extLst>
                    <a:ext uri="{FF2B5EF4-FFF2-40B4-BE49-F238E27FC236}">
                      <a16:creationId xmlns:a16="http://schemas.microsoft.com/office/drawing/2014/main" id="{1CBCEC8F-39B6-4ED9-8826-B466E605294B}"/>
                    </a:ext>
                  </a:extLst>
                </p:cNvPr>
                <p:cNvSpPr/>
                <p:nvPr/>
              </p:nvSpPr>
              <p:spPr bwMode="auto">
                <a:xfrm>
                  <a:off x="1871879" y="4182898"/>
                  <a:ext cx="809662" cy="2455932"/>
                </a:xfrm>
                <a:custGeom>
                  <a:avLst/>
                  <a:gdLst>
                    <a:gd name="connsiteX0" fmla="*/ 0 w 791437"/>
                    <a:gd name="connsiteY0" fmla="*/ 671051 h 1342102"/>
                    <a:gd name="connsiteX1" fmla="*/ 395719 w 791437"/>
                    <a:gd name="connsiteY1" fmla="*/ 0 h 1342102"/>
                    <a:gd name="connsiteX2" fmla="*/ 791438 w 791437"/>
                    <a:gd name="connsiteY2" fmla="*/ 671051 h 1342102"/>
                    <a:gd name="connsiteX3" fmla="*/ 395719 w 791437"/>
                    <a:gd name="connsiteY3" fmla="*/ 1342102 h 1342102"/>
                    <a:gd name="connsiteX4" fmla="*/ 0 w 791437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1438" h="2324868">
                      <a:moveTo>
                        <a:pt x="0" y="782146"/>
                      </a:moveTo>
                      <a:cubicBezTo>
                        <a:pt x="0" y="411535"/>
                        <a:pt x="168624" y="76912"/>
                        <a:pt x="395719" y="0"/>
                      </a:cubicBezTo>
                      <a:cubicBezTo>
                        <a:pt x="631361" y="68366"/>
                        <a:pt x="791438" y="411535"/>
                        <a:pt x="791438" y="782146"/>
                      </a:cubicBezTo>
                      <a:cubicBezTo>
                        <a:pt x="791438" y="1152757"/>
                        <a:pt x="665543" y="2239410"/>
                        <a:pt x="404264" y="2324868"/>
                      </a:cubicBezTo>
                      <a:cubicBezTo>
                        <a:pt x="168622" y="2230864"/>
                        <a:pt x="0" y="1152757"/>
                        <a:pt x="0" y="782146"/>
                      </a:cubicBez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86" name="楕円 414">
                  <a:extLst>
                    <a:ext uri="{FF2B5EF4-FFF2-40B4-BE49-F238E27FC236}">
                      <a16:creationId xmlns:a16="http://schemas.microsoft.com/office/drawing/2014/main" id="{F2AD3047-BA73-4EB0-A6F5-535F7ED6CDA8}"/>
                    </a:ext>
                  </a:extLst>
                </p:cNvPr>
                <p:cNvSpPr/>
                <p:nvPr/>
              </p:nvSpPr>
              <p:spPr bwMode="auto">
                <a:xfrm>
                  <a:off x="1989119" y="4182898"/>
                  <a:ext cx="572672" cy="2455932"/>
                </a:xfrm>
                <a:custGeom>
                  <a:avLst/>
                  <a:gdLst>
                    <a:gd name="connsiteX0" fmla="*/ 0 w 791437"/>
                    <a:gd name="connsiteY0" fmla="*/ 671051 h 1342102"/>
                    <a:gd name="connsiteX1" fmla="*/ 395719 w 791437"/>
                    <a:gd name="connsiteY1" fmla="*/ 0 h 1342102"/>
                    <a:gd name="connsiteX2" fmla="*/ 791438 w 791437"/>
                    <a:gd name="connsiteY2" fmla="*/ 671051 h 1342102"/>
                    <a:gd name="connsiteX3" fmla="*/ 395719 w 791437"/>
                    <a:gd name="connsiteY3" fmla="*/ 1342102 h 1342102"/>
                    <a:gd name="connsiteX4" fmla="*/ 0 w 791437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1438" h="2324868">
                      <a:moveTo>
                        <a:pt x="0" y="782146"/>
                      </a:moveTo>
                      <a:cubicBezTo>
                        <a:pt x="0" y="411535"/>
                        <a:pt x="168624" y="76912"/>
                        <a:pt x="395719" y="0"/>
                      </a:cubicBezTo>
                      <a:cubicBezTo>
                        <a:pt x="631361" y="68366"/>
                        <a:pt x="791438" y="411535"/>
                        <a:pt x="791438" y="782146"/>
                      </a:cubicBezTo>
                      <a:cubicBezTo>
                        <a:pt x="791438" y="1152757"/>
                        <a:pt x="665543" y="2239410"/>
                        <a:pt x="404264" y="2324868"/>
                      </a:cubicBezTo>
                      <a:cubicBezTo>
                        <a:pt x="168622" y="2230864"/>
                        <a:pt x="0" y="1152757"/>
                        <a:pt x="0" y="78214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87" name="楕円 414">
                  <a:extLst>
                    <a:ext uri="{FF2B5EF4-FFF2-40B4-BE49-F238E27FC236}">
                      <a16:creationId xmlns:a16="http://schemas.microsoft.com/office/drawing/2014/main" id="{D5050745-B3B4-4EE6-BDB7-84B81072AE12}"/>
                    </a:ext>
                  </a:extLst>
                </p:cNvPr>
                <p:cNvSpPr/>
                <p:nvPr/>
              </p:nvSpPr>
              <p:spPr bwMode="auto">
                <a:xfrm>
                  <a:off x="2156622" y="4182898"/>
                  <a:ext cx="236624" cy="2455932"/>
                </a:xfrm>
                <a:custGeom>
                  <a:avLst/>
                  <a:gdLst>
                    <a:gd name="connsiteX0" fmla="*/ 0 w 791437"/>
                    <a:gd name="connsiteY0" fmla="*/ 671051 h 1342102"/>
                    <a:gd name="connsiteX1" fmla="*/ 395719 w 791437"/>
                    <a:gd name="connsiteY1" fmla="*/ 0 h 1342102"/>
                    <a:gd name="connsiteX2" fmla="*/ 791438 w 791437"/>
                    <a:gd name="connsiteY2" fmla="*/ 671051 h 1342102"/>
                    <a:gd name="connsiteX3" fmla="*/ 395719 w 791437"/>
                    <a:gd name="connsiteY3" fmla="*/ 1342102 h 1342102"/>
                    <a:gd name="connsiteX4" fmla="*/ 0 w 791437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1438" h="2324868">
                      <a:moveTo>
                        <a:pt x="0" y="782146"/>
                      </a:moveTo>
                      <a:cubicBezTo>
                        <a:pt x="0" y="411535"/>
                        <a:pt x="168624" y="76912"/>
                        <a:pt x="395719" y="0"/>
                      </a:cubicBezTo>
                      <a:cubicBezTo>
                        <a:pt x="631361" y="68366"/>
                        <a:pt x="791438" y="411535"/>
                        <a:pt x="791438" y="782146"/>
                      </a:cubicBezTo>
                      <a:cubicBezTo>
                        <a:pt x="791438" y="1152757"/>
                        <a:pt x="665543" y="2239410"/>
                        <a:pt x="404264" y="2324868"/>
                      </a:cubicBezTo>
                      <a:cubicBezTo>
                        <a:pt x="168622" y="2230864"/>
                        <a:pt x="0" y="1152757"/>
                        <a:pt x="0" y="782146"/>
                      </a:cubicBez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88" name="台形 1587">
                  <a:extLst>
                    <a:ext uri="{FF2B5EF4-FFF2-40B4-BE49-F238E27FC236}">
                      <a16:creationId xmlns:a16="http://schemas.microsoft.com/office/drawing/2014/main" id="{042E8997-AF0F-4BB7-A1F8-1BCE03055F5B}"/>
                    </a:ext>
                  </a:extLst>
                </p:cNvPr>
                <p:cNvSpPr/>
                <p:nvPr/>
              </p:nvSpPr>
              <p:spPr bwMode="auto">
                <a:xfrm>
                  <a:off x="2217970" y="4033343"/>
                  <a:ext cx="121964" cy="183451"/>
                </a:xfrm>
                <a:prstGeom prst="trapezoid">
                  <a:avLst>
                    <a:gd name="adj" fmla="val 34725"/>
                  </a:avLst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589" name="グループ化 1588">
                  <a:extLst>
                    <a:ext uri="{FF2B5EF4-FFF2-40B4-BE49-F238E27FC236}">
                      <a16:creationId xmlns:a16="http://schemas.microsoft.com/office/drawing/2014/main" id="{ACBFB7F1-FE29-42B1-B8C8-AE811AFA67DE}"/>
                    </a:ext>
                  </a:extLst>
                </p:cNvPr>
                <p:cNvGrpSpPr/>
                <p:nvPr/>
              </p:nvGrpSpPr>
              <p:grpSpPr>
                <a:xfrm>
                  <a:off x="1993599" y="4471159"/>
                  <a:ext cx="212364" cy="1811721"/>
                  <a:chOff x="1993599" y="4471159"/>
                  <a:chExt cx="212364" cy="1811721"/>
                </a:xfrm>
              </p:grpSpPr>
              <p:sp>
                <p:nvSpPr>
                  <p:cNvPr id="1636" name="楕円 1635">
                    <a:extLst>
                      <a:ext uri="{FF2B5EF4-FFF2-40B4-BE49-F238E27FC236}">
                        <a16:creationId xmlns:a16="http://schemas.microsoft.com/office/drawing/2014/main" id="{CE9935DF-B2A3-4A68-A3F8-FEA39D1A0F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05518" y="4471159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37" name="楕円 1636">
                    <a:extLst>
                      <a:ext uri="{FF2B5EF4-FFF2-40B4-BE49-F238E27FC236}">
                        <a16:creationId xmlns:a16="http://schemas.microsoft.com/office/drawing/2014/main" id="{C6797E50-0E86-406E-B2D9-8992875E0B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6936" y="4566409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38" name="楕円 1637">
                    <a:extLst>
                      <a:ext uri="{FF2B5EF4-FFF2-40B4-BE49-F238E27FC236}">
                        <a16:creationId xmlns:a16="http://schemas.microsoft.com/office/drawing/2014/main" id="{0F503391-A6A6-46F9-ACCF-F3881DDA87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69799" y="4659278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39" name="楕円 1638">
                    <a:extLst>
                      <a:ext uri="{FF2B5EF4-FFF2-40B4-BE49-F238E27FC236}">
                        <a16:creationId xmlns:a16="http://schemas.microsoft.com/office/drawing/2014/main" id="{E7F5BB9C-471C-49D7-A276-1641D07ED5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8361" y="4752147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40" name="楕円 1639">
                    <a:extLst>
                      <a:ext uri="{FF2B5EF4-FFF2-40B4-BE49-F238E27FC236}">
                        <a16:creationId xmlns:a16="http://schemas.microsoft.com/office/drawing/2014/main" id="{80F92CA1-802C-4E15-AE07-DE56F4080E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5511" y="4859303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41" name="楕円 1640">
                    <a:extLst>
                      <a:ext uri="{FF2B5EF4-FFF2-40B4-BE49-F238E27FC236}">
                        <a16:creationId xmlns:a16="http://schemas.microsoft.com/office/drawing/2014/main" id="{E51D6654-AB87-4E52-B72F-19A147774C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3599" y="497836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42" name="楕円 1641">
                    <a:extLst>
                      <a:ext uri="{FF2B5EF4-FFF2-40B4-BE49-F238E27FC236}">
                        <a16:creationId xmlns:a16="http://schemas.microsoft.com/office/drawing/2014/main" id="{7C0C443D-8E17-4241-BD38-270097FFAD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0831" y="5104158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43" name="楕円 1642">
                    <a:extLst>
                      <a:ext uri="{FF2B5EF4-FFF2-40B4-BE49-F238E27FC236}">
                        <a16:creationId xmlns:a16="http://schemas.microsoft.com/office/drawing/2014/main" id="{7CE3EBF3-3D78-4EDB-AB4E-527A600E8C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7969" y="52351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44" name="楕円 1643">
                    <a:extLst>
                      <a:ext uri="{FF2B5EF4-FFF2-40B4-BE49-F238E27FC236}">
                        <a16:creationId xmlns:a16="http://schemas.microsoft.com/office/drawing/2014/main" id="{1B31CA6C-C08E-438F-A5D4-1E42F58FAD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71784" y="5353364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45" name="楕円 1644">
                    <a:extLst>
                      <a:ext uri="{FF2B5EF4-FFF2-40B4-BE49-F238E27FC236}">
                        <a16:creationId xmlns:a16="http://schemas.microsoft.com/office/drawing/2014/main" id="{04DA3016-BA6A-44E5-9975-326C10D792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159" y="54724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46" name="楕円 1645">
                    <a:extLst>
                      <a:ext uri="{FF2B5EF4-FFF2-40B4-BE49-F238E27FC236}">
                        <a16:creationId xmlns:a16="http://schemas.microsoft.com/office/drawing/2014/main" id="{DCBC0AA0-D3C3-414E-AA35-213650526E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78928" y="5608158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47" name="楕円 1646">
                    <a:extLst>
                      <a:ext uri="{FF2B5EF4-FFF2-40B4-BE49-F238E27FC236}">
                        <a16:creationId xmlns:a16="http://schemas.microsoft.com/office/drawing/2014/main" id="{DEBA52D9-A3A9-4E66-9E73-EECFEC97B8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5116" y="5810564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48" name="楕円 1647">
                    <a:extLst>
                      <a:ext uri="{FF2B5EF4-FFF2-40B4-BE49-F238E27FC236}">
                        <a16:creationId xmlns:a16="http://schemas.microsoft.com/office/drawing/2014/main" id="{45BF3CDA-B0BF-40E9-A22B-466B9598D5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9409" y="59677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49" name="楕円 1648">
                    <a:extLst>
                      <a:ext uri="{FF2B5EF4-FFF2-40B4-BE49-F238E27FC236}">
                        <a16:creationId xmlns:a16="http://schemas.microsoft.com/office/drawing/2014/main" id="{E341B681-FEAF-4F16-8684-1CCE3EE861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2266" y="61963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590" name="グループ化 1589">
                  <a:extLst>
                    <a:ext uri="{FF2B5EF4-FFF2-40B4-BE49-F238E27FC236}">
                      <a16:creationId xmlns:a16="http://schemas.microsoft.com/office/drawing/2014/main" id="{5A23850E-8370-4F08-B7A6-F82D10070EDA}"/>
                    </a:ext>
                  </a:extLst>
                </p:cNvPr>
                <p:cNvGrpSpPr/>
                <p:nvPr/>
              </p:nvGrpSpPr>
              <p:grpSpPr>
                <a:xfrm flipH="1">
                  <a:off x="2349979" y="4327870"/>
                  <a:ext cx="212364" cy="1955010"/>
                  <a:chOff x="1993599" y="4327870"/>
                  <a:chExt cx="212364" cy="1955010"/>
                </a:xfrm>
              </p:grpSpPr>
              <p:sp>
                <p:nvSpPr>
                  <p:cNvPr id="1621" name="楕円 1620">
                    <a:extLst>
                      <a:ext uri="{FF2B5EF4-FFF2-40B4-BE49-F238E27FC236}">
                        <a16:creationId xmlns:a16="http://schemas.microsoft.com/office/drawing/2014/main" id="{FD5799DF-C7D3-440A-B513-9498A3CCA1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00837" y="4327870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22" name="楕円 1621">
                    <a:extLst>
                      <a:ext uri="{FF2B5EF4-FFF2-40B4-BE49-F238E27FC236}">
                        <a16:creationId xmlns:a16="http://schemas.microsoft.com/office/drawing/2014/main" id="{ADB90592-1C9E-4042-9E06-3CA35F3E75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05518" y="4471159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23" name="楕円 1622">
                    <a:extLst>
                      <a:ext uri="{FF2B5EF4-FFF2-40B4-BE49-F238E27FC236}">
                        <a16:creationId xmlns:a16="http://schemas.microsoft.com/office/drawing/2014/main" id="{C8159E7E-C12C-4C8E-AFF8-142885CED5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6936" y="4566409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24" name="楕円 1623">
                    <a:extLst>
                      <a:ext uri="{FF2B5EF4-FFF2-40B4-BE49-F238E27FC236}">
                        <a16:creationId xmlns:a16="http://schemas.microsoft.com/office/drawing/2014/main" id="{9353EE25-F3BE-4730-854E-CDD4F51029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69799" y="4659278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25" name="楕円 1624">
                    <a:extLst>
                      <a:ext uri="{FF2B5EF4-FFF2-40B4-BE49-F238E27FC236}">
                        <a16:creationId xmlns:a16="http://schemas.microsoft.com/office/drawing/2014/main" id="{C30887F0-61A8-4B9C-926E-8986C711C0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8361" y="4752147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26" name="楕円 1625">
                    <a:extLst>
                      <a:ext uri="{FF2B5EF4-FFF2-40B4-BE49-F238E27FC236}">
                        <a16:creationId xmlns:a16="http://schemas.microsoft.com/office/drawing/2014/main" id="{2A11F028-7786-4D19-AE45-73F9F2D13E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5511" y="4859303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27" name="楕円 1626">
                    <a:extLst>
                      <a:ext uri="{FF2B5EF4-FFF2-40B4-BE49-F238E27FC236}">
                        <a16:creationId xmlns:a16="http://schemas.microsoft.com/office/drawing/2014/main" id="{FBE85E38-1D3A-4A59-A662-C5EE567B1D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3599" y="497836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28" name="楕円 1627">
                    <a:extLst>
                      <a:ext uri="{FF2B5EF4-FFF2-40B4-BE49-F238E27FC236}">
                        <a16:creationId xmlns:a16="http://schemas.microsoft.com/office/drawing/2014/main" id="{DF5DF296-9A01-4293-A680-AE7D0409FE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0831" y="5104158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29" name="楕円 1628">
                    <a:extLst>
                      <a:ext uri="{FF2B5EF4-FFF2-40B4-BE49-F238E27FC236}">
                        <a16:creationId xmlns:a16="http://schemas.microsoft.com/office/drawing/2014/main" id="{660351CF-A73B-4E31-88F8-BD28974E6D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7969" y="52351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30" name="楕円 1629">
                    <a:extLst>
                      <a:ext uri="{FF2B5EF4-FFF2-40B4-BE49-F238E27FC236}">
                        <a16:creationId xmlns:a16="http://schemas.microsoft.com/office/drawing/2014/main" id="{D14456E9-9356-4BF7-BCFD-31D6D40914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71784" y="5353364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31" name="楕円 1630">
                    <a:extLst>
                      <a:ext uri="{FF2B5EF4-FFF2-40B4-BE49-F238E27FC236}">
                        <a16:creationId xmlns:a16="http://schemas.microsoft.com/office/drawing/2014/main" id="{7FB0D9E1-E8C1-44FB-BCF6-D0070FF71C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159" y="54724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32" name="楕円 1631">
                    <a:extLst>
                      <a:ext uri="{FF2B5EF4-FFF2-40B4-BE49-F238E27FC236}">
                        <a16:creationId xmlns:a16="http://schemas.microsoft.com/office/drawing/2014/main" id="{412C68D0-A149-42FD-9910-EE76972EA7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78928" y="5608158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33" name="楕円 1632">
                    <a:extLst>
                      <a:ext uri="{FF2B5EF4-FFF2-40B4-BE49-F238E27FC236}">
                        <a16:creationId xmlns:a16="http://schemas.microsoft.com/office/drawing/2014/main" id="{3B8E8FDB-0D83-4777-870C-DC5AECE0C7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5116" y="5810564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34" name="楕円 1633">
                    <a:extLst>
                      <a:ext uri="{FF2B5EF4-FFF2-40B4-BE49-F238E27FC236}">
                        <a16:creationId xmlns:a16="http://schemas.microsoft.com/office/drawing/2014/main" id="{31EC0685-48A0-4E1D-905E-90BD85E5D9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9409" y="59677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35" name="楕円 1634">
                    <a:extLst>
                      <a:ext uri="{FF2B5EF4-FFF2-40B4-BE49-F238E27FC236}">
                        <a16:creationId xmlns:a16="http://schemas.microsoft.com/office/drawing/2014/main" id="{F793330A-9163-474C-A504-23EC0011FF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2266" y="61963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1591" name="楕円 1590">
                  <a:extLst>
                    <a:ext uri="{FF2B5EF4-FFF2-40B4-BE49-F238E27FC236}">
                      <a16:creationId xmlns:a16="http://schemas.microsoft.com/office/drawing/2014/main" id="{2C2624FE-AD1B-405B-935C-5C985548E006}"/>
                    </a:ext>
                  </a:extLst>
                </p:cNvPr>
                <p:cNvSpPr/>
                <p:nvPr/>
              </p:nvSpPr>
              <p:spPr bwMode="auto">
                <a:xfrm>
                  <a:off x="2004348" y="4351475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92" name="楕円 1591">
                  <a:extLst>
                    <a:ext uri="{FF2B5EF4-FFF2-40B4-BE49-F238E27FC236}">
                      <a16:creationId xmlns:a16="http://schemas.microsoft.com/office/drawing/2014/main" id="{3BE43000-5A58-4D50-BC13-1D2FD6BD186C}"/>
                    </a:ext>
                  </a:extLst>
                </p:cNvPr>
                <p:cNvSpPr/>
                <p:nvPr/>
              </p:nvSpPr>
              <p:spPr bwMode="auto">
                <a:xfrm>
                  <a:off x="1866235" y="4656275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93" name="楕円 1592">
                  <a:extLst>
                    <a:ext uri="{FF2B5EF4-FFF2-40B4-BE49-F238E27FC236}">
                      <a16:creationId xmlns:a16="http://schemas.microsoft.com/office/drawing/2014/main" id="{AE01ED86-3226-4C6C-8FD7-1924F959C2EB}"/>
                    </a:ext>
                  </a:extLst>
                </p:cNvPr>
                <p:cNvSpPr/>
                <p:nvPr/>
              </p:nvSpPr>
              <p:spPr bwMode="auto">
                <a:xfrm>
                  <a:off x="1835279" y="4882494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94" name="楕円 1593">
                  <a:extLst>
                    <a:ext uri="{FF2B5EF4-FFF2-40B4-BE49-F238E27FC236}">
                      <a16:creationId xmlns:a16="http://schemas.microsoft.com/office/drawing/2014/main" id="{F8CA2B10-0761-42BA-9EC8-3E76532469BD}"/>
                    </a:ext>
                  </a:extLst>
                </p:cNvPr>
                <p:cNvSpPr/>
                <p:nvPr/>
              </p:nvSpPr>
              <p:spPr bwMode="auto">
                <a:xfrm>
                  <a:off x="2637760" y="4882494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95" name="楕円 1594">
                  <a:extLst>
                    <a:ext uri="{FF2B5EF4-FFF2-40B4-BE49-F238E27FC236}">
                      <a16:creationId xmlns:a16="http://schemas.microsoft.com/office/drawing/2014/main" id="{2C69397D-BB07-4148-B364-53F71BACD095}"/>
                    </a:ext>
                  </a:extLst>
                </p:cNvPr>
                <p:cNvSpPr/>
                <p:nvPr/>
              </p:nvSpPr>
              <p:spPr bwMode="auto">
                <a:xfrm>
                  <a:off x="2590135" y="4656275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96" name="楕円 1595">
                  <a:extLst>
                    <a:ext uri="{FF2B5EF4-FFF2-40B4-BE49-F238E27FC236}">
                      <a16:creationId xmlns:a16="http://schemas.microsoft.com/office/drawing/2014/main" id="{588165E7-BCB2-4096-B112-D8AF25424DE4}"/>
                    </a:ext>
                  </a:extLst>
                </p:cNvPr>
                <p:cNvSpPr/>
                <p:nvPr/>
              </p:nvSpPr>
              <p:spPr bwMode="auto">
                <a:xfrm>
                  <a:off x="2535366" y="4472919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97" name="楕円 1596">
                  <a:extLst>
                    <a:ext uri="{FF2B5EF4-FFF2-40B4-BE49-F238E27FC236}">
                      <a16:creationId xmlns:a16="http://schemas.microsoft.com/office/drawing/2014/main" id="{D24E7FC6-CF0E-4833-9F07-8D8623792240}"/>
                    </a:ext>
                  </a:extLst>
                </p:cNvPr>
                <p:cNvSpPr/>
                <p:nvPr/>
              </p:nvSpPr>
              <p:spPr bwMode="auto">
                <a:xfrm>
                  <a:off x="2637760" y="5127763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98" name="楕円 1597">
                  <a:extLst>
                    <a:ext uri="{FF2B5EF4-FFF2-40B4-BE49-F238E27FC236}">
                      <a16:creationId xmlns:a16="http://schemas.microsoft.com/office/drawing/2014/main" id="{060E67EC-28CA-4C2B-A060-60B56ED9EF56}"/>
                    </a:ext>
                  </a:extLst>
                </p:cNvPr>
                <p:cNvSpPr/>
                <p:nvPr/>
              </p:nvSpPr>
              <p:spPr bwMode="auto">
                <a:xfrm>
                  <a:off x="1832898" y="5118238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99" name="楕円 1598">
                  <a:extLst>
                    <a:ext uri="{FF2B5EF4-FFF2-40B4-BE49-F238E27FC236}">
                      <a16:creationId xmlns:a16="http://schemas.microsoft.com/office/drawing/2014/main" id="{4E4F0CDF-3836-4689-B23D-009F9C88FBEA}"/>
                    </a:ext>
                  </a:extLst>
                </p:cNvPr>
                <p:cNvSpPr/>
                <p:nvPr/>
              </p:nvSpPr>
              <p:spPr bwMode="auto">
                <a:xfrm>
                  <a:off x="1873380" y="5313500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00" name="楕円 1599">
                  <a:extLst>
                    <a:ext uri="{FF2B5EF4-FFF2-40B4-BE49-F238E27FC236}">
                      <a16:creationId xmlns:a16="http://schemas.microsoft.com/office/drawing/2014/main" id="{13211367-44B3-41A4-B372-BA2E91B9E80C}"/>
                    </a:ext>
                  </a:extLst>
                </p:cNvPr>
                <p:cNvSpPr/>
                <p:nvPr/>
              </p:nvSpPr>
              <p:spPr bwMode="auto">
                <a:xfrm>
                  <a:off x="1880524" y="5534957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01" name="楕円 1600">
                  <a:extLst>
                    <a:ext uri="{FF2B5EF4-FFF2-40B4-BE49-F238E27FC236}">
                      <a16:creationId xmlns:a16="http://schemas.microsoft.com/office/drawing/2014/main" id="{49B93F3E-BC18-40B3-B5BD-05AB32636146}"/>
                    </a:ext>
                  </a:extLst>
                </p:cNvPr>
                <p:cNvSpPr/>
                <p:nvPr/>
              </p:nvSpPr>
              <p:spPr bwMode="auto">
                <a:xfrm>
                  <a:off x="1921005" y="5689738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02" name="楕円 1601">
                  <a:extLst>
                    <a:ext uri="{FF2B5EF4-FFF2-40B4-BE49-F238E27FC236}">
                      <a16:creationId xmlns:a16="http://schemas.microsoft.com/office/drawing/2014/main" id="{D87DCEC7-8EC1-4C9F-B637-CC8A6CAE2276}"/>
                    </a:ext>
                  </a:extLst>
                </p:cNvPr>
                <p:cNvSpPr/>
                <p:nvPr/>
              </p:nvSpPr>
              <p:spPr bwMode="auto">
                <a:xfrm>
                  <a:off x="2567435" y="5689738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03" name="楕円 1602">
                  <a:extLst>
                    <a:ext uri="{FF2B5EF4-FFF2-40B4-BE49-F238E27FC236}">
                      <a16:creationId xmlns:a16="http://schemas.microsoft.com/office/drawing/2014/main" id="{D6007637-D278-441F-AC83-3DD6C6741CB4}"/>
                    </a:ext>
                  </a:extLst>
                </p:cNvPr>
                <p:cNvSpPr/>
                <p:nvPr/>
              </p:nvSpPr>
              <p:spPr bwMode="auto">
                <a:xfrm>
                  <a:off x="2605535" y="5463519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04" name="楕円 1603">
                  <a:extLst>
                    <a:ext uri="{FF2B5EF4-FFF2-40B4-BE49-F238E27FC236}">
                      <a16:creationId xmlns:a16="http://schemas.microsoft.com/office/drawing/2014/main" id="{0CE6359B-0A4F-40CD-94E8-75CC9F5FE974}"/>
                    </a:ext>
                  </a:extLst>
                </p:cNvPr>
                <p:cNvSpPr/>
                <p:nvPr/>
              </p:nvSpPr>
              <p:spPr bwMode="auto">
                <a:xfrm>
                  <a:off x="2605535" y="5287307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05" name="楕円 1604">
                  <a:extLst>
                    <a:ext uri="{FF2B5EF4-FFF2-40B4-BE49-F238E27FC236}">
                      <a16:creationId xmlns:a16="http://schemas.microsoft.com/office/drawing/2014/main" id="{8D739BEE-482D-4768-90E2-13DF1EBCABE3}"/>
                    </a:ext>
                  </a:extLst>
                </p:cNvPr>
                <p:cNvSpPr/>
                <p:nvPr/>
              </p:nvSpPr>
              <p:spPr bwMode="auto">
                <a:xfrm>
                  <a:off x="2512666" y="6068357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06" name="楕円 1605">
                  <a:extLst>
                    <a:ext uri="{FF2B5EF4-FFF2-40B4-BE49-F238E27FC236}">
                      <a16:creationId xmlns:a16="http://schemas.microsoft.com/office/drawing/2014/main" id="{0171F2CD-C272-43A8-8C30-4CD6598F5931}"/>
                    </a:ext>
                  </a:extLst>
                </p:cNvPr>
                <p:cNvSpPr/>
                <p:nvPr/>
              </p:nvSpPr>
              <p:spPr bwMode="auto">
                <a:xfrm>
                  <a:off x="1936403" y="5870713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07" name="楕円 1606">
                  <a:extLst>
                    <a:ext uri="{FF2B5EF4-FFF2-40B4-BE49-F238E27FC236}">
                      <a16:creationId xmlns:a16="http://schemas.microsoft.com/office/drawing/2014/main" id="{D4B7808E-CE78-4935-BFE7-EB5D7639859C}"/>
                    </a:ext>
                  </a:extLst>
                </p:cNvPr>
                <p:cNvSpPr/>
                <p:nvPr/>
              </p:nvSpPr>
              <p:spPr bwMode="auto">
                <a:xfrm>
                  <a:off x="1993553" y="6061213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08" name="楕円 1607">
                  <a:extLst>
                    <a:ext uri="{FF2B5EF4-FFF2-40B4-BE49-F238E27FC236}">
                      <a16:creationId xmlns:a16="http://schemas.microsoft.com/office/drawing/2014/main" id="{789889CC-3142-4EB3-8443-350286FCE7ED}"/>
                    </a:ext>
                  </a:extLst>
                </p:cNvPr>
                <p:cNvSpPr/>
                <p:nvPr/>
              </p:nvSpPr>
              <p:spPr bwMode="auto">
                <a:xfrm>
                  <a:off x="2531716" y="5892144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09" name="楕円 1608">
                  <a:extLst>
                    <a:ext uri="{FF2B5EF4-FFF2-40B4-BE49-F238E27FC236}">
                      <a16:creationId xmlns:a16="http://schemas.microsoft.com/office/drawing/2014/main" id="{E52A9A61-2703-4897-9656-B86391B12541}"/>
                    </a:ext>
                  </a:extLst>
                </p:cNvPr>
                <p:cNvSpPr/>
                <p:nvPr/>
              </p:nvSpPr>
              <p:spPr bwMode="auto">
                <a:xfrm>
                  <a:off x="2250145" y="4437774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10" name="楕円 1609">
                  <a:extLst>
                    <a:ext uri="{FF2B5EF4-FFF2-40B4-BE49-F238E27FC236}">
                      <a16:creationId xmlns:a16="http://schemas.microsoft.com/office/drawing/2014/main" id="{BBBA3356-97E1-4C85-9240-13EDA9F2CD69}"/>
                    </a:ext>
                  </a:extLst>
                </p:cNvPr>
                <p:cNvSpPr/>
                <p:nvPr/>
              </p:nvSpPr>
              <p:spPr bwMode="auto">
                <a:xfrm>
                  <a:off x="2204901" y="4611605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11" name="楕円 1610">
                  <a:extLst>
                    <a:ext uri="{FF2B5EF4-FFF2-40B4-BE49-F238E27FC236}">
                      <a16:creationId xmlns:a16="http://schemas.microsoft.com/office/drawing/2014/main" id="{2E7AE1EC-E611-4FFD-9233-6784B591A335}"/>
                    </a:ext>
                  </a:extLst>
                </p:cNvPr>
                <p:cNvSpPr/>
                <p:nvPr/>
              </p:nvSpPr>
              <p:spPr bwMode="auto">
                <a:xfrm>
                  <a:off x="2288245" y="4754480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12" name="楕円 1611">
                  <a:extLst>
                    <a:ext uri="{FF2B5EF4-FFF2-40B4-BE49-F238E27FC236}">
                      <a16:creationId xmlns:a16="http://schemas.microsoft.com/office/drawing/2014/main" id="{255E4DD7-8D59-42B3-9AC2-8AADB2D79067}"/>
                    </a:ext>
                  </a:extLst>
                </p:cNvPr>
                <p:cNvSpPr/>
                <p:nvPr/>
              </p:nvSpPr>
              <p:spPr bwMode="auto">
                <a:xfrm>
                  <a:off x="2197758" y="4892592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13" name="楕円 1612">
                  <a:extLst>
                    <a:ext uri="{FF2B5EF4-FFF2-40B4-BE49-F238E27FC236}">
                      <a16:creationId xmlns:a16="http://schemas.microsoft.com/office/drawing/2014/main" id="{DD9ED350-C530-4615-8055-58E9B619E895}"/>
                    </a:ext>
                  </a:extLst>
                </p:cNvPr>
                <p:cNvSpPr/>
                <p:nvPr/>
              </p:nvSpPr>
              <p:spPr bwMode="auto">
                <a:xfrm>
                  <a:off x="2264433" y="5083092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14" name="楕円 1613">
                  <a:extLst>
                    <a:ext uri="{FF2B5EF4-FFF2-40B4-BE49-F238E27FC236}">
                      <a16:creationId xmlns:a16="http://schemas.microsoft.com/office/drawing/2014/main" id="{D13DA7F4-A474-4A01-B2B5-8DC4106B74DD}"/>
                    </a:ext>
                  </a:extLst>
                </p:cNvPr>
                <p:cNvSpPr/>
                <p:nvPr/>
              </p:nvSpPr>
              <p:spPr bwMode="auto">
                <a:xfrm>
                  <a:off x="2188233" y="5254542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15" name="楕円 1614">
                  <a:extLst>
                    <a:ext uri="{FF2B5EF4-FFF2-40B4-BE49-F238E27FC236}">
                      <a16:creationId xmlns:a16="http://schemas.microsoft.com/office/drawing/2014/main" id="{695B85BE-838D-472E-A3AA-B8672EFDF513}"/>
                    </a:ext>
                  </a:extLst>
                </p:cNvPr>
                <p:cNvSpPr/>
                <p:nvPr/>
              </p:nvSpPr>
              <p:spPr bwMode="auto">
                <a:xfrm>
                  <a:off x="2247765" y="5399798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16" name="楕円 1615">
                  <a:extLst>
                    <a:ext uri="{FF2B5EF4-FFF2-40B4-BE49-F238E27FC236}">
                      <a16:creationId xmlns:a16="http://schemas.microsoft.com/office/drawing/2014/main" id="{4D44E15B-9992-4C3C-B9FE-C09FF4E2B1EF}"/>
                    </a:ext>
                  </a:extLst>
                </p:cNvPr>
                <p:cNvSpPr/>
                <p:nvPr/>
              </p:nvSpPr>
              <p:spPr bwMode="auto">
                <a:xfrm>
                  <a:off x="2212046" y="5537911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17" name="楕円 1616">
                  <a:extLst>
                    <a:ext uri="{FF2B5EF4-FFF2-40B4-BE49-F238E27FC236}">
                      <a16:creationId xmlns:a16="http://schemas.microsoft.com/office/drawing/2014/main" id="{F3559313-44FE-4BCF-8ED3-A1F482CB9D83}"/>
                    </a:ext>
                  </a:extLst>
                </p:cNvPr>
                <p:cNvSpPr/>
                <p:nvPr/>
              </p:nvSpPr>
              <p:spPr bwMode="auto">
                <a:xfrm>
                  <a:off x="2259671" y="5668880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18" name="楕円 1617">
                  <a:extLst>
                    <a:ext uri="{FF2B5EF4-FFF2-40B4-BE49-F238E27FC236}">
                      <a16:creationId xmlns:a16="http://schemas.microsoft.com/office/drawing/2014/main" id="{9691328A-9523-4D05-A3A0-34AE30929913}"/>
                    </a:ext>
                  </a:extLst>
                </p:cNvPr>
                <p:cNvSpPr/>
                <p:nvPr/>
              </p:nvSpPr>
              <p:spPr bwMode="auto">
                <a:xfrm>
                  <a:off x="2209665" y="5833186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19" name="楕円 1618">
                  <a:extLst>
                    <a:ext uri="{FF2B5EF4-FFF2-40B4-BE49-F238E27FC236}">
                      <a16:creationId xmlns:a16="http://schemas.microsoft.com/office/drawing/2014/main" id="{C87C948F-D667-40DF-A78E-D597AFDDA3BD}"/>
                    </a:ext>
                  </a:extLst>
                </p:cNvPr>
                <p:cNvSpPr/>
                <p:nvPr/>
              </p:nvSpPr>
              <p:spPr bwMode="auto">
                <a:xfrm>
                  <a:off x="2247765" y="6028449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20" name="楕円 1619">
                  <a:extLst>
                    <a:ext uri="{FF2B5EF4-FFF2-40B4-BE49-F238E27FC236}">
                      <a16:creationId xmlns:a16="http://schemas.microsoft.com/office/drawing/2014/main" id="{8DBA6034-F458-4095-A368-1BEFDB495D38}"/>
                    </a:ext>
                  </a:extLst>
                </p:cNvPr>
                <p:cNvSpPr/>
                <p:nvPr/>
              </p:nvSpPr>
              <p:spPr bwMode="auto">
                <a:xfrm>
                  <a:off x="2231097" y="6209424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519" name="グループ化 1518">
                <a:extLst>
                  <a:ext uri="{FF2B5EF4-FFF2-40B4-BE49-F238E27FC236}">
                    <a16:creationId xmlns:a16="http://schemas.microsoft.com/office/drawing/2014/main" id="{06BF026B-51D0-492D-B37B-017C259B598A}"/>
                  </a:ext>
                </a:extLst>
              </p:cNvPr>
              <p:cNvGrpSpPr/>
              <p:nvPr/>
            </p:nvGrpSpPr>
            <p:grpSpPr>
              <a:xfrm rot="4806345">
                <a:off x="1037609" y="3213007"/>
                <a:ext cx="510774" cy="1492920"/>
                <a:chOff x="1832898" y="4033343"/>
                <a:chExt cx="891416" cy="2605487"/>
              </a:xfrm>
            </p:grpSpPr>
            <p:sp>
              <p:nvSpPr>
                <p:cNvPr id="1520" name="楕円 414">
                  <a:extLst>
                    <a:ext uri="{FF2B5EF4-FFF2-40B4-BE49-F238E27FC236}">
                      <a16:creationId xmlns:a16="http://schemas.microsoft.com/office/drawing/2014/main" id="{96B565E2-400A-42D3-88E3-3FB909646C2F}"/>
                    </a:ext>
                  </a:extLst>
                </p:cNvPr>
                <p:cNvSpPr/>
                <p:nvPr/>
              </p:nvSpPr>
              <p:spPr bwMode="auto">
                <a:xfrm>
                  <a:off x="1871879" y="4182898"/>
                  <a:ext cx="809662" cy="2455932"/>
                </a:xfrm>
                <a:custGeom>
                  <a:avLst/>
                  <a:gdLst>
                    <a:gd name="connsiteX0" fmla="*/ 0 w 791437"/>
                    <a:gd name="connsiteY0" fmla="*/ 671051 h 1342102"/>
                    <a:gd name="connsiteX1" fmla="*/ 395719 w 791437"/>
                    <a:gd name="connsiteY1" fmla="*/ 0 h 1342102"/>
                    <a:gd name="connsiteX2" fmla="*/ 791438 w 791437"/>
                    <a:gd name="connsiteY2" fmla="*/ 671051 h 1342102"/>
                    <a:gd name="connsiteX3" fmla="*/ 395719 w 791437"/>
                    <a:gd name="connsiteY3" fmla="*/ 1342102 h 1342102"/>
                    <a:gd name="connsiteX4" fmla="*/ 0 w 791437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1438" h="2324868">
                      <a:moveTo>
                        <a:pt x="0" y="782146"/>
                      </a:moveTo>
                      <a:cubicBezTo>
                        <a:pt x="0" y="411535"/>
                        <a:pt x="168624" y="76912"/>
                        <a:pt x="395719" y="0"/>
                      </a:cubicBezTo>
                      <a:cubicBezTo>
                        <a:pt x="631361" y="68366"/>
                        <a:pt x="791438" y="411535"/>
                        <a:pt x="791438" y="782146"/>
                      </a:cubicBezTo>
                      <a:cubicBezTo>
                        <a:pt x="791438" y="1152757"/>
                        <a:pt x="665543" y="2239410"/>
                        <a:pt x="404264" y="2324868"/>
                      </a:cubicBezTo>
                      <a:cubicBezTo>
                        <a:pt x="168622" y="2230864"/>
                        <a:pt x="0" y="1152757"/>
                        <a:pt x="0" y="782146"/>
                      </a:cubicBez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21" name="楕円 414">
                  <a:extLst>
                    <a:ext uri="{FF2B5EF4-FFF2-40B4-BE49-F238E27FC236}">
                      <a16:creationId xmlns:a16="http://schemas.microsoft.com/office/drawing/2014/main" id="{3BAC4B2E-AAA0-431E-ABF5-2AA7F9887BBB}"/>
                    </a:ext>
                  </a:extLst>
                </p:cNvPr>
                <p:cNvSpPr/>
                <p:nvPr/>
              </p:nvSpPr>
              <p:spPr bwMode="auto">
                <a:xfrm>
                  <a:off x="1989119" y="4182898"/>
                  <a:ext cx="572672" cy="2455932"/>
                </a:xfrm>
                <a:custGeom>
                  <a:avLst/>
                  <a:gdLst>
                    <a:gd name="connsiteX0" fmla="*/ 0 w 791437"/>
                    <a:gd name="connsiteY0" fmla="*/ 671051 h 1342102"/>
                    <a:gd name="connsiteX1" fmla="*/ 395719 w 791437"/>
                    <a:gd name="connsiteY1" fmla="*/ 0 h 1342102"/>
                    <a:gd name="connsiteX2" fmla="*/ 791438 w 791437"/>
                    <a:gd name="connsiteY2" fmla="*/ 671051 h 1342102"/>
                    <a:gd name="connsiteX3" fmla="*/ 395719 w 791437"/>
                    <a:gd name="connsiteY3" fmla="*/ 1342102 h 1342102"/>
                    <a:gd name="connsiteX4" fmla="*/ 0 w 791437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1438" h="2324868">
                      <a:moveTo>
                        <a:pt x="0" y="782146"/>
                      </a:moveTo>
                      <a:cubicBezTo>
                        <a:pt x="0" y="411535"/>
                        <a:pt x="168624" y="76912"/>
                        <a:pt x="395719" y="0"/>
                      </a:cubicBezTo>
                      <a:cubicBezTo>
                        <a:pt x="631361" y="68366"/>
                        <a:pt x="791438" y="411535"/>
                        <a:pt x="791438" y="782146"/>
                      </a:cubicBezTo>
                      <a:cubicBezTo>
                        <a:pt x="791438" y="1152757"/>
                        <a:pt x="665543" y="2239410"/>
                        <a:pt x="404264" y="2324868"/>
                      </a:cubicBezTo>
                      <a:cubicBezTo>
                        <a:pt x="168622" y="2230864"/>
                        <a:pt x="0" y="1152757"/>
                        <a:pt x="0" y="78214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22" name="楕円 414">
                  <a:extLst>
                    <a:ext uri="{FF2B5EF4-FFF2-40B4-BE49-F238E27FC236}">
                      <a16:creationId xmlns:a16="http://schemas.microsoft.com/office/drawing/2014/main" id="{AA5D04EE-E48D-4AA1-B47B-B15C7E07967D}"/>
                    </a:ext>
                  </a:extLst>
                </p:cNvPr>
                <p:cNvSpPr/>
                <p:nvPr/>
              </p:nvSpPr>
              <p:spPr bwMode="auto">
                <a:xfrm>
                  <a:off x="2156622" y="4182898"/>
                  <a:ext cx="236624" cy="2455932"/>
                </a:xfrm>
                <a:custGeom>
                  <a:avLst/>
                  <a:gdLst>
                    <a:gd name="connsiteX0" fmla="*/ 0 w 791437"/>
                    <a:gd name="connsiteY0" fmla="*/ 671051 h 1342102"/>
                    <a:gd name="connsiteX1" fmla="*/ 395719 w 791437"/>
                    <a:gd name="connsiteY1" fmla="*/ 0 h 1342102"/>
                    <a:gd name="connsiteX2" fmla="*/ 791438 w 791437"/>
                    <a:gd name="connsiteY2" fmla="*/ 671051 h 1342102"/>
                    <a:gd name="connsiteX3" fmla="*/ 395719 w 791437"/>
                    <a:gd name="connsiteY3" fmla="*/ 1342102 h 1342102"/>
                    <a:gd name="connsiteX4" fmla="*/ 0 w 791437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1342102"/>
                    <a:gd name="connsiteX1" fmla="*/ 395719 w 791438"/>
                    <a:gd name="connsiteY1" fmla="*/ 0 h 1342102"/>
                    <a:gd name="connsiteX2" fmla="*/ 791438 w 791438"/>
                    <a:gd name="connsiteY2" fmla="*/ 671051 h 1342102"/>
                    <a:gd name="connsiteX3" fmla="*/ 395719 w 791438"/>
                    <a:gd name="connsiteY3" fmla="*/ 1342102 h 1342102"/>
                    <a:gd name="connsiteX4" fmla="*/ 0 w 791438"/>
                    <a:gd name="connsiteY4" fmla="*/ 671051 h 1342102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671051 h 2213773"/>
                    <a:gd name="connsiteX1" fmla="*/ 395719 w 791438"/>
                    <a:gd name="connsiteY1" fmla="*/ 0 h 2213773"/>
                    <a:gd name="connsiteX2" fmla="*/ 791438 w 791438"/>
                    <a:gd name="connsiteY2" fmla="*/ 671051 h 2213773"/>
                    <a:gd name="connsiteX3" fmla="*/ 404264 w 791438"/>
                    <a:gd name="connsiteY3" fmla="*/ 2213773 h 2213773"/>
                    <a:gd name="connsiteX4" fmla="*/ 0 w 791438"/>
                    <a:gd name="connsiteY4" fmla="*/ 671051 h 2213773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  <a:gd name="connsiteX0" fmla="*/ 0 w 791438"/>
                    <a:gd name="connsiteY0" fmla="*/ 782146 h 2324868"/>
                    <a:gd name="connsiteX1" fmla="*/ 395719 w 791438"/>
                    <a:gd name="connsiteY1" fmla="*/ 0 h 2324868"/>
                    <a:gd name="connsiteX2" fmla="*/ 791438 w 791438"/>
                    <a:gd name="connsiteY2" fmla="*/ 782146 h 2324868"/>
                    <a:gd name="connsiteX3" fmla="*/ 404264 w 791438"/>
                    <a:gd name="connsiteY3" fmla="*/ 2324868 h 2324868"/>
                    <a:gd name="connsiteX4" fmla="*/ 0 w 791438"/>
                    <a:gd name="connsiteY4" fmla="*/ 782146 h 2324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1438" h="2324868">
                      <a:moveTo>
                        <a:pt x="0" y="782146"/>
                      </a:moveTo>
                      <a:cubicBezTo>
                        <a:pt x="0" y="411535"/>
                        <a:pt x="168624" y="76912"/>
                        <a:pt x="395719" y="0"/>
                      </a:cubicBezTo>
                      <a:cubicBezTo>
                        <a:pt x="631361" y="68366"/>
                        <a:pt x="791438" y="411535"/>
                        <a:pt x="791438" y="782146"/>
                      </a:cubicBezTo>
                      <a:cubicBezTo>
                        <a:pt x="791438" y="1152757"/>
                        <a:pt x="665543" y="2239410"/>
                        <a:pt x="404264" y="2324868"/>
                      </a:cubicBezTo>
                      <a:cubicBezTo>
                        <a:pt x="168622" y="2230864"/>
                        <a:pt x="0" y="1152757"/>
                        <a:pt x="0" y="782146"/>
                      </a:cubicBez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23" name="台形 1522">
                  <a:extLst>
                    <a:ext uri="{FF2B5EF4-FFF2-40B4-BE49-F238E27FC236}">
                      <a16:creationId xmlns:a16="http://schemas.microsoft.com/office/drawing/2014/main" id="{354C6D0D-20F2-4A3E-82D7-862901F70216}"/>
                    </a:ext>
                  </a:extLst>
                </p:cNvPr>
                <p:cNvSpPr/>
                <p:nvPr/>
              </p:nvSpPr>
              <p:spPr bwMode="auto">
                <a:xfrm>
                  <a:off x="2217970" y="4033343"/>
                  <a:ext cx="121964" cy="183451"/>
                </a:xfrm>
                <a:prstGeom prst="trapezoid">
                  <a:avLst>
                    <a:gd name="adj" fmla="val 34725"/>
                  </a:avLst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524" name="グループ化 1523">
                  <a:extLst>
                    <a:ext uri="{FF2B5EF4-FFF2-40B4-BE49-F238E27FC236}">
                      <a16:creationId xmlns:a16="http://schemas.microsoft.com/office/drawing/2014/main" id="{C60B6F74-11E5-4D54-A6BB-101A0FE77B61}"/>
                    </a:ext>
                  </a:extLst>
                </p:cNvPr>
                <p:cNvGrpSpPr/>
                <p:nvPr/>
              </p:nvGrpSpPr>
              <p:grpSpPr>
                <a:xfrm>
                  <a:off x="1993599" y="4471159"/>
                  <a:ext cx="212364" cy="1811721"/>
                  <a:chOff x="1993599" y="4471159"/>
                  <a:chExt cx="212364" cy="1811721"/>
                </a:xfrm>
              </p:grpSpPr>
              <p:sp>
                <p:nvSpPr>
                  <p:cNvPr id="1571" name="楕円 1570">
                    <a:extLst>
                      <a:ext uri="{FF2B5EF4-FFF2-40B4-BE49-F238E27FC236}">
                        <a16:creationId xmlns:a16="http://schemas.microsoft.com/office/drawing/2014/main" id="{9372FEC4-7E8C-41B8-8D3C-5AAEB57AB7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05518" y="4471159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72" name="楕円 1571">
                    <a:extLst>
                      <a:ext uri="{FF2B5EF4-FFF2-40B4-BE49-F238E27FC236}">
                        <a16:creationId xmlns:a16="http://schemas.microsoft.com/office/drawing/2014/main" id="{9B924EA5-242F-4339-A8E7-273FE6A0CF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6936" y="4566409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73" name="楕円 1572">
                    <a:extLst>
                      <a:ext uri="{FF2B5EF4-FFF2-40B4-BE49-F238E27FC236}">
                        <a16:creationId xmlns:a16="http://schemas.microsoft.com/office/drawing/2014/main" id="{A6A4388A-CB2A-4551-B6E7-DACB2397F3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69799" y="4659278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74" name="楕円 1573">
                    <a:extLst>
                      <a:ext uri="{FF2B5EF4-FFF2-40B4-BE49-F238E27FC236}">
                        <a16:creationId xmlns:a16="http://schemas.microsoft.com/office/drawing/2014/main" id="{41EEC40F-CAD3-4F15-A56C-ECEC179445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8361" y="4752147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75" name="楕円 1574">
                    <a:extLst>
                      <a:ext uri="{FF2B5EF4-FFF2-40B4-BE49-F238E27FC236}">
                        <a16:creationId xmlns:a16="http://schemas.microsoft.com/office/drawing/2014/main" id="{67C7D95F-FAB0-498E-9A0C-88C5C61456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5511" y="4859303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76" name="楕円 1575">
                    <a:extLst>
                      <a:ext uri="{FF2B5EF4-FFF2-40B4-BE49-F238E27FC236}">
                        <a16:creationId xmlns:a16="http://schemas.microsoft.com/office/drawing/2014/main" id="{811CA01E-6AE6-4338-98ED-E1350CA249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3599" y="497836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77" name="楕円 1576">
                    <a:extLst>
                      <a:ext uri="{FF2B5EF4-FFF2-40B4-BE49-F238E27FC236}">
                        <a16:creationId xmlns:a16="http://schemas.microsoft.com/office/drawing/2014/main" id="{1996C383-488D-4B77-98BF-70640D27E3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0831" y="5104158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78" name="楕円 1577">
                    <a:extLst>
                      <a:ext uri="{FF2B5EF4-FFF2-40B4-BE49-F238E27FC236}">
                        <a16:creationId xmlns:a16="http://schemas.microsoft.com/office/drawing/2014/main" id="{B52A7993-92E3-4966-98AD-282D7755FA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7969" y="52351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79" name="楕円 1578">
                    <a:extLst>
                      <a:ext uri="{FF2B5EF4-FFF2-40B4-BE49-F238E27FC236}">
                        <a16:creationId xmlns:a16="http://schemas.microsoft.com/office/drawing/2014/main" id="{D13BCB56-449B-47B9-A6BF-8A26E8B92A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71784" y="5353364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80" name="楕円 1579">
                    <a:extLst>
                      <a:ext uri="{FF2B5EF4-FFF2-40B4-BE49-F238E27FC236}">
                        <a16:creationId xmlns:a16="http://schemas.microsoft.com/office/drawing/2014/main" id="{75C01629-AF31-4C9F-A28C-83160FFF84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159" y="54724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81" name="楕円 1580">
                    <a:extLst>
                      <a:ext uri="{FF2B5EF4-FFF2-40B4-BE49-F238E27FC236}">
                        <a16:creationId xmlns:a16="http://schemas.microsoft.com/office/drawing/2014/main" id="{FC928E4A-42B4-455A-B917-2E517061C6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78928" y="5608158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82" name="楕円 1581">
                    <a:extLst>
                      <a:ext uri="{FF2B5EF4-FFF2-40B4-BE49-F238E27FC236}">
                        <a16:creationId xmlns:a16="http://schemas.microsoft.com/office/drawing/2014/main" id="{53324B1D-3F6B-4078-9718-FF3B3F8DEF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5116" y="5810564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83" name="楕円 1582">
                    <a:extLst>
                      <a:ext uri="{FF2B5EF4-FFF2-40B4-BE49-F238E27FC236}">
                        <a16:creationId xmlns:a16="http://schemas.microsoft.com/office/drawing/2014/main" id="{B3552A0F-86A8-4A39-B17C-DBD2973621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9409" y="59677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84" name="楕円 1583">
                    <a:extLst>
                      <a:ext uri="{FF2B5EF4-FFF2-40B4-BE49-F238E27FC236}">
                        <a16:creationId xmlns:a16="http://schemas.microsoft.com/office/drawing/2014/main" id="{EAF47AC5-028E-46FF-8CD6-4AF2B524BA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2266" y="61963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525" name="グループ化 1524">
                  <a:extLst>
                    <a:ext uri="{FF2B5EF4-FFF2-40B4-BE49-F238E27FC236}">
                      <a16:creationId xmlns:a16="http://schemas.microsoft.com/office/drawing/2014/main" id="{8CED3921-A46E-40ED-ADD4-D5F635AE4C23}"/>
                    </a:ext>
                  </a:extLst>
                </p:cNvPr>
                <p:cNvGrpSpPr/>
                <p:nvPr/>
              </p:nvGrpSpPr>
              <p:grpSpPr>
                <a:xfrm flipH="1">
                  <a:off x="2349979" y="4327870"/>
                  <a:ext cx="212364" cy="1955010"/>
                  <a:chOff x="1993599" y="4327870"/>
                  <a:chExt cx="212364" cy="1955010"/>
                </a:xfrm>
              </p:grpSpPr>
              <p:sp>
                <p:nvSpPr>
                  <p:cNvPr id="1556" name="楕円 1555">
                    <a:extLst>
                      <a:ext uri="{FF2B5EF4-FFF2-40B4-BE49-F238E27FC236}">
                        <a16:creationId xmlns:a16="http://schemas.microsoft.com/office/drawing/2014/main" id="{EB56B57B-7066-41B4-A9FD-3E25D1FB6A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00837" y="4327870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57" name="楕円 1556">
                    <a:extLst>
                      <a:ext uri="{FF2B5EF4-FFF2-40B4-BE49-F238E27FC236}">
                        <a16:creationId xmlns:a16="http://schemas.microsoft.com/office/drawing/2014/main" id="{3F99A893-23ED-4EF8-8BDA-E6E8EFA44E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05518" y="4471159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58" name="楕円 1557">
                    <a:extLst>
                      <a:ext uri="{FF2B5EF4-FFF2-40B4-BE49-F238E27FC236}">
                        <a16:creationId xmlns:a16="http://schemas.microsoft.com/office/drawing/2014/main" id="{A83FE79F-DB5A-47F2-90CD-D9CD6A8B6C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6936" y="4566409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59" name="楕円 1558">
                    <a:extLst>
                      <a:ext uri="{FF2B5EF4-FFF2-40B4-BE49-F238E27FC236}">
                        <a16:creationId xmlns:a16="http://schemas.microsoft.com/office/drawing/2014/main" id="{5073721B-2979-465F-99DE-22745F6084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69799" y="4659278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60" name="楕円 1559">
                    <a:extLst>
                      <a:ext uri="{FF2B5EF4-FFF2-40B4-BE49-F238E27FC236}">
                        <a16:creationId xmlns:a16="http://schemas.microsoft.com/office/drawing/2014/main" id="{215886B5-DAD1-4F83-B533-0A13914A0D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8361" y="4752147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61" name="楕円 1560">
                    <a:extLst>
                      <a:ext uri="{FF2B5EF4-FFF2-40B4-BE49-F238E27FC236}">
                        <a16:creationId xmlns:a16="http://schemas.microsoft.com/office/drawing/2014/main" id="{BDC7FCAC-F5B1-44FE-BAC4-7E9D610755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5511" y="4859303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62" name="楕円 1561">
                    <a:extLst>
                      <a:ext uri="{FF2B5EF4-FFF2-40B4-BE49-F238E27FC236}">
                        <a16:creationId xmlns:a16="http://schemas.microsoft.com/office/drawing/2014/main" id="{45E93CAF-4EC7-40FD-B16F-D50B326463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3599" y="497836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63" name="楕円 1562">
                    <a:extLst>
                      <a:ext uri="{FF2B5EF4-FFF2-40B4-BE49-F238E27FC236}">
                        <a16:creationId xmlns:a16="http://schemas.microsoft.com/office/drawing/2014/main" id="{5286A552-54DF-43FD-A16C-78099058B6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0831" y="5104158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64" name="楕円 1563">
                    <a:extLst>
                      <a:ext uri="{FF2B5EF4-FFF2-40B4-BE49-F238E27FC236}">
                        <a16:creationId xmlns:a16="http://schemas.microsoft.com/office/drawing/2014/main" id="{89ED13A2-CFC9-4F95-A464-84AD6B7C48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7969" y="52351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65" name="楕円 1564">
                    <a:extLst>
                      <a:ext uri="{FF2B5EF4-FFF2-40B4-BE49-F238E27FC236}">
                        <a16:creationId xmlns:a16="http://schemas.microsoft.com/office/drawing/2014/main" id="{D2966A7B-1520-4909-8070-98218C8D0E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71784" y="5353364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66" name="楕円 1565">
                    <a:extLst>
                      <a:ext uri="{FF2B5EF4-FFF2-40B4-BE49-F238E27FC236}">
                        <a16:creationId xmlns:a16="http://schemas.microsoft.com/office/drawing/2014/main" id="{41007E19-7CEC-4093-8E6E-E2523ED7AC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159" y="54724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67" name="楕円 1566">
                    <a:extLst>
                      <a:ext uri="{FF2B5EF4-FFF2-40B4-BE49-F238E27FC236}">
                        <a16:creationId xmlns:a16="http://schemas.microsoft.com/office/drawing/2014/main" id="{6EE42F33-DB63-4C81-B666-D60143C871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78928" y="5608158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68" name="楕円 1567">
                    <a:extLst>
                      <a:ext uri="{FF2B5EF4-FFF2-40B4-BE49-F238E27FC236}">
                        <a16:creationId xmlns:a16="http://schemas.microsoft.com/office/drawing/2014/main" id="{9C93B5DC-D1A2-44FE-B41A-FA7CEAF330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5116" y="5810564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69" name="楕円 1568">
                    <a:extLst>
                      <a:ext uri="{FF2B5EF4-FFF2-40B4-BE49-F238E27FC236}">
                        <a16:creationId xmlns:a16="http://schemas.microsoft.com/office/drawing/2014/main" id="{55F3EACB-061D-4205-BB70-A8756093D4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9409" y="59677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570" name="楕円 1569">
                    <a:extLst>
                      <a:ext uri="{FF2B5EF4-FFF2-40B4-BE49-F238E27FC236}">
                        <a16:creationId xmlns:a16="http://schemas.microsoft.com/office/drawing/2014/main" id="{9B77F8F5-A77D-4A1A-93B3-4073EB6557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2266" y="6196326"/>
                    <a:ext cx="86554" cy="86554"/>
                  </a:xfrm>
                  <a:prstGeom prst="ellipse">
                    <a:avLst/>
                  </a:prstGeom>
                  <a:solidFill>
                    <a:srgbClr val="008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1526" name="楕円 1525">
                  <a:extLst>
                    <a:ext uri="{FF2B5EF4-FFF2-40B4-BE49-F238E27FC236}">
                      <a16:creationId xmlns:a16="http://schemas.microsoft.com/office/drawing/2014/main" id="{1036F196-18A9-449D-B2A7-7CE9C9F141E7}"/>
                    </a:ext>
                  </a:extLst>
                </p:cNvPr>
                <p:cNvSpPr/>
                <p:nvPr/>
              </p:nvSpPr>
              <p:spPr bwMode="auto">
                <a:xfrm>
                  <a:off x="2004348" y="4351475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27" name="楕円 1526">
                  <a:extLst>
                    <a:ext uri="{FF2B5EF4-FFF2-40B4-BE49-F238E27FC236}">
                      <a16:creationId xmlns:a16="http://schemas.microsoft.com/office/drawing/2014/main" id="{FBBC548D-36E0-4DDA-9E45-F13FD512901C}"/>
                    </a:ext>
                  </a:extLst>
                </p:cNvPr>
                <p:cNvSpPr/>
                <p:nvPr/>
              </p:nvSpPr>
              <p:spPr bwMode="auto">
                <a:xfrm>
                  <a:off x="1866235" y="4656275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28" name="楕円 1527">
                  <a:extLst>
                    <a:ext uri="{FF2B5EF4-FFF2-40B4-BE49-F238E27FC236}">
                      <a16:creationId xmlns:a16="http://schemas.microsoft.com/office/drawing/2014/main" id="{E358E1D8-247D-4755-A864-994ABF71E9CC}"/>
                    </a:ext>
                  </a:extLst>
                </p:cNvPr>
                <p:cNvSpPr/>
                <p:nvPr/>
              </p:nvSpPr>
              <p:spPr bwMode="auto">
                <a:xfrm>
                  <a:off x="1835279" y="4882494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29" name="楕円 1528">
                  <a:extLst>
                    <a:ext uri="{FF2B5EF4-FFF2-40B4-BE49-F238E27FC236}">
                      <a16:creationId xmlns:a16="http://schemas.microsoft.com/office/drawing/2014/main" id="{B71689A6-15AE-4DE2-8BEB-D8CAEB357DE3}"/>
                    </a:ext>
                  </a:extLst>
                </p:cNvPr>
                <p:cNvSpPr/>
                <p:nvPr/>
              </p:nvSpPr>
              <p:spPr bwMode="auto">
                <a:xfrm>
                  <a:off x="2637760" y="4882494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30" name="楕円 1529">
                  <a:extLst>
                    <a:ext uri="{FF2B5EF4-FFF2-40B4-BE49-F238E27FC236}">
                      <a16:creationId xmlns:a16="http://schemas.microsoft.com/office/drawing/2014/main" id="{B1AF783B-6D35-4DA2-8228-B186E6BC1C92}"/>
                    </a:ext>
                  </a:extLst>
                </p:cNvPr>
                <p:cNvSpPr/>
                <p:nvPr/>
              </p:nvSpPr>
              <p:spPr bwMode="auto">
                <a:xfrm>
                  <a:off x="2590135" y="4656275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31" name="楕円 1530">
                  <a:extLst>
                    <a:ext uri="{FF2B5EF4-FFF2-40B4-BE49-F238E27FC236}">
                      <a16:creationId xmlns:a16="http://schemas.microsoft.com/office/drawing/2014/main" id="{F62C3A75-786F-400E-B81A-B2868DAF5CBC}"/>
                    </a:ext>
                  </a:extLst>
                </p:cNvPr>
                <p:cNvSpPr/>
                <p:nvPr/>
              </p:nvSpPr>
              <p:spPr bwMode="auto">
                <a:xfrm>
                  <a:off x="2535366" y="4472919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32" name="楕円 1531">
                  <a:extLst>
                    <a:ext uri="{FF2B5EF4-FFF2-40B4-BE49-F238E27FC236}">
                      <a16:creationId xmlns:a16="http://schemas.microsoft.com/office/drawing/2014/main" id="{6F3D149B-6BC2-4C0C-B328-0C857E94C86B}"/>
                    </a:ext>
                  </a:extLst>
                </p:cNvPr>
                <p:cNvSpPr/>
                <p:nvPr/>
              </p:nvSpPr>
              <p:spPr bwMode="auto">
                <a:xfrm>
                  <a:off x="2637760" y="5127763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33" name="楕円 1532">
                  <a:extLst>
                    <a:ext uri="{FF2B5EF4-FFF2-40B4-BE49-F238E27FC236}">
                      <a16:creationId xmlns:a16="http://schemas.microsoft.com/office/drawing/2014/main" id="{F327C12F-F43C-4EEE-A27E-2649492BA014}"/>
                    </a:ext>
                  </a:extLst>
                </p:cNvPr>
                <p:cNvSpPr/>
                <p:nvPr/>
              </p:nvSpPr>
              <p:spPr bwMode="auto">
                <a:xfrm>
                  <a:off x="1832898" y="5118238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34" name="楕円 1533">
                  <a:extLst>
                    <a:ext uri="{FF2B5EF4-FFF2-40B4-BE49-F238E27FC236}">
                      <a16:creationId xmlns:a16="http://schemas.microsoft.com/office/drawing/2014/main" id="{69AFE53A-E90E-49C2-828F-24F528BB356E}"/>
                    </a:ext>
                  </a:extLst>
                </p:cNvPr>
                <p:cNvSpPr/>
                <p:nvPr/>
              </p:nvSpPr>
              <p:spPr bwMode="auto">
                <a:xfrm>
                  <a:off x="1873380" y="5313500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35" name="楕円 1534">
                  <a:extLst>
                    <a:ext uri="{FF2B5EF4-FFF2-40B4-BE49-F238E27FC236}">
                      <a16:creationId xmlns:a16="http://schemas.microsoft.com/office/drawing/2014/main" id="{9CD89D1E-D0C7-44CA-8518-05761150A1BA}"/>
                    </a:ext>
                  </a:extLst>
                </p:cNvPr>
                <p:cNvSpPr/>
                <p:nvPr/>
              </p:nvSpPr>
              <p:spPr bwMode="auto">
                <a:xfrm>
                  <a:off x="1880524" y="5534957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36" name="楕円 1535">
                  <a:extLst>
                    <a:ext uri="{FF2B5EF4-FFF2-40B4-BE49-F238E27FC236}">
                      <a16:creationId xmlns:a16="http://schemas.microsoft.com/office/drawing/2014/main" id="{E03C8992-0DB2-47C9-8A79-BCF229E39533}"/>
                    </a:ext>
                  </a:extLst>
                </p:cNvPr>
                <p:cNvSpPr/>
                <p:nvPr/>
              </p:nvSpPr>
              <p:spPr bwMode="auto">
                <a:xfrm>
                  <a:off x="1921005" y="5689738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37" name="楕円 1536">
                  <a:extLst>
                    <a:ext uri="{FF2B5EF4-FFF2-40B4-BE49-F238E27FC236}">
                      <a16:creationId xmlns:a16="http://schemas.microsoft.com/office/drawing/2014/main" id="{EC7121C2-5BC4-4E62-9C7F-1D6E0F7EBFEA}"/>
                    </a:ext>
                  </a:extLst>
                </p:cNvPr>
                <p:cNvSpPr/>
                <p:nvPr/>
              </p:nvSpPr>
              <p:spPr bwMode="auto">
                <a:xfrm>
                  <a:off x="2567435" y="5689738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38" name="楕円 1537">
                  <a:extLst>
                    <a:ext uri="{FF2B5EF4-FFF2-40B4-BE49-F238E27FC236}">
                      <a16:creationId xmlns:a16="http://schemas.microsoft.com/office/drawing/2014/main" id="{3AFB45A7-FB28-45D0-BF18-0E8C57AFC18F}"/>
                    </a:ext>
                  </a:extLst>
                </p:cNvPr>
                <p:cNvSpPr/>
                <p:nvPr/>
              </p:nvSpPr>
              <p:spPr bwMode="auto">
                <a:xfrm>
                  <a:off x="2605535" y="5463519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39" name="楕円 1538">
                  <a:extLst>
                    <a:ext uri="{FF2B5EF4-FFF2-40B4-BE49-F238E27FC236}">
                      <a16:creationId xmlns:a16="http://schemas.microsoft.com/office/drawing/2014/main" id="{51731AA7-93BA-4203-8DD0-FC79318CEA06}"/>
                    </a:ext>
                  </a:extLst>
                </p:cNvPr>
                <p:cNvSpPr/>
                <p:nvPr/>
              </p:nvSpPr>
              <p:spPr bwMode="auto">
                <a:xfrm>
                  <a:off x="2605535" y="5287307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40" name="楕円 1539">
                  <a:extLst>
                    <a:ext uri="{FF2B5EF4-FFF2-40B4-BE49-F238E27FC236}">
                      <a16:creationId xmlns:a16="http://schemas.microsoft.com/office/drawing/2014/main" id="{F3E2EE5D-22EB-42F5-8B3B-DDED47CDF7EB}"/>
                    </a:ext>
                  </a:extLst>
                </p:cNvPr>
                <p:cNvSpPr/>
                <p:nvPr/>
              </p:nvSpPr>
              <p:spPr bwMode="auto">
                <a:xfrm>
                  <a:off x="2512666" y="6068357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41" name="楕円 1540">
                  <a:extLst>
                    <a:ext uri="{FF2B5EF4-FFF2-40B4-BE49-F238E27FC236}">
                      <a16:creationId xmlns:a16="http://schemas.microsoft.com/office/drawing/2014/main" id="{D749865D-3017-4DA6-B740-1585D8A53D12}"/>
                    </a:ext>
                  </a:extLst>
                </p:cNvPr>
                <p:cNvSpPr/>
                <p:nvPr/>
              </p:nvSpPr>
              <p:spPr bwMode="auto">
                <a:xfrm>
                  <a:off x="1936403" y="5870713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42" name="楕円 1541">
                  <a:extLst>
                    <a:ext uri="{FF2B5EF4-FFF2-40B4-BE49-F238E27FC236}">
                      <a16:creationId xmlns:a16="http://schemas.microsoft.com/office/drawing/2014/main" id="{AD936B41-349E-4C14-B683-9C4D90A4DA67}"/>
                    </a:ext>
                  </a:extLst>
                </p:cNvPr>
                <p:cNvSpPr/>
                <p:nvPr/>
              </p:nvSpPr>
              <p:spPr bwMode="auto">
                <a:xfrm>
                  <a:off x="1993553" y="6061213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43" name="楕円 1542">
                  <a:extLst>
                    <a:ext uri="{FF2B5EF4-FFF2-40B4-BE49-F238E27FC236}">
                      <a16:creationId xmlns:a16="http://schemas.microsoft.com/office/drawing/2014/main" id="{65A8461F-257F-4A8B-A004-79DA5BD5BE55}"/>
                    </a:ext>
                  </a:extLst>
                </p:cNvPr>
                <p:cNvSpPr/>
                <p:nvPr/>
              </p:nvSpPr>
              <p:spPr bwMode="auto">
                <a:xfrm>
                  <a:off x="2531716" y="5892144"/>
                  <a:ext cx="86554" cy="86554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44" name="楕円 1543">
                  <a:extLst>
                    <a:ext uri="{FF2B5EF4-FFF2-40B4-BE49-F238E27FC236}">
                      <a16:creationId xmlns:a16="http://schemas.microsoft.com/office/drawing/2014/main" id="{43A05408-C5D6-42EC-B68F-1FE98E3B76C3}"/>
                    </a:ext>
                  </a:extLst>
                </p:cNvPr>
                <p:cNvSpPr/>
                <p:nvPr/>
              </p:nvSpPr>
              <p:spPr bwMode="auto">
                <a:xfrm>
                  <a:off x="2250145" y="4437774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45" name="楕円 1544">
                  <a:extLst>
                    <a:ext uri="{FF2B5EF4-FFF2-40B4-BE49-F238E27FC236}">
                      <a16:creationId xmlns:a16="http://schemas.microsoft.com/office/drawing/2014/main" id="{3F8AA0F1-81B9-4FBA-85C1-0E866C6FAEA7}"/>
                    </a:ext>
                  </a:extLst>
                </p:cNvPr>
                <p:cNvSpPr/>
                <p:nvPr/>
              </p:nvSpPr>
              <p:spPr bwMode="auto">
                <a:xfrm>
                  <a:off x="2204901" y="4611605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46" name="楕円 1545">
                  <a:extLst>
                    <a:ext uri="{FF2B5EF4-FFF2-40B4-BE49-F238E27FC236}">
                      <a16:creationId xmlns:a16="http://schemas.microsoft.com/office/drawing/2014/main" id="{54E4810E-41F2-4E0A-9355-060FFB9ACA86}"/>
                    </a:ext>
                  </a:extLst>
                </p:cNvPr>
                <p:cNvSpPr/>
                <p:nvPr/>
              </p:nvSpPr>
              <p:spPr bwMode="auto">
                <a:xfrm>
                  <a:off x="2288245" y="4754480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47" name="楕円 1546">
                  <a:extLst>
                    <a:ext uri="{FF2B5EF4-FFF2-40B4-BE49-F238E27FC236}">
                      <a16:creationId xmlns:a16="http://schemas.microsoft.com/office/drawing/2014/main" id="{DD6D4729-7FE2-451F-8B87-9C0E628C8BAB}"/>
                    </a:ext>
                  </a:extLst>
                </p:cNvPr>
                <p:cNvSpPr/>
                <p:nvPr/>
              </p:nvSpPr>
              <p:spPr bwMode="auto">
                <a:xfrm>
                  <a:off x="2197758" y="4892592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48" name="楕円 1547">
                  <a:extLst>
                    <a:ext uri="{FF2B5EF4-FFF2-40B4-BE49-F238E27FC236}">
                      <a16:creationId xmlns:a16="http://schemas.microsoft.com/office/drawing/2014/main" id="{4FA5F664-FF1D-44A6-BB19-D936D51B71BD}"/>
                    </a:ext>
                  </a:extLst>
                </p:cNvPr>
                <p:cNvSpPr/>
                <p:nvPr/>
              </p:nvSpPr>
              <p:spPr bwMode="auto">
                <a:xfrm>
                  <a:off x="2264433" y="5083092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49" name="楕円 1548">
                  <a:extLst>
                    <a:ext uri="{FF2B5EF4-FFF2-40B4-BE49-F238E27FC236}">
                      <a16:creationId xmlns:a16="http://schemas.microsoft.com/office/drawing/2014/main" id="{79FEE32C-C73E-4E50-BEC7-F7AB4CDE7D84}"/>
                    </a:ext>
                  </a:extLst>
                </p:cNvPr>
                <p:cNvSpPr/>
                <p:nvPr/>
              </p:nvSpPr>
              <p:spPr bwMode="auto">
                <a:xfrm>
                  <a:off x="2188233" y="5254542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50" name="楕円 1549">
                  <a:extLst>
                    <a:ext uri="{FF2B5EF4-FFF2-40B4-BE49-F238E27FC236}">
                      <a16:creationId xmlns:a16="http://schemas.microsoft.com/office/drawing/2014/main" id="{3EB6C35E-9E4D-414F-A91E-0617E6F74CD7}"/>
                    </a:ext>
                  </a:extLst>
                </p:cNvPr>
                <p:cNvSpPr/>
                <p:nvPr/>
              </p:nvSpPr>
              <p:spPr bwMode="auto">
                <a:xfrm>
                  <a:off x="2247765" y="5399798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51" name="楕円 1550">
                  <a:extLst>
                    <a:ext uri="{FF2B5EF4-FFF2-40B4-BE49-F238E27FC236}">
                      <a16:creationId xmlns:a16="http://schemas.microsoft.com/office/drawing/2014/main" id="{85136C3E-96AE-4E15-B7FE-D8AA017FEBA8}"/>
                    </a:ext>
                  </a:extLst>
                </p:cNvPr>
                <p:cNvSpPr/>
                <p:nvPr/>
              </p:nvSpPr>
              <p:spPr bwMode="auto">
                <a:xfrm>
                  <a:off x="2212046" y="5537911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52" name="楕円 1551">
                  <a:extLst>
                    <a:ext uri="{FF2B5EF4-FFF2-40B4-BE49-F238E27FC236}">
                      <a16:creationId xmlns:a16="http://schemas.microsoft.com/office/drawing/2014/main" id="{42B77B1A-6A70-47ED-9D5F-2C5583EC2D22}"/>
                    </a:ext>
                  </a:extLst>
                </p:cNvPr>
                <p:cNvSpPr/>
                <p:nvPr/>
              </p:nvSpPr>
              <p:spPr bwMode="auto">
                <a:xfrm>
                  <a:off x="2259671" y="5668880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53" name="楕円 1552">
                  <a:extLst>
                    <a:ext uri="{FF2B5EF4-FFF2-40B4-BE49-F238E27FC236}">
                      <a16:creationId xmlns:a16="http://schemas.microsoft.com/office/drawing/2014/main" id="{CA899623-A170-42B9-B742-91A3D596240B}"/>
                    </a:ext>
                  </a:extLst>
                </p:cNvPr>
                <p:cNvSpPr/>
                <p:nvPr/>
              </p:nvSpPr>
              <p:spPr bwMode="auto">
                <a:xfrm>
                  <a:off x="2209665" y="5833186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54" name="楕円 1553">
                  <a:extLst>
                    <a:ext uri="{FF2B5EF4-FFF2-40B4-BE49-F238E27FC236}">
                      <a16:creationId xmlns:a16="http://schemas.microsoft.com/office/drawing/2014/main" id="{DF9B891E-A65E-4866-9424-2BBE70FB7B05}"/>
                    </a:ext>
                  </a:extLst>
                </p:cNvPr>
                <p:cNvSpPr/>
                <p:nvPr/>
              </p:nvSpPr>
              <p:spPr bwMode="auto">
                <a:xfrm>
                  <a:off x="2247765" y="6028449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55" name="楕円 1554">
                  <a:extLst>
                    <a:ext uri="{FF2B5EF4-FFF2-40B4-BE49-F238E27FC236}">
                      <a16:creationId xmlns:a16="http://schemas.microsoft.com/office/drawing/2014/main" id="{42B30554-EE77-40AC-A3DB-9B79DFD6C730}"/>
                    </a:ext>
                  </a:extLst>
                </p:cNvPr>
                <p:cNvSpPr/>
                <p:nvPr/>
              </p:nvSpPr>
              <p:spPr bwMode="auto">
                <a:xfrm>
                  <a:off x="2231097" y="6209424"/>
                  <a:ext cx="86554" cy="86554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1720" name="グループ化 1719">
            <a:extLst>
              <a:ext uri="{FF2B5EF4-FFF2-40B4-BE49-F238E27FC236}">
                <a16:creationId xmlns:a16="http://schemas.microsoft.com/office/drawing/2014/main" id="{EA439F0F-D1D4-4586-BF4F-1F39376A98C5}"/>
              </a:ext>
            </a:extLst>
          </p:cNvPr>
          <p:cNvGrpSpPr/>
          <p:nvPr/>
        </p:nvGrpSpPr>
        <p:grpSpPr>
          <a:xfrm>
            <a:off x="756704" y="4250153"/>
            <a:ext cx="2501297" cy="1801782"/>
            <a:chOff x="576017" y="342900"/>
            <a:chExt cx="3275258" cy="2359297"/>
          </a:xfrm>
        </p:grpSpPr>
        <p:sp>
          <p:nvSpPr>
            <p:cNvPr id="1721" name="楕円 3">
              <a:extLst>
                <a:ext uri="{FF2B5EF4-FFF2-40B4-BE49-F238E27FC236}">
                  <a16:creationId xmlns:a16="http://schemas.microsoft.com/office/drawing/2014/main" id="{C0924100-55A8-4B21-8F10-E943370B1BE0}"/>
                </a:ext>
              </a:extLst>
            </p:cNvPr>
            <p:cNvSpPr/>
            <p:nvPr/>
          </p:nvSpPr>
          <p:spPr>
            <a:xfrm flipV="1">
              <a:off x="1723638" y="2227663"/>
              <a:ext cx="980016" cy="474534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  <a:gd name="connsiteX0" fmla="*/ 578 w 3322037"/>
                <a:gd name="connsiteY0" fmla="*/ 948906 h 2537574"/>
                <a:gd name="connsiteX1" fmla="*/ 1661163 w 3322037"/>
                <a:gd name="connsiteY1" fmla="*/ 0 h 2537574"/>
                <a:gd name="connsiteX2" fmla="*/ 3321748 w 3322037"/>
                <a:gd name="connsiteY2" fmla="*/ 948906 h 2537574"/>
                <a:gd name="connsiteX3" fmla="*/ 1652536 w 3322037"/>
                <a:gd name="connsiteY3" fmla="*/ 2536167 h 2537574"/>
                <a:gd name="connsiteX4" fmla="*/ 578 w 3322037"/>
                <a:gd name="connsiteY4" fmla="*/ 948906 h 2537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2037" h="2537574">
                  <a:moveTo>
                    <a:pt x="578" y="948906"/>
                  </a:moveTo>
                  <a:cubicBezTo>
                    <a:pt x="578" y="424840"/>
                    <a:pt x="744047" y="0"/>
                    <a:pt x="1661163" y="0"/>
                  </a:cubicBezTo>
                  <a:cubicBezTo>
                    <a:pt x="2578279" y="0"/>
                    <a:pt x="3321748" y="424840"/>
                    <a:pt x="3321748" y="948906"/>
                  </a:cubicBezTo>
                  <a:cubicBezTo>
                    <a:pt x="3321748" y="1472972"/>
                    <a:pt x="3384851" y="2582459"/>
                    <a:pt x="1652536" y="2536167"/>
                  </a:cubicBezTo>
                  <a:cubicBezTo>
                    <a:pt x="-79779" y="2489875"/>
                    <a:pt x="578" y="1472972"/>
                    <a:pt x="578" y="94890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5B9BD5">
                    <a:lumMod val="40000"/>
                    <a:lumOff val="60000"/>
                  </a:srgbClr>
                </a:gs>
                <a:gs pos="50000">
                  <a:srgbClr val="5B9BD5">
                    <a:lumMod val="20000"/>
                    <a:lumOff val="80000"/>
                  </a:srgbClr>
                </a:gs>
                <a:gs pos="100000">
                  <a:srgbClr val="5B9BD5">
                    <a:lumMod val="60000"/>
                    <a:lumOff val="4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22" name="フリーフォーム: 図形 1721">
              <a:extLst>
                <a:ext uri="{FF2B5EF4-FFF2-40B4-BE49-F238E27FC236}">
                  <a16:creationId xmlns:a16="http://schemas.microsoft.com/office/drawing/2014/main" id="{B260725F-D986-40C3-A1B5-8EF66C33B3E3}"/>
                </a:ext>
              </a:extLst>
            </p:cNvPr>
            <p:cNvSpPr/>
            <p:nvPr/>
          </p:nvSpPr>
          <p:spPr>
            <a:xfrm>
              <a:off x="965476" y="1728989"/>
              <a:ext cx="2496341" cy="887975"/>
            </a:xfrm>
            <a:custGeom>
              <a:avLst/>
              <a:gdLst>
                <a:gd name="connsiteX0" fmla="*/ 0 w 2496341"/>
                <a:gd name="connsiteY0" fmla="*/ 0 h 887975"/>
                <a:gd name="connsiteX1" fmla="*/ 2496341 w 2496341"/>
                <a:gd name="connsiteY1" fmla="*/ 0 h 887975"/>
                <a:gd name="connsiteX2" fmla="*/ 2496341 w 2496341"/>
                <a:gd name="connsiteY2" fmla="*/ 184162 h 887975"/>
                <a:gd name="connsiteX3" fmla="*/ 2376016 w 2496341"/>
                <a:gd name="connsiteY3" fmla="*/ 298165 h 887975"/>
                <a:gd name="connsiteX4" fmla="*/ 1268361 w 2496341"/>
                <a:gd name="connsiteY4" fmla="*/ 887934 h 887975"/>
                <a:gd name="connsiteX5" fmla="*/ 24609 w 2496341"/>
                <a:gd name="connsiteY5" fmla="*/ 178905 h 887975"/>
                <a:gd name="connsiteX6" fmla="*/ 0 w 2496341"/>
                <a:gd name="connsiteY6" fmla="*/ 161224 h 88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6341" h="887975">
                  <a:moveTo>
                    <a:pt x="0" y="0"/>
                  </a:moveTo>
                  <a:lnTo>
                    <a:pt x="2496341" y="0"/>
                  </a:lnTo>
                  <a:lnTo>
                    <a:pt x="2496341" y="184162"/>
                  </a:lnTo>
                  <a:lnTo>
                    <a:pt x="2376016" y="298165"/>
                  </a:lnTo>
                  <a:cubicBezTo>
                    <a:pt x="2087141" y="602043"/>
                    <a:pt x="1949180" y="891953"/>
                    <a:pt x="1268361" y="887934"/>
                  </a:cubicBezTo>
                  <a:cubicBezTo>
                    <a:pt x="474072" y="883246"/>
                    <a:pt x="551078" y="582861"/>
                    <a:pt x="24609" y="178905"/>
                  </a:cubicBezTo>
                  <a:lnTo>
                    <a:pt x="0" y="16122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B9BD5">
                    <a:lumMod val="40000"/>
                    <a:lumOff val="60000"/>
                  </a:srgbClr>
                </a:gs>
                <a:gs pos="50000">
                  <a:srgbClr val="5B9BD5">
                    <a:lumMod val="20000"/>
                    <a:lumOff val="80000"/>
                  </a:srgbClr>
                </a:gs>
                <a:gs pos="100000">
                  <a:srgbClr val="5B9BD5">
                    <a:lumMod val="60000"/>
                    <a:lumOff val="4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23" name="楕円 1722">
              <a:extLst>
                <a:ext uri="{FF2B5EF4-FFF2-40B4-BE49-F238E27FC236}">
                  <a16:creationId xmlns:a16="http://schemas.microsoft.com/office/drawing/2014/main" id="{19F5B27B-5ECE-44B2-8200-17225151A2F1}"/>
                </a:ext>
              </a:extLst>
            </p:cNvPr>
            <p:cNvSpPr/>
            <p:nvPr/>
          </p:nvSpPr>
          <p:spPr>
            <a:xfrm>
              <a:off x="576017" y="342900"/>
              <a:ext cx="3275258" cy="1905000"/>
            </a:xfrm>
            <a:prstGeom prst="ellipse">
              <a:avLst/>
            </a:prstGeom>
            <a:solidFill>
              <a:srgbClr val="5B9BD5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24" name="楕円 1723">
              <a:extLst>
                <a:ext uri="{FF2B5EF4-FFF2-40B4-BE49-F238E27FC236}">
                  <a16:creationId xmlns:a16="http://schemas.microsoft.com/office/drawing/2014/main" id="{27481852-B515-40DD-9BD0-006F09130662}"/>
                </a:ext>
              </a:extLst>
            </p:cNvPr>
            <p:cNvSpPr/>
            <p:nvPr/>
          </p:nvSpPr>
          <p:spPr>
            <a:xfrm>
              <a:off x="672213" y="395496"/>
              <a:ext cx="3082866" cy="175978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25" name="フリーフォーム: 図形 1724">
              <a:extLst>
                <a:ext uri="{FF2B5EF4-FFF2-40B4-BE49-F238E27FC236}">
                  <a16:creationId xmlns:a16="http://schemas.microsoft.com/office/drawing/2014/main" id="{3AD8C564-8D95-4264-B663-CBF697324599}"/>
                </a:ext>
              </a:extLst>
            </p:cNvPr>
            <p:cNvSpPr/>
            <p:nvPr/>
          </p:nvSpPr>
          <p:spPr>
            <a:xfrm>
              <a:off x="679515" y="560596"/>
              <a:ext cx="3068262" cy="1594690"/>
            </a:xfrm>
            <a:custGeom>
              <a:avLst/>
              <a:gdLst>
                <a:gd name="connsiteX0" fmla="*/ 1534131 w 3068262"/>
                <a:gd name="connsiteY0" fmla="*/ 0 h 1594690"/>
                <a:gd name="connsiteX1" fmla="*/ 3067606 w 3068262"/>
                <a:gd name="connsiteY1" fmla="*/ 789931 h 1594690"/>
                <a:gd name="connsiteX2" fmla="*/ 3068262 w 3068262"/>
                <a:gd name="connsiteY2" fmla="*/ 797345 h 1594690"/>
                <a:gd name="connsiteX3" fmla="*/ 3067606 w 3068262"/>
                <a:gd name="connsiteY3" fmla="*/ 804759 h 1594690"/>
                <a:gd name="connsiteX4" fmla="*/ 1534131 w 3068262"/>
                <a:gd name="connsiteY4" fmla="*/ 1594690 h 1594690"/>
                <a:gd name="connsiteX5" fmla="*/ 656 w 3068262"/>
                <a:gd name="connsiteY5" fmla="*/ 804759 h 1594690"/>
                <a:gd name="connsiteX6" fmla="*/ 0 w 3068262"/>
                <a:gd name="connsiteY6" fmla="*/ 797345 h 1594690"/>
                <a:gd name="connsiteX7" fmla="*/ 656 w 3068262"/>
                <a:gd name="connsiteY7" fmla="*/ 789931 h 1594690"/>
                <a:gd name="connsiteX8" fmla="*/ 1534131 w 3068262"/>
                <a:gd name="connsiteY8" fmla="*/ 0 h 15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8262" h="1594690">
                  <a:moveTo>
                    <a:pt x="1534131" y="0"/>
                  </a:moveTo>
                  <a:cubicBezTo>
                    <a:pt x="2332234" y="0"/>
                    <a:pt x="2988669" y="346238"/>
                    <a:pt x="3067606" y="789931"/>
                  </a:cubicBezTo>
                  <a:lnTo>
                    <a:pt x="3068262" y="797345"/>
                  </a:lnTo>
                  <a:lnTo>
                    <a:pt x="3067606" y="804759"/>
                  </a:lnTo>
                  <a:cubicBezTo>
                    <a:pt x="2988669" y="1248452"/>
                    <a:pt x="2332234" y="1594690"/>
                    <a:pt x="1534131" y="1594690"/>
                  </a:cubicBezTo>
                  <a:cubicBezTo>
                    <a:pt x="736028" y="1594690"/>
                    <a:pt x="79593" y="1248452"/>
                    <a:pt x="656" y="804759"/>
                  </a:cubicBezTo>
                  <a:lnTo>
                    <a:pt x="0" y="797345"/>
                  </a:lnTo>
                  <a:lnTo>
                    <a:pt x="656" y="789931"/>
                  </a:lnTo>
                  <a:cubicBezTo>
                    <a:pt x="79593" y="346238"/>
                    <a:pt x="736028" y="0"/>
                    <a:pt x="153413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  <a:alpha val="7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726" name="グループ化 1725">
              <a:extLst>
                <a:ext uri="{FF2B5EF4-FFF2-40B4-BE49-F238E27FC236}">
                  <a16:creationId xmlns:a16="http://schemas.microsoft.com/office/drawing/2014/main" id="{E1642315-9F10-4ABB-A700-0FD05EC311A9}"/>
                </a:ext>
              </a:extLst>
            </p:cNvPr>
            <p:cNvGrpSpPr/>
            <p:nvPr/>
          </p:nvGrpSpPr>
          <p:grpSpPr>
            <a:xfrm>
              <a:off x="827195" y="590549"/>
              <a:ext cx="2815166" cy="1533331"/>
              <a:chOff x="5774652" y="1480033"/>
              <a:chExt cx="2789388" cy="1495242"/>
            </a:xfrm>
            <a:solidFill>
              <a:srgbClr val="FFFFCC"/>
            </a:solidFill>
          </p:grpSpPr>
          <p:grpSp>
            <p:nvGrpSpPr>
              <p:cNvPr id="1794" name="グループ化 1793">
                <a:extLst>
                  <a:ext uri="{FF2B5EF4-FFF2-40B4-BE49-F238E27FC236}">
                    <a16:creationId xmlns:a16="http://schemas.microsoft.com/office/drawing/2014/main" id="{3B4D12B9-7F31-4A0B-86D3-BD8D39CFB0E5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  <a:grpFill/>
            </p:grpSpPr>
            <p:sp>
              <p:nvSpPr>
                <p:cNvPr id="1816" name="円: 塗りつぶしなし 1815">
                  <a:extLst>
                    <a:ext uri="{FF2B5EF4-FFF2-40B4-BE49-F238E27FC236}">
                      <a16:creationId xmlns:a16="http://schemas.microsoft.com/office/drawing/2014/main" id="{E98B37FA-AD4C-4CCD-AF19-CC4BEBFBA2EC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7" name="円: 塗りつぶしなし 1816">
                  <a:extLst>
                    <a:ext uri="{FF2B5EF4-FFF2-40B4-BE49-F238E27FC236}">
                      <a16:creationId xmlns:a16="http://schemas.microsoft.com/office/drawing/2014/main" id="{7AB48A21-2882-4681-8C35-97D3B2B8055E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8" name="円: 塗りつぶしなし 1817">
                  <a:extLst>
                    <a:ext uri="{FF2B5EF4-FFF2-40B4-BE49-F238E27FC236}">
                      <a16:creationId xmlns:a16="http://schemas.microsoft.com/office/drawing/2014/main" id="{B2C1EE5E-AB69-4C86-8694-5A9E617201F6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9" name="円: 塗りつぶしなし 1818">
                  <a:extLst>
                    <a:ext uri="{FF2B5EF4-FFF2-40B4-BE49-F238E27FC236}">
                      <a16:creationId xmlns:a16="http://schemas.microsoft.com/office/drawing/2014/main" id="{44AD4A43-CBDC-43A8-A56B-D3193B0E1C95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0" name="円: 塗りつぶしなし 1819">
                  <a:extLst>
                    <a:ext uri="{FF2B5EF4-FFF2-40B4-BE49-F238E27FC236}">
                      <a16:creationId xmlns:a16="http://schemas.microsoft.com/office/drawing/2014/main" id="{CFD21484-23C1-4F2B-A4F5-B13C2C605B8D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1" name="円: 塗りつぶしなし 1820">
                  <a:extLst>
                    <a:ext uri="{FF2B5EF4-FFF2-40B4-BE49-F238E27FC236}">
                      <a16:creationId xmlns:a16="http://schemas.microsoft.com/office/drawing/2014/main" id="{2A1B2B8B-CCB3-42AA-AD30-824770E80015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2" name="円: 塗りつぶしなし 1821">
                  <a:extLst>
                    <a:ext uri="{FF2B5EF4-FFF2-40B4-BE49-F238E27FC236}">
                      <a16:creationId xmlns:a16="http://schemas.microsoft.com/office/drawing/2014/main" id="{B7DA9EED-1C6C-4595-AB1F-B07F98825CC3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3" name="円: 塗りつぶしなし 1822">
                  <a:extLst>
                    <a:ext uri="{FF2B5EF4-FFF2-40B4-BE49-F238E27FC236}">
                      <a16:creationId xmlns:a16="http://schemas.microsoft.com/office/drawing/2014/main" id="{47EC5B8E-1EC4-4208-8FFA-9658327F64F5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4" name="円: 塗りつぶしなし 1823">
                  <a:extLst>
                    <a:ext uri="{FF2B5EF4-FFF2-40B4-BE49-F238E27FC236}">
                      <a16:creationId xmlns:a16="http://schemas.microsoft.com/office/drawing/2014/main" id="{A830A812-0E9A-414F-A671-682358E2F8EA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5" name="円: 塗りつぶしなし 1824">
                  <a:extLst>
                    <a:ext uri="{FF2B5EF4-FFF2-40B4-BE49-F238E27FC236}">
                      <a16:creationId xmlns:a16="http://schemas.microsoft.com/office/drawing/2014/main" id="{3BC1D3AB-A058-4107-905E-AB5C67357992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6" name="円: 塗りつぶしなし 1825">
                  <a:extLst>
                    <a:ext uri="{FF2B5EF4-FFF2-40B4-BE49-F238E27FC236}">
                      <a16:creationId xmlns:a16="http://schemas.microsoft.com/office/drawing/2014/main" id="{7D65BBDC-11DC-4179-9FE9-05AB9779C03C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7" name="円: 塗りつぶしなし 1826">
                  <a:extLst>
                    <a:ext uri="{FF2B5EF4-FFF2-40B4-BE49-F238E27FC236}">
                      <a16:creationId xmlns:a16="http://schemas.microsoft.com/office/drawing/2014/main" id="{35A3316D-CEDB-45CA-8D09-BA12DD505D0E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8" name="円: 塗りつぶしなし 1827">
                  <a:extLst>
                    <a:ext uri="{FF2B5EF4-FFF2-40B4-BE49-F238E27FC236}">
                      <a16:creationId xmlns:a16="http://schemas.microsoft.com/office/drawing/2014/main" id="{047A14A1-58AF-48AC-A2B0-320C1F3D011C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9" name="円: 塗りつぶしなし 1828">
                  <a:extLst>
                    <a:ext uri="{FF2B5EF4-FFF2-40B4-BE49-F238E27FC236}">
                      <a16:creationId xmlns:a16="http://schemas.microsoft.com/office/drawing/2014/main" id="{B6C35ED8-C3D4-4CC2-995C-F90D7D0AAC41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0" name="円: 塗りつぶしなし 1829">
                  <a:extLst>
                    <a:ext uri="{FF2B5EF4-FFF2-40B4-BE49-F238E27FC236}">
                      <a16:creationId xmlns:a16="http://schemas.microsoft.com/office/drawing/2014/main" id="{AAADE21B-8E04-48C4-93BD-E7D59E6C8559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1" name="円: 塗りつぶしなし 1830">
                  <a:extLst>
                    <a:ext uri="{FF2B5EF4-FFF2-40B4-BE49-F238E27FC236}">
                      <a16:creationId xmlns:a16="http://schemas.microsoft.com/office/drawing/2014/main" id="{C75F6742-58D7-44BC-97F2-264B5E8BEA1B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2" name="円: 塗りつぶしなし 1831">
                  <a:extLst>
                    <a:ext uri="{FF2B5EF4-FFF2-40B4-BE49-F238E27FC236}">
                      <a16:creationId xmlns:a16="http://schemas.microsoft.com/office/drawing/2014/main" id="{48940BC7-A3AF-4209-B593-CA9BAC398B29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3" name="円: 塗りつぶしなし 1832">
                  <a:extLst>
                    <a:ext uri="{FF2B5EF4-FFF2-40B4-BE49-F238E27FC236}">
                      <a16:creationId xmlns:a16="http://schemas.microsoft.com/office/drawing/2014/main" id="{A0065DF6-28D9-4BB9-844C-BFB10B902F14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4" name="円: 塗りつぶしなし 1833">
                  <a:extLst>
                    <a:ext uri="{FF2B5EF4-FFF2-40B4-BE49-F238E27FC236}">
                      <a16:creationId xmlns:a16="http://schemas.microsoft.com/office/drawing/2014/main" id="{6D023FB7-C5A3-4609-867D-564100800D41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5" name="円: 塗りつぶしなし 1834">
                  <a:extLst>
                    <a:ext uri="{FF2B5EF4-FFF2-40B4-BE49-F238E27FC236}">
                      <a16:creationId xmlns:a16="http://schemas.microsoft.com/office/drawing/2014/main" id="{5B64C0BD-E87C-43C9-B285-62C839581FFA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82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95" name="グループ化 1794">
                <a:extLst>
                  <a:ext uri="{FF2B5EF4-FFF2-40B4-BE49-F238E27FC236}">
                    <a16:creationId xmlns:a16="http://schemas.microsoft.com/office/drawing/2014/main" id="{5F796BA1-C1A4-4B73-8583-EB48A10BE845}"/>
                  </a:ext>
                </a:extLst>
              </p:cNvPr>
              <p:cNvGrpSpPr/>
              <p:nvPr/>
            </p:nvGrpSpPr>
            <p:grpSpPr>
              <a:xfrm>
                <a:off x="5774652" y="1565626"/>
                <a:ext cx="2789388" cy="1409649"/>
                <a:chOff x="5047200" y="1575810"/>
                <a:chExt cx="2882306" cy="1861112"/>
              </a:xfrm>
              <a:grpFill/>
            </p:grpSpPr>
            <p:sp>
              <p:nvSpPr>
                <p:cNvPr id="1796" name="円: 塗りつぶしなし 1795">
                  <a:extLst>
                    <a:ext uri="{FF2B5EF4-FFF2-40B4-BE49-F238E27FC236}">
                      <a16:creationId xmlns:a16="http://schemas.microsoft.com/office/drawing/2014/main" id="{05D3DFCC-923A-4943-BC5D-4436D5D7AA48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7" name="円: 塗りつぶしなし 1796">
                  <a:extLst>
                    <a:ext uri="{FF2B5EF4-FFF2-40B4-BE49-F238E27FC236}">
                      <a16:creationId xmlns:a16="http://schemas.microsoft.com/office/drawing/2014/main" id="{79425ECB-5EF1-4FD1-A9CF-21001B15ADF6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8" name="円: 塗りつぶしなし 1797">
                  <a:extLst>
                    <a:ext uri="{FF2B5EF4-FFF2-40B4-BE49-F238E27FC236}">
                      <a16:creationId xmlns:a16="http://schemas.microsoft.com/office/drawing/2014/main" id="{1C22EAC2-75D3-44C2-9EB9-4DF9C85B2233}"/>
                    </a:ext>
                  </a:extLst>
                </p:cNvPr>
                <p:cNvSpPr/>
                <p:nvPr/>
              </p:nvSpPr>
              <p:spPr>
                <a:xfrm>
                  <a:off x="6572862" y="1969210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9" name="円: 塗りつぶしなし 1798">
                  <a:extLst>
                    <a:ext uri="{FF2B5EF4-FFF2-40B4-BE49-F238E27FC236}">
                      <a16:creationId xmlns:a16="http://schemas.microsoft.com/office/drawing/2014/main" id="{53F1807B-54B3-466E-B8ED-737ED0350E74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0" name="円: 塗りつぶしなし 1799">
                  <a:extLst>
                    <a:ext uri="{FF2B5EF4-FFF2-40B4-BE49-F238E27FC236}">
                      <a16:creationId xmlns:a16="http://schemas.microsoft.com/office/drawing/2014/main" id="{60B4A3C0-84AE-4C7C-B13B-5E97E85374AF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1" name="円: 塗りつぶしなし 1800">
                  <a:extLst>
                    <a:ext uri="{FF2B5EF4-FFF2-40B4-BE49-F238E27FC236}">
                      <a16:creationId xmlns:a16="http://schemas.microsoft.com/office/drawing/2014/main" id="{F914FCD4-D5A9-40AF-885F-C874F6604135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2" name="円: 塗りつぶしなし 1801">
                  <a:extLst>
                    <a:ext uri="{FF2B5EF4-FFF2-40B4-BE49-F238E27FC236}">
                      <a16:creationId xmlns:a16="http://schemas.microsoft.com/office/drawing/2014/main" id="{B9E3AEC9-ED4C-4F7C-A9D4-F710783F00D4}"/>
                    </a:ext>
                  </a:extLst>
                </p:cNvPr>
                <p:cNvSpPr/>
                <p:nvPr/>
              </p:nvSpPr>
              <p:spPr>
                <a:xfrm>
                  <a:off x="6475002" y="1837509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3" name="円: 塗りつぶしなし 1802">
                  <a:extLst>
                    <a:ext uri="{FF2B5EF4-FFF2-40B4-BE49-F238E27FC236}">
                      <a16:creationId xmlns:a16="http://schemas.microsoft.com/office/drawing/2014/main" id="{DE688E1A-19EA-4BB6-B89B-BE68EB431EC8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8695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4" name="円: 塗りつぶしなし 1803">
                  <a:extLst>
                    <a:ext uri="{FF2B5EF4-FFF2-40B4-BE49-F238E27FC236}">
                      <a16:creationId xmlns:a16="http://schemas.microsoft.com/office/drawing/2014/main" id="{F25AB0CE-4D92-489F-B45E-F6A19365F57D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5" name="円: 塗りつぶしなし 1804">
                  <a:extLst>
                    <a:ext uri="{FF2B5EF4-FFF2-40B4-BE49-F238E27FC236}">
                      <a16:creationId xmlns:a16="http://schemas.microsoft.com/office/drawing/2014/main" id="{7455CA12-2B1B-46FB-A280-B7673DA64D61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7843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6" name="円: 塗りつぶしなし 1805">
                  <a:extLst>
                    <a:ext uri="{FF2B5EF4-FFF2-40B4-BE49-F238E27FC236}">
                      <a16:creationId xmlns:a16="http://schemas.microsoft.com/office/drawing/2014/main" id="{BCEC0E54-A482-41F4-A8B9-5C11E431620D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7" name="円: 塗りつぶしなし 1806">
                  <a:extLst>
                    <a:ext uri="{FF2B5EF4-FFF2-40B4-BE49-F238E27FC236}">
                      <a16:creationId xmlns:a16="http://schemas.microsoft.com/office/drawing/2014/main" id="{49B26E11-9371-48FA-AB96-BD194B3EFDFB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7837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8" name="円: 塗りつぶしなし 1807">
                  <a:extLst>
                    <a:ext uri="{FF2B5EF4-FFF2-40B4-BE49-F238E27FC236}">
                      <a16:creationId xmlns:a16="http://schemas.microsoft.com/office/drawing/2014/main" id="{AA0999FE-1440-4838-AFF6-BAB19A202188}"/>
                    </a:ext>
                  </a:extLst>
                </p:cNvPr>
                <p:cNvSpPr/>
                <p:nvPr/>
              </p:nvSpPr>
              <p:spPr>
                <a:xfrm>
                  <a:off x="6644285" y="2079093"/>
                  <a:ext cx="1285221" cy="906743"/>
                </a:xfrm>
                <a:prstGeom prst="donut">
                  <a:avLst>
                    <a:gd name="adj" fmla="val 8689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9" name="円: 塗りつぶしなし 1808">
                  <a:extLst>
                    <a:ext uri="{FF2B5EF4-FFF2-40B4-BE49-F238E27FC236}">
                      <a16:creationId xmlns:a16="http://schemas.microsoft.com/office/drawing/2014/main" id="{F445C5CE-36A9-48C3-A0FE-B2FF1BF83A3E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0" name="円: 塗りつぶしなし 1809">
                  <a:extLst>
                    <a:ext uri="{FF2B5EF4-FFF2-40B4-BE49-F238E27FC236}">
                      <a16:creationId xmlns:a16="http://schemas.microsoft.com/office/drawing/2014/main" id="{130DA1E8-1F82-4673-848B-FBD2862AA411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1" name="円: 塗りつぶしなし 1810">
                  <a:extLst>
                    <a:ext uri="{FF2B5EF4-FFF2-40B4-BE49-F238E27FC236}">
                      <a16:creationId xmlns:a16="http://schemas.microsoft.com/office/drawing/2014/main" id="{E1E9BFB2-70E5-46C1-938A-6AFB1B73A11D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8269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2" name="円: 塗りつぶしなし 1811">
                  <a:extLst>
                    <a:ext uri="{FF2B5EF4-FFF2-40B4-BE49-F238E27FC236}">
                      <a16:creationId xmlns:a16="http://schemas.microsoft.com/office/drawing/2014/main" id="{F535BA30-712A-4644-9467-726D3E45EF68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3" name="円: 塗りつぶしなし 1812">
                  <a:extLst>
                    <a:ext uri="{FF2B5EF4-FFF2-40B4-BE49-F238E27FC236}">
                      <a16:creationId xmlns:a16="http://schemas.microsoft.com/office/drawing/2014/main" id="{8FC1DB0B-F172-4316-96CB-D7BB6B863131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4" name="円: 塗りつぶしなし 1813">
                  <a:extLst>
                    <a:ext uri="{FF2B5EF4-FFF2-40B4-BE49-F238E27FC236}">
                      <a16:creationId xmlns:a16="http://schemas.microsoft.com/office/drawing/2014/main" id="{EF521AFD-0AC3-4E24-9CE2-C1EABA5506D0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5" name="円: 塗りつぶしなし 1814">
                  <a:extLst>
                    <a:ext uri="{FF2B5EF4-FFF2-40B4-BE49-F238E27FC236}">
                      <a16:creationId xmlns:a16="http://schemas.microsoft.com/office/drawing/2014/main" id="{AC03F98C-6459-4393-91E7-DC629AB4D15C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8689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727" name="グループ化 1726">
              <a:extLst>
                <a:ext uri="{FF2B5EF4-FFF2-40B4-BE49-F238E27FC236}">
                  <a16:creationId xmlns:a16="http://schemas.microsoft.com/office/drawing/2014/main" id="{300DD6E3-3A68-4386-8748-56CB475F78BF}"/>
                </a:ext>
              </a:extLst>
            </p:cNvPr>
            <p:cNvGrpSpPr/>
            <p:nvPr/>
          </p:nvGrpSpPr>
          <p:grpSpPr>
            <a:xfrm>
              <a:off x="1741841" y="840420"/>
              <a:ext cx="1079421" cy="246879"/>
              <a:chOff x="4552516" y="3045234"/>
              <a:chExt cx="1901500" cy="434900"/>
            </a:xfrm>
            <a:solidFill>
              <a:srgbClr val="FF0066"/>
            </a:solidFill>
          </p:grpSpPr>
          <p:sp>
            <p:nvSpPr>
              <p:cNvPr id="1782" name="フリーフォーム: 図形 1781">
                <a:extLst>
                  <a:ext uri="{FF2B5EF4-FFF2-40B4-BE49-F238E27FC236}">
                    <a16:creationId xmlns:a16="http://schemas.microsoft.com/office/drawing/2014/main" id="{22BA6911-A11E-4455-AE00-AE8D66FC0C98}"/>
                  </a:ext>
                </a:extLst>
              </p:cNvPr>
              <p:cNvSpPr/>
              <p:nvPr/>
            </p:nvSpPr>
            <p:spPr>
              <a:xfrm rot="4500000">
                <a:off x="5244861" y="2777706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3" name="フリーフォーム: 図形 1782">
                <a:extLst>
                  <a:ext uri="{FF2B5EF4-FFF2-40B4-BE49-F238E27FC236}">
                    <a16:creationId xmlns:a16="http://schemas.microsoft.com/office/drawing/2014/main" id="{B5190336-CB7A-4FB8-8DAB-19109085BFC5}"/>
                  </a:ext>
                </a:extLst>
              </p:cNvPr>
              <p:cNvSpPr/>
              <p:nvPr/>
            </p:nvSpPr>
            <p:spPr>
              <a:xfrm rot="5400000">
                <a:off x="5011499" y="2777705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4" name="フリーフォーム: 図形 1783">
                <a:extLst>
                  <a:ext uri="{FF2B5EF4-FFF2-40B4-BE49-F238E27FC236}">
                    <a16:creationId xmlns:a16="http://schemas.microsoft.com/office/drawing/2014/main" id="{92FA803A-1432-4351-9FCF-B4B310637905}"/>
                  </a:ext>
                </a:extLst>
              </p:cNvPr>
              <p:cNvSpPr/>
              <p:nvPr/>
            </p:nvSpPr>
            <p:spPr>
              <a:xfrm rot="4500000">
                <a:off x="5625861" y="292058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5" name="フリーフォーム: 図形 1784">
                <a:extLst>
                  <a:ext uri="{FF2B5EF4-FFF2-40B4-BE49-F238E27FC236}">
                    <a16:creationId xmlns:a16="http://schemas.microsoft.com/office/drawing/2014/main" id="{F345BB9E-DB18-4043-9F4C-782587E65530}"/>
                  </a:ext>
                </a:extLst>
              </p:cNvPr>
              <p:cNvSpPr/>
              <p:nvPr/>
            </p:nvSpPr>
            <p:spPr>
              <a:xfrm rot="5400000">
                <a:off x="5392499" y="29205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6" name="フリーフォーム: 図形 1785">
                <a:extLst>
                  <a:ext uri="{FF2B5EF4-FFF2-40B4-BE49-F238E27FC236}">
                    <a16:creationId xmlns:a16="http://schemas.microsoft.com/office/drawing/2014/main" id="{CB5508C1-0458-412C-B7D4-1D5FD6359895}"/>
                  </a:ext>
                </a:extLst>
              </p:cNvPr>
              <p:cNvSpPr/>
              <p:nvPr/>
            </p:nvSpPr>
            <p:spPr>
              <a:xfrm rot="4500000">
                <a:off x="5683010" y="281104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7" name="フリーフォーム: 図形 1786">
                <a:extLst>
                  <a:ext uri="{FF2B5EF4-FFF2-40B4-BE49-F238E27FC236}">
                    <a16:creationId xmlns:a16="http://schemas.microsoft.com/office/drawing/2014/main" id="{FD590116-AE9C-402F-A55C-96FFB9C9DD24}"/>
                  </a:ext>
                </a:extLst>
              </p:cNvPr>
              <p:cNvSpPr/>
              <p:nvPr/>
            </p:nvSpPr>
            <p:spPr>
              <a:xfrm rot="6300000">
                <a:off x="5435361" y="271125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8" name="フリーフォーム: 図形 1787">
                <a:extLst>
                  <a:ext uri="{FF2B5EF4-FFF2-40B4-BE49-F238E27FC236}">
                    <a16:creationId xmlns:a16="http://schemas.microsoft.com/office/drawing/2014/main" id="{72D8EF7D-820C-4207-8B06-7B4077DE6EBD}"/>
                  </a:ext>
                </a:extLst>
              </p:cNvPr>
              <p:cNvSpPr/>
              <p:nvPr/>
            </p:nvSpPr>
            <p:spPr>
              <a:xfrm rot="6300000">
                <a:off x="6011623" y="2744588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9" name="フリーフォーム: 図形 1788">
                <a:extLst>
                  <a:ext uri="{FF2B5EF4-FFF2-40B4-BE49-F238E27FC236}">
                    <a16:creationId xmlns:a16="http://schemas.microsoft.com/office/drawing/2014/main" id="{B3357C74-2E7D-416F-8258-33572BF071D7}"/>
                  </a:ext>
                </a:extLst>
              </p:cNvPr>
              <p:cNvSpPr/>
              <p:nvPr/>
            </p:nvSpPr>
            <p:spPr>
              <a:xfrm rot="6300000">
                <a:off x="5149612" y="300652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0" name="フリーフォーム: 図形 1789">
                <a:extLst>
                  <a:ext uri="{FF2B5EF4-FFF2-40B4-BE49-F238E27FC236}">
                    <a16:creationId xmlns:a16="http://schemas.microsoft.com/office/drawing/2014/main" id="{717CD603-EA77-401F-9CF8-74773DE3A98D}"/>
                  </a:ext>
                </a:extLst>
              </p:cNvPr>
              <p:cNvSpPr/>
              <p:nvPr/>
            </p:nvSpPr>
            <p:spPr>
              <a:xfrm rot="4500000">
                <a:off x="5717881" y="303774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1" name="フリーフォーム: 図形 1790">
                <a:extLst>
                  <a:ext uri="{FF2B5EF4-FFF2-40B4-BE49-F238E27FC236}">
                    <a16:creationId xmlns:a16="http://schemas.microsoft.com/office/drawing/2014/main" id="{6ADBCA8B-B81F-4CE8-8F6B-F72786095D37}"/>
                  </a:ext>
                </a:extLst>
              </p:cNvPr>
              <p:cNvSpPr/>
              <p:nvPr/>
            </p:nvSpPr>
            <p:spPr>
              <a:xfrm rot="3600000">
                <a:off x="6003632" y="2939487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2" name="フリーフォーム: 図形 1791">
                <a:extLst>
                  <a:ext uri="{FF2B5EF4-FFF2-40B4-BE49-F238E27FC236}">
                    <a16:creationId xmlns:a16="http://schemas.microsoft.com/office/drawing/2014/main" id="{A29BF2E0-C164-4004-9BDE-5E83D389BDF3}"/>
                  </a:ext>
                </a:extLst>
              </p:cNvPr>
              <p:cNvSpPr/>
              <p:nvPr/>
            </p:nvSpPr>
            <p:spPr>
              <a:xfrm rot="7200000">
                <a:off x="4886500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3" name="フリーフォーム: 図形 1792">
                <a:extLst>
                  <a:ext uri="{FF2B5EF4-FFF2-40B4-BE49-F238E27FC236}">
                    <a16:creationId xmlns:a16="http://schemas.microsoft.com/office/drawing/2014/main" id="{9039ECFE-180A-47B3-B2BB-340828DAF56F}"/>
                  </a:ext>
                </a:extLst>
              </p:cNvPr>
              <p:cNvSpPr/>
              <p:nvPr/>
            </p:nvSpPr>
            <p:spPr>
              <a:xfrm rot="4500000">
                <a:off x="5033976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28" name="グループ化 1727">
              <a:extLst>
                <a:ext uri="{FF2B5EF4-FFF2-40B4-BE49-F238E27FC236}">
                  <a16:creationId xmlns:a16="http://schemas.microsoft.com/office/drawing/2014/main" id="{2C0DEF6C-2FE6-49E6-AA75-71A0EED33703}"/>
                </a:ext>
              </a:extLst>
            </p:cNvPr>
            <p:cNvGrpSpPr/>
            <p:nvPr/>
          </p:nvGrpSpPr>
          <p:grpSpPr>
            <a:xfrm>
              <a:off x="1194498" y="1083770"/>
              <a:ext cx="1304744" cy="612796"/>
              <a:chOff x="359699" y="6076461"/>
              <a:chExt cx="2702281" cy="1269175"/>
            </a:xfrm>
            <a:solidFill>
              <a:srgbClr val="00CC00"/>
            </a:solidFill>
          </p:grpSpPr>
          <p:sp>
            <p:nvSpPr>
              <p:cNvPr id="1759" name="円: 塗りつぶしなし 1758">
                <a:extLst>
                  <a:ext uri="{FF2B5EF4-FFF2-40B4-BE49-F238E27FC236}">
                    <a16:creationId xmlns:a16="http://schemas.microsoft.com/office/drawing/2014/main" id="{2AC1FE2D-D43E-45CE-91B5-AB00396A32F2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0" name="円: 塗りつぶしなし 1759">
                <a:extLst>
                  <a:ext uri="{FF2B5EF4-FFF2-40B4-BE49-F238E27FC236}">
                    <a16:creationId xmlns:a16="http://schemas.microsoft.com/office/drawing/2014/main" id="{A3FE9376-10A5-43D1-8B19-A6D03678E85C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1" name="円: 塗りつぶしなし 1760">
                <a:extLst>
                  <a:ext uri="{FF2B5EF4-FFF2-40B4-BE49-F238E27FC236}">
                    <a16:creationId xmlns:a16="http://schemas.microsoft.com/office/drawing/2014/main" id="{B2A736E8-9523-4E0D-95E2-BEFD3902D464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2" name="円: 塗りつぶしなし 1761">
                <a:extLst>
                  <a:ext uri="{FF2B5EF4-FFF2-40B4-BE49-F238E27FC236}">
                    <a16:creationId xmlns:a16="http://schemas.microsoft.com/office/drawing/2014/main" id="{003A839C-061B-4CCA-9042-625056397239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3" name="円: 塗りつぶしなし 1762">
                <a:extLst>
                  <a:ext uri="{FF2B5EF4-FFF2-40B4-BE49-F238E27FC236}">
                    <a16:creationId xmlns:a16="http://schemas.microsoft.com/office/drawing/2014/main" id="{DF4C6132-8D99-4A89-BBCC-5DA6F2081727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4" name="円: 塗りつぶしなし 1763">
                <a:extLst>
                  <a:ext uri="{FF2B5EF4-FFF2-40B4-BE49-F238E27FC236}">
                    <a16:creationId xmlns:a16="http://schemas.microsoft.com/office/drawing/2014/main" id="{15F8DFD6-0876-46C5-8D4C-CBCD011A3245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5" name="円: 塗りつぶしなし 1764">
                <a:extLst>
                  <a:ext uri="{FF2B5EF4-FFF2-40B4-BE49-F238E27FC236}">
                    <a16:creationId xmlns:a16="http://schemas.microsoft.com/office/drawing/2014/main" id="{AD3F535E-AC88-49F6-AE1C-34B57CE157E1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6" name="円: 塗りつぶしなし 1765">
                <a:extLst>
                  <a:ext uri="{FF2B5EF4-FFF2-40B4-BE49-F238E27FC236}">
                    <a16:creationId xmlns:a16="http://schemas.microsoft.com/office/drawing/2014/main" id="{01AE0DC7-43B9-44CB-8134-E579A5B7208E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7" name="円: 塗りつぶしなし 1766">
                <a:extLst>
                  <a:ext uri="{FF2B5EF4-FFF2-40B4-BE49-F238E27FC236}">
                    <a16:creationId xmlns:a16="http://schemas.microsoft.com/office/drawing/2014/main" id="{1897081A-3100-4FC8-A902-EE196419D5E5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8" name="円: 塗りつぶしなし 1767">
                <a:extLst>
                  <a:ext uri="{FF2B5EF4-FFF2-40B4-BE49-F238E27FC236}">
                    <a16:creationId xmlns:a16="http://schemas.microsoft.com/office/drawing/2014/main" id="{4D53DF8F-677D-4856-BD37-264AFCD92452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9" name="円: 塗りつぶしなし 1768">
                <a:extLst>
                  <a:ext uri="{FF2B5EF4-FFF2-40B4-BE49-F238E27FC236}">
                    <a16:creationId xmlns:a16="http://schemas.microsoft.com/office/drawing/2014/main" id="{89DE95E3-2AFF-4018-9202-7652F1AA8B8C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0" name="円: 塗りつぶしなし 1769">
                <a:extLst>
                  <a:ext uri="{FF2B5EF4-FFF2-40B4-BE49-F238E27FC236}">
                    <a16:creationId xmlns:a16="http://schemas.microsoft.com/office/drawing/2014/main" id="{FFB35AC1-E88C-4830-A86D-4A9653BC165D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1" name="円: 塗りつぶしなし 1770">
                <a:extLst>
                  <a:ext uri="{FF2B5EF4-FFF2-40B4-BE49-F238E27FC236}">
                    <a16:creationId xmlns:a16="http://schemas.microsoft.com/office/drawing/2014/main" id="{FFC0AD7B-DDA3-4184-8DDD-02784AE53B0E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2" name="円: 塗りつぶしなし 1771">
                <a:extLst>
                  <a:ext uri="{FF2B5EF4-FFF2-40B4-BE49-F238E27FC236}">
                    <a16:creationId xmlns:a16="http://schemas.microsoft.com/office/drawing/2014/main" id="{B7E701B9-90DA-4682-8F47-2C7C46B03883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3" name="円: 塗りつぶしなし 1772">
                <a:extLst>
                  <a:ext uri="{FF2B5EF4-FFF2-40B4-BE49-F238E27FC236}">
                    <a16:creationId xmlns:a16="http://schemas.microsoft.com/office/drawing/2014/main" id="{4282EF75-5008-4816-AC08-10B7108B8E8A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4" name="円: 塗りつぶしなし 1773">
                <a:extLst>
                  <a:ext uri="{FF2B5EF4-FFF2-40B4-BE49-F238E27FC236}">
                    <a16:creationId xmlns:a16="http://schemas.microsoft.com/office/drawing/2014/main" id="{F6DCEE0C-D3DA-4695-A7A4-EAAC00782715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5" name="円: 塗りつぶしなし 1774">
                <a:extLst>
                  <a:ext uri="{FF2B5EF4-FFF2-40B4-BE49-F238E27FC236}">
                    <a16:creationId xmlns:a16="http://schemas.microsoft.com/office/drawing/2014/main" id="{2B372099-3F2B-4E05-8927-4257FE0D6F1F}"/>
                  </a:ext>
                </a:extLst>
              </p:cNvPr>
              <p:cNvSpPr/>
              <p:nvPr/>
            </p:nvSpPr>
            <p:spPr>
              <a:xfrm>
                <a:off x="359699" y="6482861"/>
                <a:ext cx="423664" cy="254978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6" name="円: 塗りつぶしなし 1775">
                <a:extLst>
                  <a:ext uri="{FF2B5EF4-FFF2-40B4-BE49-F238E27FC236}">
                    <a16:creationId xmlns:a16="http://schemas.microsoft.com/office/drawing/2014/main" id="{4CCBF0AC-596E-460B-9ECE-B55A18DD37C1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7" name="円: 塗りつぶしなし 1776">
                <a:extLst>
                  <a:ext uri="{FF2B5EF4-FFF2-40B4-BE49-F238E27FC236}">
                    <a16:creationId xmlns:a16="http://schemas.microsoft.com/office/drawing/2014/main" id="{2D6F875D-9E20-4916-A8FB-8BD7CE705C7E}"/>
                  </a:ext>
                </a:extLst>
              </p:cNvPr>
              <p:cNvSpPr/>
              <p:nvPr/>
            </p:nvSpPr>
            <p:spPr>
              <a:xfrm>
                <a:off x="921177" y="6164873"/>
                <a:ext cx="423664" cy="254978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8" name="円: 塗りつぶしなし 1777">
                <a:extLst>
                  <a:ext uri="{FF2B5EF4-FFF2-40B4-BE49-F238E27FC236}">
                    <a16:creationId xmlns:a16="http://schemas.microsoft.com/office/drawing/2014/main" id="{2555C734-1E7F-4B16-B3AA-8F4715786351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9" name="円: 塗りつぶしなし 1778">
                <a:extLst>
                  <a:ext uri="{FF2B5EF4-FFF2-40B4-BE49-F238E27FC236}">
                    <a16:creationId xmlns:a16="http://schemas.microsoft.com/office/drawing/2014/main" id="{FB443FF6-1FAB-414D-9BFD-883EC020109C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0" name="円: 塗りつぶしなし 1779">
                <a:extLst>
                  <a:ext uri="{FF2B5EF4-FFF2-40B4-BE49-F238E27FC236}">
                    <a16:creationId xmlns:a16="http://schemas.microsoft.com/office/drawing/2014/main" id="{F509FE6C-5517-44BB-A562-AFB21AEF3BBF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1" name="円: 塗りつぶしなし 1780">
                <a:extLst>
                  <a:ext uri="{FF2B5EF4-FFF2-40B4-BE49-F238E27FC236}">
                    <a16:creationId xmlns:a16="http://schemas.microsoft.com/office/drawing/2014/main" id="{C6ABC76C-6947-4737-B916-B8198F3471DA}"/>
                  </a:ext>
                </a:extLst>
              </p:cNvPr>
              <p:cNvSpPr/>
              <p:nvPr/>
            </p:nvSpPr>
            <p:spPr>
              <a:xfrm>
                <a:off x="1100398" y="7090658"/>
                <a:ext cx="423664" cy="254978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29" name="グループ化 1728">
              <a:extLst>
                <a:ext uri="{FF2B5EF4-FFF2-40B4-BE49-F238E27FC236}">
                  <a16:creationId xmlns:a16="http://schemas.microsoft.com/office/drawing/2014/main" id="{74770441-2F1C-4FCA-B39E-402D9378C7F4}"/>
                </a:ext>
              </a:extLst>
            </p:cNvPr>
            <p:cNvGrpSpPr/>
            <p:nvPr/>
          </p:nvGrpSpPr>
          <p:grpSpPr>
            <a:xfrm>
              <a:off x="1527749" y="679561"/>
              <a:ext cx="1079421" cy="246879"/>
              <a:chOff x="4552516" y="3045234"/>
              <a:chExt cx="1901500" cy="434900"/>
            </a:xfrm>
            <a:solidFill>
              <a:srgbClr val="FF0066"/>
            </a:solidFill>
          </p:grpSpPr>
          <p:sp>
            <p:nvSpPr>
              <p:cNvPr id="1747" name="フリーフォーム: 図形 1746">
                <a:extLst>
                  <a:ext uri="{FF2B5EF4-FFF2-40B4-BE49-F238E27FC236}">
                    <a16:creationId xmlns:a16="http://schemas.microsoft.com/office/drawing/2014/main" id="{017780E6-838F-43A8-989F-9CDD9490A814}"/>
                  </a:ext>
                </a:extLst>
              </p:cNvPr>
              <p:cNvSpPr/>
              <p:nvPr/>
            </p:nvSpPr>
            <p:spPr>
              <a:xfrm rot="4500000">
                <a:off x="5244861" y="2777706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8" name="フリーフォーム: 図形 1747">
                <a:extLst>
                  <a:ext uri="{FF2B5EF4-FFF2-40B4-BE49-F238E27FC236}">
                    <a16:creationId xmlns:a16="http://schemas.microsoft.com/office/drawing/2014/main" id="{C4546121-4FF3-4EE5-9497-92BC09978776}"/>
                  </a:ext>
                </a:extLst>
              </p:cNvPr>
              <p:cNvSpPr/>
              <p:nvPr/>
            </p:nvSpPr>
            <p:spPr>
              <a:xfrm rot="5400000">
                <a:off x="5011499" y="2777705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9" name="フリーフォーム: 図形 1748">
                <a:extLst>
                  <a:ext uri="{FF2B5EF4-FFF2-40B4-BE49-F238E27FC236}">
                    <a16:creationId xmlns:a16="http://schemas.microsoft.com/office/drawing/2014/main" id="{1939780E-F633-4663-B5D8-F263EE0FFD90}"/>
                  </a:ext>
                </a:extLst>
              </p:cNvPr>
              <p:cNvSpPr/>
              <p:nvPr/>
            </p:nvSpPr>
            <p:spPr>
              <a:xfrm rot="4500000">
                <a:off x="5625861" y="292058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0" name="フリーフォーム: 図形 1749">
                <a:extLst>
                  <a:ext uri="{FF2B5EF4-FFF2-40B4-BE49-F238E27FC236}">
                    <a16:creationId xmlns:a16="http://schemas.microsoft.com/office/drawing/2014/main" id="{974855F1-5BF6-4885-9A42-2398F7DF04DF}"/>
                  </a:ext>
                </a:extLst>
              </p:cNvPr>
              <p:cNvSpPr/>
              <p:nvPr/>
            </p:nvSpPr>
            <p:spPr>
              <a:xfrm rot="5400000">
                <a:off x="5392499" y="29205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1" name="フリーフォーム: 図形 1750">
                <a:extLst>
                  <a:ext uri="{FF2B5EF4-FFF2-40B4-BE49-F238E27FC236}">
                    <a16:creationId xmlns:a16="http://schemas.microsoft.com/office/drawing/2014/main" id="{AE7353DA-0A84-4FC5-A8B1-4E8BB0AFCA22}"/>
                  </a:ext>
                </a:extLst>
              </p:cNvPr>
              <p:cNvSpPr/>
              <p:nvPr/>
            </p:nvSpPr>
            <p:spPr>
              <a:xfrm rot="4500000">
                <a:off x="5683010" y="281104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2" name="フリーフォーム: 図形 1751">
                <a:extLst>
                  <a:ext uri="{FF2B5EF4-FFF2-40B4-BE49-F238E27FC236}">
                    <a16:creationId xmlns:a16="http://schemas.microsoft.com/office/drawing/2014/main" id="{1967B818-8B44-4ADC-A445-3F3E1ACA0976}"/>
                  </a:ext>
                </a:extLst>
              </p:cNvPr>
              <p:cNvSpPr/>
              <p:nvPr/>
            </p:nvSpPr>
            <p:spPr>
              <a:xfrm rot="6300000">
                <a:off x="5435361" y="271125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3" name="フリーフォーム: 図形 1752">
                <a:extLst>
                  <a:ext uri="{FF2B5EF4-FFF2-40B4-BE49-F238E27FC236}">
                    <a16:creationId xmlns:a16="http://schemas.microsoft.com/office/drawing/2014/main" id="{99519230-72AE-43C0-B651-FC47E0B8E302}"/>
                  </a:ext>
                </a:extLst>
              </p:cNvPr>
              <p:cNvSpPr/>
              <p:nvPr/>
            </p:nvSpPr>
            <p:spPr>
              <a:xfrm rot="6300000">
                <a:off x="6011623" y="2744588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4" name="フリーフォーム: 図形 1753">
                <a:extLst>
                  <a:ext uri="{FF2B5EF4-FFF2-40B4-BE49-F238E27FC236}">
                    <a16:creationId xmlns:a16="http://schemas.microsoft.com/office/drawing/2014/main" id="{A0C89F88-E2BC-484F-B1AA-297F6DAA873F}"/>
                  </a:ext>
                </a:extLst>
              </p:cNvPr>
              <p:cNvSpPr/>
              <p:nvPr/>
            </p:nvSpPr>
            <p:spPr>
              <a:xfrm rot="6300000">
                <a:off x="5149612" y="300652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5" name="フリーフォーム: 図形 1754">
                <a:extLst>
                  <a:ext uri="{FF2B5EF4-FFF2-40B4-BE49-F238E27FC236}">
                    <a16:creationId xmlns:a16="http://schemas.microsoft.com/office/drawing/2014/main" id="{B92C6A9C-7B08-4BBB-B456-BC5D3CAB8E91}"/>
                  </a:ext>
                </a:extLst>
              </p:cNvPr>
              <p:cNvSpPr/>
              <p:nvPr/>
            </p:nvSpPr>
            <p:spPr>
              <a:xfrm rot="4500000">
                <a:off x="5717881" y="303774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6" name="フリーフォーム: 図形 1755">
                <a:extLst>
                  <a:ext uri="{FF2B5EF4-FFF2-40B4-BE49-F238E27FC236}">
                    <a16:creationId xmlns:a16="http://schemas.microsoft.com/office/drawing/2014/main" id="{D7600700-DC2B-4F04-A5EA-DE6D6CCDFFC1}"/>
                  </a:ext>
                </a:extLst>
              </p:cNvPr>
              <p:cNvSpPr/>
              <p:nvPr/>
            </p:nvSpPr>
            <p:spPr>
              <a:xfrm rot="3600000">
                <a:off x="6003632" y="2939487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7" name="フリーフォーム: 図形 1756">
                <a:extLst>
                  <a:ext uri="{FF2B5EF4-FFF2-40B4-BE49-F238E27FC236}">
                    <a16:creationId xmlns:a16="http://schemas.microsoft.com/office/drawing/2014/main" id="{D37777A4-CBED-42CF-9541-6F4A3BCEDAEF}"/>
                  </a:ext>
                </a:extLst>
              </p:cNvPr>
              <p:cNvSpPr/>
              <p:nvPr/>
            </p:nvSpPr>
            <p:spPr>
              <a:xfrm rot="7200000">
                <a:off x="4886500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8" name="フリーフォーム: 図形 1757">
                <a:extLst>
                  <a:ext uri="{FF2B5EF4-FFF2-40B4-BE49-F238E27FC236}">
                    <a16:creationId xmlns:a16="http://schemas.microsoft.com/office/drawing/2014/main" id="{91C63D51-71FE-421B-AF68-AE95EAFF6E78}"/>
                  </a:ext>
                </a:extLst>
              </p:cNvPr>
              <p:cNvSpPr/>
              <p:nvPr/>
            </p:nvSpPr>
            <p:spPr>
              <a:xfrm rot="4500000">
                <a:off x="5033976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30" name="グループ化 1729">
              <a:extLst>
                <a:ext uri="{FF2B5EF4-FFF2-40B4-BE49-F238E27FC236}">
                  <a16:creationId xmlns:a16="http://schemas.microsoft.com/office/drawing/2014/main" id="{DCE2B990-138D-4C51-A1F1-0C299938F25B}"/>
                </a:ext>
              </a:extLst>
            </p:cNvPr>
            <p:cNvGrpSpPr/>
            <p:nvPr/>
          </p:nvGrpSpPr>
          <p:grpSpPr>
            <a:xfrm>
              <a:off x="2033596" y="1026590"/>
              <a:ext cx="1583474" cy="932495"/>
              <a:chOff x="2033596" y="1026590"/>
              <a:chExt cx="1583474" cy="932495"/>
            </a:xfrm>
          </p:grpSpPr>
          <p:grpSp>
            <p:nvGrpSpPr>
              <p:cNvPr id="1731" name="グループ化 1730">
                <a:extLst>
                  <a:ext uri="{FF2B5EF4-FFF2-40B4-BE49-F238E27FC236}">
                    <a16:creationId xmlns:a16="http://schemas.microsoft.com/office/drawing/2014/main" id="{BEB20F58-EA9F-4A57-A960-BF70282B3D74}"/>
                  </a:ext>
                </a:extLst>
              </p:cNvPr>
              <p:cNvGrpSpPr/>
              <p:nvPr/>
            </p:nvGrpSpPr>
            <p:grpSpPr>
              <a:xfrm>
                <a:off x="2410737" y="1179743"/>
                <a:ext cx="1206333" cy="779342"/>
                <a:chOff x="4256526" y="2908739"/>
                <a:chExt cx="1601462" cy="1034612"/>
              </a:xfrm>
            </p:grpSpPr>
            <p:sp>
              <p:nvSpPr>
                <p:cNvPr id="1740" name="フリーフォーム: 図形 1739">
                  <a:extLst>
                    <a:ext uri="{FF2B5EF4-FFF2-40B4-BE49-F238E27FC236}">
                      <a16:creationId xmlns:a16="http://schemas.microsoft.com/office/drawing/2014/main" id="{96ED6DA6-67B4-40F0-B439-2EA02EF87B97}"/>
                    </a:ext>
                  </a:extLst>
                </p:cNvPr>
                <p:cNvSpPr/>
                <p:nvPr/>
              </p:nvSpPr>
              <p:spPr>
                <a:xfrm rot="5400000">
                  <a:off x="4539951" y="2625314"/>
                  <a:ext cx="1034612" cy="1601461"/>
                </a:xfrm>
                <a:custGeom>
                  <a:avLst/>
                  <a:gdLst>
                    <a:gd name="connsiteX0" fmla="*/ 0 w 1034612"/>
                    <a:gd name="connsiteY0" fmla="*/ 449743 h 1601461"/>
                    <a:gd name="connsiteX1" fmla="*/ 246093 w 1034612"/>
                    <a:gd name="connsiteY1" fmla="*/ 34408 h 1601461"/>
                    <a:gd name="connsiteX2" fmla="*/ 321505 w 1034612"/>
                    <a:gd name="connsiteY2" fmla="*/ 8602 h 1601461"/>
                    <a:gd name="connsiteX3" fmla="*/ 338174 w 1034612"/>
                    <a:gd name="connsiteY3" fmla="*/ 27283 h 1601461"/>
                    <a:gd name="connsiteX4" fmla="*/ 354843 w 1034612"/>
                    <a:gd name="connsiteY4" fmla="*/ 8602 h 1601461"/>
                    <a:gd name="connsiteX5" fmla="*/ 430255 w 1034612"/>
                    <a:gd name="connsiteY5" fmla="*/ 34408 h 1601461"/>
                    <a:gd name="connsiteX6" fmla="*/ 1014225 w 1034612"/>
                    <a:gd name="connsiteY6" fmla="*/ 1019988 h 1601461"/>
                    <a:gd name="connsiteX7" fmla="*/ 1014225 w 1034612"/>
                    <a:gd name="connsiteY7" fmla="*/ 1186126 h 1601461"/>
                    <a:gd name="connsiteX8" fmla="*/ 768133 w 1034612"/>
                    <a:gd name="connsiteY8" fmla="*/ 1601461 h 1601461"/>
                    <a:gd name="connsiteX9" fmla="*/ 725271 w 1034612"/>
                    <a:gd name="connsiteY9" fmla="*/ 1529122 h 1601461"/>
                    <a:gd name="connsiteX10" fmla="*/ 682409 w 1034612"/>
                    <a:gd name="connsiteY10" fmla="*/ 1601461 h 1601461"/>
                    <a:gd name="connsiteX0" fmla="*/ 0 w 1034612"/>
                    <a:gd name="connsiteY0" fmla="*/ 449743 h 1601461"/>
                    <a:gd name="connsiteX1" fmla="*/ 246093 w 1034612"/>
                    <a:gd name="connsiteY1" fmla="*/ 34408 h 1601461"/>
                    <a:gd name="connsiteX2" fmla="*/ 321505 w 1034612"/>
                    <a:gd name="connsiteY2" fmla="*/ 8602 h 1601461"/>
                    <a:gd name="connsiteX3" fmla="*/ 338174 w 1034612"/>
                    <a:gd name="connsiteY3" fmla="*/ 27283 h 1601461"/>
                    <a:gd name="connsiteX4" fmla="*/ 354843 w 1034612"/>
                    <a:gd name="connsiteY4" fmla="*/ 8602 h 1601461"/>
                    <a:gd name="connsiteX5" fmla="*/ 430255 w 1034612"/>
                    <a:gd name="connsiteY5" fmla="*/ 34408 h 1601461"/>
                    <a:gd name="connsiteX6" fmla="*/ 1014225 w 1034612"/>
                    <a:gd name="connsiteY6" fmla="*/ 1019988 h 1601461"/>
                    <a:gd name="connsiteX7" fmla="*/ 1014225 w 1034612"/>
                    <a:gd name="connsiteY7" fmla="*/ 1186126 h 1601461"/>
                    <a:gd name="connsiteX8" fmla="*/ 768133 w 1034612"/>
                    <a:gd name="connsiteY8" fmla="*/ 1601461 h 1601461"/>
                    <a:gd name="connsiteX9" fmla="*/ 682409 w 1034612"/>
                    <a:gd name="connsiteY9" fmla="*/ 1601461 h 1601461"/>
                    <a:gd name="connsiteX10" fmla="*/ 0 w 1034612"/>
                    <a:gd name="connsiteY10" fmla="*/ 449743 h 1601461"/>
                    <a:gd name="connsiteX0" fmla="*/ 0 w 1034612"/>
                    <a:gd name="connsiteY0" fmla="*/ 449743 h 1601461"/>
                    <a:gd name="connsiteX1" fmla="*/ 246093 w 1034612"/>
                    <a:gd name="connsiteY1" fmla="*/ 34408 h 1601461"/>
                    <a:gd name="connsiteX2" fmla="*/ 321505 w 1034612"/>
                    <a:gd name="connsiteY2" fmla="*/ 8602 h 1601461"/>
                    <a:gd name="connsiteX3" fmla="*/ 354843 w 1034612"/>
                    <a:gd name="connsiteY3" fmla="*/ 8602 h 1601461"/>
                    <a:gd name="connsiteX4" fmla="*/ 430255 w 1034612"/>
                    <a:gd name="connsiteY4" fmla="*/ 34408 h 1601461"/>
                    <a:gd name="connsiteX5" fmla="*/ 1014225 w 1034612"/>
                    <a:gd name="connsiteY5" fmla="*/ 1019988 h 1601461"/>
                    <a:gd name="connsiteX6" fmla="*/ 1014225 w 1034612"/>
                    <a:gd name="connsiteY6" fmla="*/ 1186126 h 1601461"/>
                    <a:gd name="connsiteX7" fmla="*/ 768133 w 1034612"/>
                    <a:gd name="connsiteY7" fmla="*/ 1601461 h 1601461"/>
                    <a:gd name="connsiteX8" fmla="*/ 682409 w 1034612"/>
                    <a:gd name="connsiteY8" fmla="*/ 1601461 h 1601461"/>
                    <a:gd name="connsiteX9" fmla="*/ 0 w 1034612"/>
                    <a:gd name="connsiteY9" fmla="*/ 449743 h 1601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34612" h="1601461">
                      <a:moveTo>
                        <a:pt x="0" y="449743"/>
                      </a:moveTo>
                      <a:lnTo>
                        <a:pt x="246093" y="34408"/>
                      </a:lnTo>
                      <a:cubicBezTo>
                        <a:pt x="266480" y="-1"/>
                        <a:pt x="296368" y="-8603"/>
                        <a:pt x="321505" y="8602"/>
                      </a:cubicBezTo>
                      <a:lnTo>
                        <a:pt x="354843" y="8602"/>
                      </a:lnTo>
                      <a:cubicBezTo>
                        <a:pt x="379980" y="-8603"/>
                        <a:pt x="409868" y="-1"/>
                        <a:pt x="430255" y="34408"/>
                      </a:cubicBezTo>
                      <a:lnTo>
                        <a:pt x="1014225" y="1019988"/>
                      </a:lnTo>
                      <a:cubicBezTo>
                        <a:pt x="1041408" y="1065866"/>
                        <a:pt x="1041408" y="1140248"/>
                        <a:pt x="1014225" y="1186126"/>
                      </a:cubicBezTo>
                      <a:lnTo>
                        <a:pt x="768133" y="1601461"/>
                      </a:lnTo>
                      <a:lnTo>
                        <a:pt x="682409" y="1601461"/>
                      </a:lnTo>
                      <a:lnTo>
                        <a:pt x="0" y="449743"/>
                      </a:ln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ED7D31">
                        <a:lumMod val="75000"/>
                      </a:srgbClr>
                    </a:gs>
                    <a:gs pos="85000">
                      <a:srgbClr val="ED7D31">
                        <a:lumMod val="30000"/>
                        <a:lumOff val="70000"/>
                      </a:srgbClr>
                    </a:gs>
                  </a:gsLst>
                  <a:lin ang="8100000" scaled="1"/>
                  <a:tileRect/>
                </a:gradFill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1" name="フリーフォーム: 図形 1740">
                  <a:extLst>
                    <a:ext uri="{FF2B5EF4-FFF2-40B4-BE49-F238E27FC236}">
                      <a16:creationId xmlns:a16="http://schemas.microsoft.com/office/drawing/2014/main" id="{A5ACBE81-BE03-4FC8-B33C-8C72CEE3720B}"/>
                    </a:ext>
                  </a:extLst>
                </p:cNvPr>
                <p:cNvSpPr/>
                <p:nvPr/>
              </p:nvSpPr>
              <p:spPr>
                <a:xfrm rot="5400000">
                  <a:off x="4933385" y="3018749"/>
                  <a:ext cx="755435" cy="1093770"/>
                </a:xfrm>
                <a:custGeom>
                  <a:avLst/>
                  <a:gdLst>
                    <a:gd name="connsiteX0" fmla="*/ 0 w 755435"/>
                    <a:gd name="connsiteY0" fmla="*/ 5662 h 1093770"/>
                    <a:gd name="connsiteX1" fmla="*/ 3912 w 755435"/>
                    <a:gd name="connsiteY1" fmla="*/ 2150 h 1093770"/>
                    <a:gd name="connsiteX2" fmla="*/ 43399 w 755435"/>
                    <a:gd name="connsiteY2" fmla="*/ 8602 h 1093770"/>
                    <a:gd name="connsiteX3" fmla="*/ 76737 w 755435"/>
                    <a:gd name="connsiteY3" fmla="*/ 8602 h 1093770"/>
                    <a:gd name="connsiteX4" fmla="*/ 152149 w 755435"/>
                    <a:gd name="connsiteY4" fmla="*/ 34408 h 1093770"/>
                    <a:gd name="connsiteX5" fmla="*/ 736119 w 755435"/>
                    <a:gd name="connsiteY5" fmla="*/ 1019988 h 1093770"/>
                    <a:gd name="connsiteX6" fmla="*/ 751409 w 755435"/>
                    <a:gd name="connsiteY6" fmla="*/ 1058850 h 1093770"/>
                    <a:gd name="connsiteX7" fmla="*/ 755435 w 755435"/>
                    <a:gd name="connsiteY7" fmla="*/ 1093770 h 1093770"/>
                    <a:gd name="connsiteX8" fmla="*/ 641632 w 755435"/>
                    <a:gd name="connsiteY8" fmla="*/ 1090873 h 1093770"/>
                    <a:gd name="connsiteX9" fmla="*/ 576905 w 755435"/>
                    <a:gd name="connsiteY9" fmla="*/ 981632 h 1093770"/>
                    <a:gd name="connsiteX10" fmla="*/ 574195 w 755435"/>
                    <a:gd name="connsiteY10" fmla="*/ 974744 h 109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55435" h="1093770">
                      <a:moveTo>
                        <a:pt x="0" y="5662"/>
                      </a:moveTo>
                      <a:lnTo>
                        <a:pt x="3912" y="2150"/>
                      </a:lnTo>
                      <a:cubicBezTo>
                        <a:pt x="17074" y="-2151"/>
                        <a:pt x="30831" y="-1"/>
                        <a:pt x="43399" y="8602"/>
                      </a:cubicBezTo>
                      <a:lnTo>
                        <a:pt x="76737" y="8602"/>
                      </a:lnTo>
                      <a:cubicBezTo>
                        <a:pt x="101874" y="-8603"/>
                        <a:pt x="131762" y="-1"/>
                        <a:pt x="152149" y="34408"/>
                      </a:cubicBezTo>
                      <a:lnTo>
                        <a:pt x="736119" y="1019988"/>
                      </a:lnTo>
                      <a:cubicBezTo>
                        <a:pt x="742914" y="1031458"/>
                        <a:pt x="748011" y="1044709"/>
                        <a:pt x="751409" y="1058850"/>
                      </a:cubicBezTo>
                      <a:lnTo>
                        <a:pt x="755435" y="1093770"/>
                      </a:lnTo>
                      <a:lnTo>
                        <a:pt x="641632" y="1090873"/>
                      </a:lnTo>
                      <a:lnTo>
                        <a:pt x="576905" y="981632"/>
                      </a:lnTo>
                      <a:lnTo>
                        <a:pt x="574195" y="974744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C00000"/>
                    </a:gs>
                    <a:gs pos="100000">
                      <a:srgbClr val="ED7D31">
                        <a:lumMod val="5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2" name="楕円 321">
                  <a:extLst>
                    <a:ext uri="{FF2B5EF4-FFF2-40B4-BE49-F238E27FC236}">
                      <a16:creationId xmlns:a16="http://schemas.microsoft.com/office/drawing/2014/main" id="{31E1E24F-9451-446F-97B2-563A3D756391}"/>
                    </a:ext>
                  </a:extLst>
                </p:cNvPr>
                <p:cNvSpPr/>
                <p:nvPr/>
              </p:nvSpPr>
              <p:spPr>
                <a:xfrm rot="19686557">
                  <a:off x="4535978" y="3194648"/>
                  <a:ext cx="986682" cy="97598"/>
                </a:xfrm>
                <a:custGeom>
                  <a:avLst/>
                  <a:gdLst>
                    <a:gd name="connsiteX0" fmla="*/ 0 w 969169"/>
                    <a:gd name="connsiteY0" fmla="*/ 22860 h 45719"/>
                    <a:gd name="connsiteX1" fmla="*/ 484585 w 969169"/>
                    <a:gd name="connsiteY1" fmla="*/ 0 h 45719"/>
                    <a:gd name="connsiteX2" fmla="*/ 969170 w 969169"/>
                    <a:gd name="connsiteY2" fmla="*/ 22860 h 45719"/>
                    <a:gd name="connsiteX3" fmla="*/ 484585 w 969169"/>
                    <a:gd name="connsiteY3" fmla="*/ 45720 h 45719"/>
                    <a:gd name="connsiteX4" fmla="*/ 0 w 969169"/>
                    <a:gd name="connsiteY4" fmla="*/ 22860 h 45719"/>
                    <a:gd name="connsiteX0" fmla="*/ 284 w 969454"/>
                    <a:gd name="connsiteY0" fmla="*/ 23005 h 157783"/>
                    <a:gd name="connsiteX1" fmla="*/ 484869 w 969454"/>
                    <a:gd name="connsiteY1" fmla="*/ 145 h 157783"/>
                    <a:gd name="connsiteX2" fmla="*/ 969454 w 969454"/>
                    <a:gd name="connsiteY2" fmla="*/ 23005 h 157783"/>
                    <a:gd name="connsiteX3" fmla="*/ 434862 w 969454"/>
                    <a:gd name="connsiteY3" fmla="*/ 157783 h 157783"/>
                    <a:gd name="connsiteX4" fmla="*/ 284 w 969454"/>
                    <a:gd name="connsiteY4" fmla="*/ 23005 h 157783"/>
                    <a:gd name="connsiteX0" fmla="*/ 6136 w 975306"/>
                    <a:gd name="connsiteY0" fmla="*/ 22860 h 161038"/>
                    <a:gd name="connsiteX1" fmla="*/ 490721 w 975306"/>
                    <a:gd name="connsiteY1" fmla="*/ 0 h 161038"/>
                    <a:gd name="connsiteX2" fmla="*/ 975306 w 975306"/>
                    <a:gd name="connsiteY2" fmla="*/ 22860 h 161038"/>
                    <a:gd name="connsiteX3" fmla="*/ 440714 w 975306"/>
                    <a:gd name="connsiteY3" fmla="*/ 157638 h 161038"/>
                    <a:gd name="connsiteX4" fmla="*/ 231671 w 975306"/>
                    <a:gd name="connsiteY4" fmla="*/ 112405 h 161038"/>
                    <a:gd name="connsiteX5" fmla="*/ 6136 w 975306"/>
                    <a:gd name="connsiteY5" fmla="*/ 22860 h 161038"/>
                    <a:gd name="connsiteX0" fmla="*/ 6136 w 975306"/>
                    <a:gd name="connsiteY0" fmla="*/ 22860 h 196000"/>
                    <a:gd name="connsiteX1" fmla="*/ 490721 w 975306"/>
                    <a:gd name="connsiteY1" fmla="*/ 0 h 196000"/>
                    <a:gd name="connsiteX2" fmla="*/ 975306 w 975306"/>
                    <a:gd name="connsiteY2" fmla="*/ 22860 h 196000"/>
                    <a:gd name="connsiteX3" fmla="*/ 291863 w 975306"/>
                    <a:gd name="connsiteY3" fmla="*/ 194031 h 196000"/>
                    <a:gd name="connsiteX4" fmla="*/ 231671 w 975306"/>
                    <a:gd name="connsiteY4" fmla="*/ 112405 h 196000"/>
                    <a:gd name="connsiteX5" fmla="*/ 6136 w 975306"/>
                    <a:gd name="connsiteY5" fmla="*/ 22860 h 196000"/>
                    <a:gd name="connsiteX0" fmla="*/ 6136 w 975306"/>
                    <a:gd name="connsiteY0" fmla="*/ 22860 h 196961"/>
                    <a:gd name="connsiteX1" fmla="*/ 490721 w 975306"/>
                    <a:gd name="connsiteY1" fmla="*/ 0 h 196961"/>
                    <a:gd name="connsiteX2" fmla="*/ 975306 w 975306"/>
                    <a:gd name="connsiteY2" fmla="*/ 22860 h 196961"/>
                    <a:gd name="connsiteX3" fmla="*/ 291863 w 975306"/>
                    <a:gd name="connsiteY3" fmla="*/ 194031 h 196961"/>
                    <a:gd name="connsiteX4" fmla="*/ 231671 w 975306"/>
                    <a:gd name="connsiteY4" fmla="*/ 112405 h 196961"/>
                    <a:gd name="connsiteX5" fmla="*/ 6136 w 975306"/>
                    <a:gd name="connsiteY5" fmla="*/ 22860 h 196961"/>
                    <a:gd name="connsiteX0" fmla="*/ 6136 w 977505"/>
                    <a:gd name="connsiteY0" fmla="*/ 26880 h 201432"/>
                    <a:gd name="connsiteX1" fmla="*/ 490721 w 977505"/>
                    <a:gd name="connsiteY1" fmla="*/ 4020 h 201432"/>
                    <a:gd name="connsiteX2" fmla="*/ 975306 w 977505"/>
                    <a:gd name="connsiteY2" fmla="*/ 26880 h 201432"/>
                    <a:gd name="connsiteX3" fmla="*/ 291863 w 977505"/>
                    <a:gd name="connsiteY3" fmla="*/ 198051 h 201432"/>
                    <a:gd name="connsiteX4" fmla="*/ 231671 w 977505"/>
                    <a:gd name="connsiteY4" fmla="*/ 116425 h 201432"/>
                    <a:gd name="connsiteX5" fmla="*/ 6136 w 977505"/>
                    <a:gd name="connsiteY5" fmla="*/ 26880 h 201432"/>
                    <a:gd name="connsiteX0" fmla="*/ 6136 w 985663"/>
                    <a:gd name="connsiteY0" fmla="*/ 23298 h 195952"/>
                    <a:gd name="connsiteX1" fmla="*/ 490721 w 985663"/>
                    <a:gd name="connsiteY1" fmla="*/ 438 h 195952"/>
                    <a:gd name="connsiteX2" fmla="*/ 983664 w 985663"/>
                    <a:gd name="connsiteY2" fmla="*/ 36912 h 195952"/>
                    <a:gd name="connsiteX3" fmla="*/ 291863 w 985663"/>
                    <a:gd name="connsiteY3" fmla="*/ 194469 h 195952"/>
                    <a:gd name="connsiteX4" fmla="*/ 231671 w 985663"/>
                    <a:gd name="connsiteY4" fmla="*/ 112843 h 195952"/>
                    <a:gd name="connsiteX5" fmla="*/ 6136 w 985663"/>
                    <a:gd name="connsiteY5" fmla="*/ 23298 h 195952"/>
                    <a:gd name="connsiteX0" fmla="*/ 6674 w 986682"/>
                    <a:gd name="connsiteY0" fmla="*/ 18116 h 190770"/>
                    <a:gd name="connsiteX1" fmla="*/ 504648 w 986682"/>
                    <a:gd name="connsiteY1" fmla="*/ 782 h 190770"/>
                    <a:gd name="connsiteX2" fmla="*/ 984202 w 986682"/>
                    <a:gd name="connsiteY2" fmla="*/ 31730 h 190770"/>
                    <a:gd name="connsiteX3" fmla="*/ 292401 w 986682"/>
                    <a:gd name="connsiteY3" fmla="*/ 189287 h 190770"/>
                    <a:gd name="connsiteX4" fmla="*/ 232209 w 986682"/>
                    <a:gd name="connsiteY4" fmla="*/ 107661 h 190770"/>
                    <a:gd name="connsiteX5" fmla="*/ 6674 w 986682"/>
                    <a:gd name="connsiteY5" fmla="*/ 18116 h 190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86682" h="190770">
                      <a:moveTo>
                        <a:pt x="6674" y="18116"/>
                      </a:moveTo>
                      <a:cubicBezTo>
                        <a:pt x="52081" y="303"/>
                        <a:pt x="341727" y="-1487"/>
                        <a:pt x="504648" y="782"/>
                      </a:cubicBezTo>
                      <a:cubicBezTo>
                        <a:pt x="667569" y="3051"/>
                        <a:pt x="1019576" y="313"/>
                        <a:pt x="984202" y="31730"/>
                      </a:cubicBezTo>
                      <a:cubicBezTo>
                        <a:pt x="948828" y="63147"/>
                        <a:pt x="417733" y="176632"/>
                        <a:pt x="292401" y="189287"/>
                      </a:cubicBezTo>
                      <a:cubicBezTo>
                        <a:pt x="167069" y="201942"/>
                        <a:pt x="304639" y="130124"/>
                        <a:pt x="232209" y="107661"/>
                      </a:cubicBezTo>
                      <a:cubicBezTo>
                        <a:pt x="159779" y="85198"/>
                        <a:pt x="-38733" y="35929"/>
                        <a:pt x="6674" y="18116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3" name="フリーフォーム: 図形 1742">
                  <a:extLst>
                    <a:ext uri="{FF2B5EF4-FFF2-40B4-BE49-F238E27FC236}">
                      <a16:creationId xmlns:a16="http://schemas.microsoft.com/office/drawing/2014/main" id="{1D2DB20F-2A08-468C-B321-53D445D36EC3}"/>
                    </a:ext>
                  </a:extLst>
                </p:cNvPr>
                <p:cNvSpPr/>
                <p:nvPr/>
              </p:nvSpPr>
              <p:spPr>
                <a:xfrm rot="5400000">
                  <a:off x="5344232" y="2950412"/>
                  <a:ext cx="269912" cy="495498"/>
                </a:xfrm>
                <a:custGeom>
                  <a:avLst/>
                  <a:gdLst>
                    <a:gd name="connsiteX0" fmla="*/ 0 w 269911"/>
                    <a:gd name="connsiteY0" fmla="*/ 89089 h 495499"/>
                    <a:gd name="connsiteX1" fmla="*/ 52786 w 269911"/>
                    <a:gd name="connsiteY1" fmla="*/ 0 h 495499"/>
                    <a:gd name="connsiteX2" fmla="*/ 86329 w 269911"/>
                    <a:gd name="connsiteY2" fmla="*/ 69548 h 495499"/>
                    <a:gd name="connsiteX3" fmla="*/ 269887 w 269911"/>
                    <a:gd name="connsiteY3" fmla="*/ 492398 h 495499"/>
                    <a:gd name="connsiteX4" fmla="*/ 40832 w 269911"/>
                    <a:gd name="connsiteY4" fmla="*/ 154242 h 495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9911" h="495499">
                      <a:moveTo>
                        <a:pt x="0" y="89089"/>
                      </a:moveTo>
                      <a:lnTo>
                        <a:pt x="52786" y="0"/>
                      </a:lnTo>
                      <a:lnTo>
                        <a:pt x="86329" y="69548"/>
                      </a:lnTo>
                      <a:cubicBezTo>
                        <a:pt x="161182" y="227354"/>
                        <a:pt x="268194" y="466859"/>
                        <a:pt x="269887" y="492398"/>
                      </a:cubicBezTo>
                      <a:cubicBezTo>
                        <a:pt x="272145" y="526450"/>
                        <a:pt x="115068" y="271354"/>
                        <a:pt x="40832" y="15424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4" name="楕円 321">
                  <a:extLst>
                    <a:ext uri="{FF2B5EF4-FFF2-40B4-BE49-F238E27FC236}">
                      <a16:creationId xmlns:a16="http://schemas.microsoft.com/office/drawing/2014/main" id="{70072007-168B-48FC-B1C0-3C9E3195BAED}"/>
                    </a:ext>
                  </a:extLst>
                </p:cNvPr>
                <p:cNvSpPr/>
                <p:nvPr/>
              </p:nvSpPr>
              <p:spPr>
                <a:xfrm rot="19686557" flipV="1">
                  <a:off x="4687125" y="3563012"/>
                  <a:ext cx="491043" cy="55931"/>
                </a:xfrm>
                <a:custGeom>
                  <a:avLst/>
                  <a:gdLst>
                    <a:gd name="connsiteX0" fmla="*/ 0 w 969169"/>
                    <a:gd name="connsiteY0" fmla="*/ 22860 h 45719"/>
                    <a:gd name="connsiteX1" fmla="*/ 484585 w 969169"/>
                    <a:gd name="connsiteY1" fmla="*/ 0 h 45719"/>
                    <a:gd name="connsiteX2" fmla="*/ 969170 w 969169"/>
                    <a:gd name="connsiteY2" fmla="*/ 22860 h 45719"/>
                    <a:gd name="connsiteX3" fmla="*/ 484585 w 969169"/>
                    <a:gd name="connsiteY3" fmla="*/ 45720 h 45719"/>
                    <a:gd name="connsiteX4" fmla="*/ 0 w 969169"/>
                    <a:gd name="connsiteY4" fmla="*/ 22860 h 45719"/>
                    <a:gd name="connsiteX0" fmla="*/ 284 w 969454"/>
                    <a:gd name="connsiteY0" fmla="*/ 23005 h 157783"/>
                    <a:gd name="connsiteX1" fmla="*/ 484869 w 969454"/>
                    <a:gd name="connsiteY1" fmla="*/ 145 h 157783"/>
                    <a:gd name="connsiteX2" fmla="*/ 969454 w 969454"/>
                    <a:gd name="connsiteY2" fmla="*/ 23005 h 157783"/>
                    <a:gd name="connsiteX3" fmla="*/ 434862 w 969454"/>
                    <a:gd name="connsiteY3" fmla="*/ 157783 h 157783"/>
                    <a:gd name="connsiteX4" fmla="*/ 284 w 969454"/>
                    <a:gd name="connsiteY4" fmla="*/ 23005 h 157783"/>
                    <a:gd name="connsiteX0" fmla="*/ 6136 w 975306"/>
                    <a:gd name="connsiteY0" fmla="*/ 22860 h 161038"/>
                    <a:gd name="connsiteX1" fmla="*/ 490721 w 975306"/>
                    <a:gd name="connsiteY1" fmla="*/ 0 h 161038"/>
                    <a:gd name="connsiteX2" fmla="*/ 975306 w 975306"/>
                    <a:gd name="connsiteY2" fmla="*/ 22860 h 161038"/>
                    <a:gd name="connsiteX3" fmla="*/ 440714 w 975306"/>
                    <a:gd name="connsiteY3" fmla="*/ 157638 h 161038"/>
                    <a:gd name="connsiteX4" fmla="*/ 231671 w 975306"/>
                    <a:gd name="connsiteY4" fmla="*/ 112405 h 161038"/>
                    <a:gd name="connsiteX5" fmla="*/ 6136 w 975306"/>
                    <a:gd name="connsiteY5" fmla="*/ 22860 h 161038"/>
                    <a:gd name="connsiteX0" fmla="*/ 6136 w 975306"/>
                    <a:gd name="connsiteY0" fmla="*/ 22860 h 196000"/>
                    <a:gd name="connsiteX1" fmla="*/ 490721 w 975306"/>
                    <a:gd name="connsiteY1" fmla="*/ 0 h 196000"/>
                    <a:gd name="connsiteX2" fmla="*/ 975306 w 975306"/>
                    <a:gd name="connsiteY2" fmla="*/ 22860 h 196000"/>
                    <a:gd name="connsiteX3" fmla="*/ 291863 w 975306"/>
                    <a:gd name="connsiteY3" fmla="*/ 194031 h 196000"/>
                    <a:gd name="connsiteX4" fmla="*/ 231671 w 975306"/>
                    <a:gd name="connsiteY4" fmla="*/ 112405 h 196000"/>
                    <a:gd name="connsiteX5" fmla="*/ 6136 w 975306"/>
                    <a:gd name="connsiteY5" fmla="*/ 22860 h 196000"/>
                    <a:gd name="connsiteX0" fmla="*/ 6136 w 975306"/>
                    <a:gd name="connsiteY0" fmla="*/ 22860 h 196961"/>
                    <a:gd name="connsiteX1" fmla="*/ 490721 w 975306"/>
                    <a:gd name="connsiteY1" fmla="*/ 0 h 196961"/>
                    <a:gd name="connsiteX2" fmla="*/ 975306 w 975306"/>
                    <a:gd name="connsiteY2" fmla="*/ 22860 h 196961"/>
                    <a:gd name="connsiteX3" fmla="*/ 291863 w 975306"/>
                    <a:gd name="connsiteY3" fmla="*/ 194031 h 196961"/>
                    <a:gd name="connsiteX4" fmla="*/ 231671 w 975306"/>
                    <a:gd name="connsiteY4" fmla="*/ 112405 h 196961"/>
                    <a:gd name="connsiteX5" fmla="*/ 6136 w 975306"/>
                    <a:gd name="connsiteY5" fmla="*/ 22860 h 196961"/>
                    <a:gd name="connsiteX0" fmla="*/ 6136 w 977505"/>
                    <a:gd name="connsiteY0" fmla="*/ 26880 h 201432"/>
                    <a:gd name="connsiteX1" fmla="*/ 490721 w 977505"/>
                    <a:gd name="connsiteY1" fmla="*/ 4020 h 201432"/>
                    <a:gd name="connsiteX2" fmla="*/ 975306 w 977505"/>
                    <a:gd name="connsiteY2" fmla="*/ 26880 h 201432"/>
                    <a:gd name="connsiteX3" fmla="*/ 291863 w 977505"/>
                    <a:gd name="connsiteY3" fmla="*/ 198051 h 201432"/>
                    <a:gd name="connsiteX4" fmla="*/ 231671 w 977505"/>
                    <a:gd name="connsiteY4" fmla="*/ 116425 h 201432"/>
                    <a:gd name="connsiteX5" fmla="*/ 6136 w 977505"/>
                    <a:gd name="connsiteY5" fmla="*/ 26880 h 201432"/>
                    <a:gd name="connsiteX0" fmla="*/ 6136 w 985663"/>
                    <a:gd name="connsiteY0" fmla="*/ 23298 h 195952"/>
                    <a:gd name="connsiteX1" fmla="*/ 490721 w 985663"/>
                    <a:gd name="connsiteY1" fmla="*/ 438 h 195952"/>
                    <a:gd name="connsiteX2" fmla="*/ 983664 w 985663"/>
                    <a:gd name="connsiteY2" fmla="*/ 36912 h 195952"/>
                    <a:gd name="connsiteX3" fmla="*/ 291863 w 985663"/>
                    <a:gd name="connsiteY3" fmla="*/ 194469 h 195952"/>
                    <a:gd name="connsiteX4" fmla="*/ 231671 w 985663"/>
                    <a:gd name="connsiteY4" fmla="*/ 112843 h 195952"/>
                    <a:gd name="connsiteX5" fmla="*/ 6136 w 985663"/>
                    <a:gd name="connsiteY5" fmla="*/ 23298 h 195952"/>
                    <a:gd name="connsiteX0" fmla="*/ 6674 w 986682"/>
                    <a:gd name="connsiteY0" fmla="*/ 18116 h 190770"/>
                    <a:gd name="connsiteX1" fmla="*/ 504648 w 986682"/>
                    <a:gd name="connsiteY1" fmla="*/ 782 h 190770"/>
                    <a:gd name="connsiteX2" fmla="*/ 984202 w 986682"/>
                    <a:gd name="connsiteY2" fmla="*/ 31730 h 190770"/>
                    <a:gd name="connsiteX3" fmla="*/ 292401 w 986682"/>
                    <a:gd name="connsiteY3" fmla="*/ 189287 h 190770"/>
                    <a:gd name="connsiteX4" fmla="*/ 232209 w 986682"/>
                    <a:gd name="connsiteY4" fmla="*/ 107661 h 190770"/>
                    <a:gd name="connsiteX5" fmla="*/ 6674 w 986682"/>
                    <a:gd name="connsiteY5" fmla="*/ 18116 h 190770"/>
                    <a:gd name="connsiteX0" fmla="*/ 6674 w 984243"/>
                    <a:gd name="connsiteY0" fmla="*/ 18116 h 233381"/>
                    <a:gd name="connsiteX1" fmla="*/ 504648 w 984243"/>
                    <a:gd name="connsiteY1" fmla="*/ 782 h 233381"/>
                    <a:gd name="connsiteX2" fmla="*/ 984202 w 984243"/>
                    <a:gd name="connsiteY2" fmla="*/ 31730 h 233381"/>
                    <a:gd name="connsiteX3" fmla="*/ 530149 w 984243"/>
                    <a:gd name="connsiteY3" fmla="*/ 232410 h 233381"/>
                    <a:gd name="connsiteX4" fmla="*/ 232209 w 984243"/>
                    <a:gd name="connsiteY4" fmla="*/ 107661 h 233381"/>
                    <a:gd name="connsiteX5" fmla="*/ 6674 w 984243"/>
                    <a:gd name="connsiteY5" fmla="*/ 18116 h 233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84243" h="233381">
                      <a:moveTo>
                        <a:pt x="6674" y="18116"/>
                      </a:moveTo>
                      <a:cubicBezTo>
                        <a:pt x="52081" y="303"/>
                        <a:pt x="341727" y="-1487"/>
                        <a:pt x="504648" y="782"/>
                      </a:cubicBezTo>
                      <a:cubicBezTo>
                        <a:pt x="667569" y="3051"/>
                        <a:pt x="979952" y="-6875"/>
                        <a:pt x="984202" y="31730"/>
                      </a:cubicBezTo>
                      <a:cubicBezTo>
                        <a:pt x="988452" y="70335"/>
                        <a:pt x="655481" y="219755"/>
                        <a:pt x="530149" y="232410"/>
                      </a:cubicBezTo>
                      <a:cubicBezTo>
                        <a:pt x="404817" y="245065"/>
                        <a:pt x="304639" y="130124"/>
                        <a:pt x="232209" y="107661"/>
                      </a:cubicBezTo>
                      <a:cubicBezTo>
                        <a:pt x="159779" y="85198"/>
                        <a:pt x="-38733" y="35929"/>
                        <a:pt x="6674" y="18116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5" name="楕円 321">
                  <a:extLst>
                    <a:ext uri="{FF2B5EF4-FFF2-40B4-BE49-F238E27FC236}">
                      <a16:creationId xmlns:a16="http://schemas.microsoft.com/office/drawing/2014/main" id="{9F12D39D-59EB-44F3-91AF-D90482FD9AFD}"/>
                    </a:ext>
                  </a:extLst>
                </p:cNvPr>
                <p:cNvSpPr/>
                <p:nvPr/>
              </p:nvSpPr>
              <p:spPr>
                <a:xfrm rot="19686557" flipV="1">
                  <a:off x="4533235" y="3504147"/>
                  <a:ext cx="297544" cy="45720"/>
                </a:xfrm>
                <a:custGeom>
                  <a:avLst/>
                  <a:gdLst>
                    <a:gd name="connsiteX0" fmla="*/ 0 w 969169"/>
                    <a:gd name="connsiteY0" fmla="*/ 22860 h 45719"/>
                    <a:gd name="connsiteX1" fmla="*/ 484585 w 969169"/>
                    <a:gd name="connsiteY1" fmla="*/ 0 h 45719"/>
                    <a:gd name="connsiteX2" fmla="*/ 969170 w 969169"/>
                    <a:gd name="connsiteY2" fmla="*/ 22860 h 45719"/>
                    <a:gd name="connsiteX3" fmla="*/ 484585 w 969169"/>
                    <a:gd name="connsiteY3" fmla="*/ 45720 h 45719"/>
                    <a:gd name="connsiteX4" fmla="*/ 0 w 969169"/>
                    <a:gd name="connsiteY4" fmla="*/ 22860 h 45719"/>
                    <a:gd name="connsiteX0" fmla="*/ 284 w 969454"/>
                    <a:gd name="connsiteY0" fmla="*/ 23005 h 157783"/>
                    <a:gd name="connsiteX1" fmla="*/ 484869 w 969454"/>
                    <a:gd name="connsiteY1" fmla="*/ 145 h 157783"/>
                    <a:gd name="connsiteX2" fmla="*/ 969454 w 969454"/>
                    <a:gd name="connsiteY2" fmla="*/ 23005 h 157783"/>
                    <a:gd name="connsiteX3" fmla="*/ 434862 w 969454"/>
                    <a:gd name="connsiteY3" fmla="*/ 157783 h 157783"/>
                    <a:gd name="connsiteX4" fmla="*/ 284 w 969454"/>
                    <a:gd name="connsiteY4" fmla="*/ 23005 h 157783"/>
                    <a:gd name="connsiteX0" fmla="*/ 6136 w 975306"/>
                    <a:gd name="connsiteY0" fmla="*/ 22860 h 161038"/>
                    <a:gd name="connsiteX1" fmla="*/ 490721 w 975306"/>
                    <a:gd name="connsiteY1" fmla="*/ 0 h 161038"/>
                    <a:gd name="connsiteX2" fmla="*/ 975306 w 975306"/>
                    <a:gd name="connsiteY2" fmla="*/ 22860 h 161038"/>
                    <a:gd name="connsiteX3" fmla="*/ 440714 w 975306"/>
                    <a:gd name="connsiteY3" fmla="*/ 157638 h 161038"/>
                    <a:gd name="connsiteX4" fmla="*/ 231671 w 975306"/>
                    <a:gd name="connsiteY4" fmla="*/ 112405 h 161038"/>
                    <a:gd name="connsiteX5" fmla="*/ 6136 w 975306"/>
                    <a:gd name="connsiteY5" fmla="*/ 22860 h 161038"/>
                    <a:gd name="connsiteX0" fmla="*/ 6136 w 975306"/>
                    <a:gd name="connsiteY0" fmla="*/ 22860 h 196000"/>
                    <a:gd name="connsiteX1" fmla="*/ 490721 w 975306"/>
                    <a:gd name="connsiteY1" fmla="*/ 0 h 196000"/>
                    <a:gd name="connsiteX2" fmla="*/ 975306 w 975306"/>
                    <a:gd name="connsiteY2" fmla="*/ 22860 h 196000"/>
                    <a:gd name="connsiteX3" fmla="*/ 291863 w 975306"/>
                    <a:gd name="connsiteY3" fmla="*/ 194031 h 196000"/>
                    <a:gd name="connsiteX4" fmla="*/ 231671 w 975306"/>
                    <a:gd name="connsiteY4" fmla="*/ 112405 h 196000"/>
                    <a:gd name="connsiteX5" fmla="*/ 6136 w 975306"/>
                    <a:gd name="connsiteY5" fmla="*/ 22860 h 196000"/>
                    <a:gd name="connsiteX0" fmla="*/ 6136 w 975306"/>
                    <a:gd name="connsiteY0" fmla="*/ 22860 h 196961"/>
                    <a:gd name="connsiteX1" fmla="*/ 490721 w 975306"/>
                    <a:gd name="connsiteY1" fmla="*/ 0 h 196961"/>
                    <a:gd name="connsiteX2" fmla="*/ 975306 w 975306"/>
                    <a:gd name="connsiteY2" fmla="*/ 22860 h 196961"/>
                    <a:gd name="connsiteX3" fmla="*/ 291863 w 975306"/>
                    <a:gd name="connsiteY3" fmla="*/ 194031 h 196961"/>
                    <a:gd name="connsiteX4" fmla="*/ 231671 w 975306"/>
                    <a:gd name="connsiteY4" fmla="*/ 112405 h 196961"/>
                    <a:gd name="connsiteX5" fmla="*/ 6136 w 975306"/>
                    <a:gd name="connsiteY5" fmla="*/ 22860 h 196961"/>
                    <a:gd name="connsiteX0" fmla="*/ 6136 w 977505"/>
                    <a:gd name="connsiteY0" fmla="*/ 26880 h 201432"/>
                    <a:gd name="connsiteX1" fmla="*/ 490721 w 977505"/>
                    <a:gd name="connsiteY1" fmla="*/ 4020 h 201432"/>
                    <a:gd name="connsiteX2" fmla="*/ 975306 w 977505"/>
                    <a:gd name="connsiteY2" fmla="*/ 26880 h 201432"/>
                    <a:gd name="connsiteX3" fmla="*/ 291863 w 977505"/>
                    <a:gd name="connsiteY3" fmla="*/ 198051 h 201432"/>
                    <a:gd name="connsiteX4" fmla="*/ 231671 w 977505"/>
                    <a:gd name="connsiteY4" fmla="*/ 116425 h 201432"/>
                    <a:gd name="connsiteX5" fmla="*/ 6136 w 977505"/>
                    <a:gd name="connsiteY5" fmla="*/ 26880 h 201432"/>
                    <a:gd name="connsiteX0" fmla="*/ 6136 w 985663"/>
                    <a:gd name="connsiteY0" fmla="*/ 23298 h 195952"/>
                    <a:gd name="connsiteX1" fmla="*/ 490721 w 985663"/>
                    <a:gd name="connsiteY1" fmla="*/ 438 h 195952"/>
                    <a:gd name="connsiteX2" fmla="*/ 983664 w 985663"/>
                    <a:gd name="connsiteY2" fmla="*/ 36912 h 195952"/>
                    <a:gd name="connsiteX3" fmla="*/ 291863 w 985663"/>
                    <a:gd name="connsiteY3" fmla="*/ 194469 h 195952"/>
                    <a:gd name="connsiteX4" fmla="*/ 231671 w 985663"/>
                    <a:gd name="connsiteY4" fmla="*/ 112843 h 195952"/>
                    <a:gd name="connsiteX5" fmla="*/ 6136 w 985663"/>
                    <a:gd name="connsiteY5" fmla="*/ 23298 h 195952"/>
                    <a:gd name="connsiteX0" fmla="*/ 6674 w 986682"/>
                    <a:gd name="connsiteY0" fmla="*/ 18116 h 190770"/>
                    <a:gd name="connsiteX1" fmla="*/ 504648 w 986682"/>
                    <a:gd name="connsiteY1" fmla="*/ 782 h 190770"/>
                    <a:gd name="connsiteX2" fmla="*/ 984202 w 986682"/>
                    <a:gd name="connsiteY2" fmla="*/ 31730 h 190770"/>
                    <a:gd name="connsiteX3" fmla="*/ 292401 w 986682"/>
                    <a:gd name="connsiteY3" fmla="*/ 189287 h 190770"/>
                    <a:gd name="connsiteX4" fmla="*/ 232209 w 986682"/>
                    <a:gd name="connsiteY4" fmla="*/ 107661 h 190770"/>
                    <a:gd name="connsiteX5" fmla="*/ 6674 w 986682"/>
                    <a:gd name="connsiteY5" fmla="*/ 18116 h 190770"/>
                    <a:gd name="connsiteX0" fmla="*/ 6674 w 984243"/>
                    <a:gd name="connsiteY0" fmla="*/ 18116 h 233381"/>
                    <a:gd name="connsiteX1" fmla="*/ 504648 w 984243"/>
                    <a:gd name="connsiteY1" fmla="*/ 782 h 233381"/>
                    <a:gd name="connsiteX2" fmla="*/ 984202 w 984243"/>
                    <a:gd name="connsiteY2" fmla="*/ 31730 h 233381"/>
                    <a:gd name="connsiteX3" fmla="*/ 530149 w 984243"/>
                    <a:gd name="connsiteY3" fmla="*/ 232410 h 233381"/>
                    <a:gd name="connsiteX4" fmla="*/ 232209 w 984243"/>
                    <a:gd name="connsiteY4" fmla="*/ 107661 h 233381"/>
                    <a:gd name="connsiteX5" fmla="*/ 6674 w 984243"/>
                    <a:gd name="connsiteY5" fmla="*/ 18116 h 233381"/>
                    <a:gd name="connsiteX0" fmla="*/ 6060 w 983689"/>
                    <a:gd name="connsiteY0" fmla="*/ 161634 h 376899"/>
                    <a:gd name="connsiteX1" fmla="*/ 488685 w 983689"/>
                    <a:gd name="connsiteY1" fmla="*/ 32 h 376899"/>
                    <a:gd name="connsiteX2" fmla="*/ 983588 w 983689"/>
                    <a:gd name="connsiteY2" fmla="*/ 175248 h 376899"/>
                    <a:gd name="connsiteX3" fmla="*/ 529535 w 983689"/>
                    <a:gd name="connsiteY3" fmla="*/ 375928 h 376899"/>
                    <a:gd name="connsiteX4" fmla="*/ 231595 w 983689"/>
                    <a:gd name="connsiteY4" fmla="*/ 251179 h 376899"/>
                    <a:gd name="connsiteX5" fmla="*/ 6060 w 983689"/>
                    <a:gd name="connsiteY5" fmla="*/ 161634 h 376899"/>
                    <a:gd name="connsiteX0" fmla="*/ 6060 w 1197264"/>
                    <a:gd name="connsiteY0" fmla="*/ 161634 h 319043"/>
                    <a:gd name="connsiteX1" fmla="*/ 488685 w 1197264"/>
                    <a:gd name="connsiteY1" fmla="*/ 32 h 319043"/>
                    <a:gd name="connsiteX2" fmla="*/ 983588 w 1197264"/>
                    <a:gd name="connsiteY2" fmla="*/ 175248 h 319043"/>
                    <a:gd name="connsiteX3" fmla="*/ 1155488 w 1197264"/>
                    <a:gd name="connsiteY3" fmla="*/ 317212 h 319043"/>
                    <a:gd name="connsiteX4" fmla="*/ 231595 w 1197264"/>
                    <a:gd name="connsiteY4" fmla="*/ 251179 h 319043"/>
                    <a:gd name="connsiteX5" fmla="*/ 6060 w 1197264"/>
                    <a:gd name="connsiteY5" fmla="*/ 161634 h 319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97264" h="319043">
                      <a:moveTo>
                        <a:pt x="6060" y="161634"/>
                      </a:moveTo>
                      <a:cubicBezTo>
                        <a:pt x="48908" y="119776"/>
                        <a:pt x="325764" y="-2237"/>
                        <a:pt x="488685" y="32"/>
                      </a:cubicBezTo>
                      <a:cubicBezTo>
                        <a:pt x="651606" y="2301"/>
                        <a:pt x="872454" y="122385"/>
                        <a:pt x="983588" y="175248"/>
                      </a:cubicBezTo>
                      <a:cubicBezTo>
                        <a:pt x="1094722" y="228111"/>
                        <a:pt x="1280820" y="304557"/>
                        <a:pt x="1155488" y="317212"/>
                      </a:cubicBezTo>
                      <a:cubicBezTo>
                        <a:pt x="1030156" y="329867"/>
                        <a:pt x="304025" y="273642"/>
                        <a:pt x="231595" y="251179"/>
                      </a:cubicBezTo>
                      <a:cubicBezTo>
                        <a:pt x="159165" y="228716"/>
                        <a:pt x="-36788" y="203492"/>
                        <a:pt x="6060" y="161634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6" name="楕円 321">
                  <a:extLst>
                    <a:ext uri="{FF2B5EF4-FFF2-40B4-BE49-F238E27FC236}">
                      <a16:creationId xmlns:a16="http://schemas.microsoft.com/office/drawing/2014/main" id="{2980D6A7-E18D-42DA-8E21-3D8CE318B58F}"/>
                    </a:ext>
                  </a:extLst>
                </p:cNvPr>
                <p:cNvSpPr/>
                <p:nvPr/>
              </p:nvSpPr>
              <p:spPr>
                <a:xfrm rot="19686557" flipV="1">
                  <a:off x="4382978" y="3524749"/>
                  <a:ext cx="174477" cy="45719"/>
                </a:xfrm>
                <a:custGeom>
                  <a:avLst/>
                  <a:gdLst>
                    <a:gd name="connsiteX0" fmla="*/ 0 w 969169"/>
                    <a:gd name="connsiteY0" fmla="*/ 22860 h 45719"/>
                    <a:gd name="connsiteX1" fmla="*/ 484585 w 969169"/>
                    <a:gd name="connsiteY1" fmla="*/ 0 h 45719"/>
                    <a:gd name="connsiteX2" fmla="*/ 969170 w 969169"/>
                    <a:gd name="connsiteY2" fmla="*/ 22860 h 45719"/>
                    <a:gd name="connsiteX3" fmla="*/ 484585 w 969169"/>
                    <a:gd name="connsiteY3" fmla="*/ 45720 h 45719"/>
                    <a:gd name="connsiteX4" fmla="*/ 0 w 969169"/>
                    <a:gd name="connsiteY4" fmla="*/ 22860 h 45719"/>
                    <a:gd name="connsiteX0" fmla="*/ 284 w 969454"/>
                    <a:gd name="connsiteY0" fmla="*/ 23005 h 157783"/>
                    <a:gd name="connsiteX1" fmla="*/ 484869 w 969454"/>
                    <a:gd name="connsiteY1" fmla="*/ 145 h 157783"/>
                    <a:gd name="connsiteX2" fmla="*/ 969454 w 969454"/>
                    <a:gd name="connsiteY2" fmla="*/ 23005 h 157783"/>
                    <a:gd name="connsiteX3" fmla="*/ 434862 w 969454"/>
                    <a:gd name="connsiteY3" fmla="*/ 157783 h 157783"/>
                    <a:gd name="connsiteX4" fmla="*/ 284 w 969454"/>
                    <a:gd name="connsiteY4" fmla="*/ 23005 h 157783"/>
                    <a:gd name="connsiteX0" fmla="*/ 6136 w 975306"/>
                    <a:gd name="connsiteY0" fmla="*/ 22860 h 161038"/>
                    <a:gd name="connsiteX1" fmla="*/ 490721 w 975306"/>
                    <a:gd name="connsiteY1" fmla="*/ 0 h 161038"/>
                    <a:gd name="connsiteX2" fmla="*/ 975306 w 975306"/>
                    <a:gd name="connsiteY2" fmla="*/ 22860 h 161038"/>
                    <a:gd name="connsiteX3" fmla="*/ 440714 w 975306"/>
                    <a:gd name="connsiteY3" fmla="*/ 157638 h 161038"/>
                    <a:gd name="connsiteX4" fmla="*/ 231671 w 975306"/>
                    <a:gd name="connsiteY4" fmla="*/ 112405 h 161038"/>
                    <a:gd name="connsiteX5" fmla="*/ 6136 w 975306"/>
                    <a:gd name="connsiteY5" fmla="*/ 22860 h 161038"/>
                    <a:gd name="connsiteX0" fmla="*/ 6136 w 975306"/>
                    <a:gd name="connsiteY0" fmla="*/ 22860 h 196000"/>
                    <a:gd name="connsiteX1" fmla="*/ 490721 w 975306"/>
                    <a:gd name="connsiteY1" fmla="*/ 0 h 196000"/>
                    <a:gd name="connsiteX2" fmla="*/ 975306 w 975306"/>
                    <a:gd name="connsiteY2" fmla="*/ 22860 h 196000"/>
                    <a:gd name="connsiteX3" fmla="*/ 291863 w 975306"/>
                    <a:gd name="connsiteY3" fmla="*/ 194031 h 196000"/>
                    <a:gd name="connsiteX4" fmla="*/ 231671 w 975306"/>
                    <a:gd name="connsiteY4" fmla="*/ 112405 h 196000"/>
                    <a:gd name="connsiteX5" fmla="*/ 6136 w 975306"/>
                    <a:gd name="connsiteY5" fmla="*/ 22860 h 196000"/>
                    <a:gd name="connsiteX0" fmla="*/ 6136 w 975306"/>
                    <a:gd name="connsiteY0" fmla="*/ 22860 h 196961"/>
                    <a:gd name="connsiteX1" fmla="*/ 490721 w 975306"/>
                    <a:gd name="connsiteY1" fmla="*/ 0 h 196961"/>
                    <a:gd name="connsiteX2" fmla="*/ 975306 w 975306"/>
                    <a:gd name="connsiteY2" fmla="*/ 22860 h 196961"/>
                    <a:gd name="connsiteX3" fmla="*/ 291863 w 975306"/>
                    <a:gd name="connsiteY3" fmla="*/ 194031 h 196961"/>
                    <a:gd name="connsiteX4" fmla="*/ 231671 w 975306"/>
                    <a:gd name="connsiteY4" fmla="*/ 112405 h 196961"/>
                    <a:gd name="connsiteX5" fmla="*/ 6136 w 975306"/>
                    <a:gd name="connsiteY5" fmla="*/ 22860 h 196961"/>
                    <a:gd name="connsiteX0" fmla="*/ 6136 w 977505"/>
                    <a:gd name="connsiteY0" fmla="*/ 26880 h 201432"/>
                    <a:gd name="connsiteX1" fmla="*/ 490721 w 977505"/>
                    <a:gd name="connsiteY1" fmla="*/ 4020 h 201432"/>
                    <a:gd name="connsiteX2" fmla="*/ 975306 w 977505"/>
                    <a:gd name="connsiteY2" fmla="*/ 26880 h 201432"/>
                    <a:gd name="connsiteX3" fmla="*/ 291863 w 977505"/>
                    <a:gd name="connsiteY3" fmla="*/ 198051 h 201432"/>
                    <a:gd name="connsiteX4" fmla="*/ 231671 w 977505"/>
                    <a:gd name="connsiteY4" fmla="*/ 116425 h 201432"/>
                    <a:gd name="connsiteX5" fmla="*/ 6136 w 977505"/>
                    <a:gd name="connsiteY5" fmla="*/ 26880 h 201432"/>
                    <a:gd name="connsiteX0" fmla="*/ 6136 w 985663"/>
                    <a:gd name="connsiteY0" fmla="*/ 23298 h 195952"/>
                    <a:gd name="connsiteX1" fmla="*/ 490721 w 985663"/>
                    <a:gd name="connsiteY1" fmla="*/ 438 h 195952"/>
                    <a:gd name="connsiteX2" fmla="*/ 983664 w 985663"/>
                    <a:gd name="connsiteY2" fmla="*/ 36912 h 195952"/>
                    <a:gd name="connsiteX3" fmla="*/ 291863 w 985663"/>
                    <a:gd name="connsiteY3" fmla="*/ 194469 h 195952"/>
                    <a:gd name="connsiteX4" fmla="*/ 231671 w 985663"/>
                    <a:gd name="connsiteY4" fmla="*/ 112843 h 195952"/>
                    <a:gd name="connsiteX5" fmla="*/ 6136 w 985663"/>
                    <a:gd name="connsiteY5" fmla="*/ 23298 h 195952"/>
                    <a:gd name="connsiteX0" fmla="*/ 6674 w 986682"/>
                    <a:gd name="connsiteY0" fmla="*/ 18116 h 190770"/>
                    <a:gd name="connsiteX1" fmla="*/ 504648 w 986682"/>
                    <a:gd name="connsiteY1" fmla="*/ 782 h 190770"/>
                    <a:gd name="connsiteX2" fmla="*/ 984202 w 986682"/>
                    <a:gd name="connsiteY2" fmla="*/ 31730 h 190770"/>
                    <a:gd name="connsiteX3" fmla="*/ 292401 w 986682"/>
                    <a:gd name="connsiteY3" fmla="*/ 189287 h 190770"/>
                    <a:gd name="connsiteX4" fmla="*/ 232209 w 986682"/>
                    <a:gd name="connsiteY4" fmla="*/ 107661 h 190770"/>
                    <a:gd name="connsiteX5" fmla="*/ 6674 w 986682"/>
                    <a:gd name="connsiteY5" fmla="*/ 18116 h 190770"/>
                    <a:gd name="connsiteX0" fmla="*/ 6674 w 984243"/>
                    <a:gd name="connsiteY0" fmla="*/ 18116 h 233381"/>
                    <a:gd name="connsiteX1" fmla="*/ 504648 w 984243"/>
                    <a:gd name="connsiteY1" fmla="*/ 782 h 233381"/>
                    <a:gd name="connsiteX2" fmla="*/ 984202 w 984243"/>
                    <a:gd name="connsiteY2" fmla="*/ 31730 h 233381"/>
                    <a:gd name="connsiteX3" fmla="*/ 530149 w 984243"/>
                    <a:gd name="connsiteY3" fmla="*/ 232410 h 233381"/>
                    <a:gd name="connsiteX4" fmla="*/ 232209 w 984243"/>
                    <a:gd name="connsiteY4" fmla="*/ 107661 h 233381"/>
                    <a:gd name="connsiteX5" fmla="*/ 6674 w 984243"/>
                    <a:gd name="connsiteY5" fmla="*/ 18116 h 233381"/>
                    <a:gd name="connsiteX0" fmla="*/ 6060 w 983689"/>
                    <a:gd name="connsiteY0" fmla="*/ 161634 h 376899"/>
                    <a:gd name="connsiteX1" fmla="*/ 488685 w 983689"/>
                    <a:gd name="connsiteY1" fmla="*/ 32 h 376899"/>
                    <a:gd name="connsiteX2" fmla="*/ 983588 w 983689"/>
                    <a:gd name="connsiteY2" fmla="*/ 175248 h 376899"/>
                    <a:gd name="connsiteX3" fmla="*/ 529535 w 983689"/>
                    <a:gd name="connsiteY3" fmla="*/ 375928 h 376899"/>
                    <a:gd name="connsiteX4" fmla="*/ 231595 w 983689"/>
                    <a:gd name="connsiteY4" fmla="*/ 251179 h 376899"/>
                    <a:gd name="connsiteX5" fmla="*/ 6060 w 983689"/>
                    <a:gd name="connsiteY5" fmla="*/ 161634 h 376899"/>
                    <a:gd name="connsiteX0" fmla="*/ 6060 w 1197264"/>
                    <a:gd name="connsiteY0" fmla="*/ 161634 h 319043"/>
                    <a:gd name="connsiteX1" fmla="*/ 488685 w 1197264"/>
                    <a:gd name="connsiteY1" fmla="*/ 32 h 319043"/>
                    <a:gd name="connsiteX2" fmla="*/ 983588 w 1197264"/>
                    <a:gd name="connsiteY2" fmla="*/ 175248 h 319043"/>
                    <a:gd name="connsiteX3" fmla="*/ 1155488 w 1197264"/>
                    <a:gd name="connsiteY3" fmla="*/ 317212 h 319043"/>
                    <a:gd name="connsiteX4" fmla="*/ 231595 w 1197264"/>
                    <a:gd name="connsiteY4" fmla="*/ 251179 h 319043"/>
                    <a:gd name="connsiteX5" fmla="*/ 6060 w 1197264"/>
                    <a:gd name="connsiteY5" fmla="*/ 161634 h 319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97264" h="319043">
                      <a:moveTo>
                        <a:pt x="6060" y="161634"/>
                      </a:moveTo>
                      <a:cubicBezTo>
                        <a:pt x="48908" y="119776"/>
                        <a:pt x="325764" y="-2237"/>
                        <a:pt x="488685" y="32"/>
                      </a:cubicBezTo>
                      <a:cubicBezTo>
                        <a:pt x="651606" y="2301"/>
                        <a:pt x="872454" y="122385"/>
                        <a:pt x="983588" y="175248"/>
                      </a:cubicBezTo>
                      <a:cubicBezTo>
                        <a:pt x="1094722" y="228111"/>
                        <a:pt x="1280820" y="304557"/>
                        <a:pt x="1155488" y="317212"/>
                      </a:cubicBezTo>
                      <a:cubicBezTo>
                        <a:pt x="1030156" y="329867"/>
                        <a:pt x="304025" y="273642"/>
                        <a:pt x="231595" y="251179"/>
                      </a:cubicBezTo>
                      <a:cubicBezTo>
                        <a:pt x="159165" y="228716"/>
                        <a:pt x="-36788" y="203492"/>
                        <a:pt x="6060" y="161634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32" name="グループ化 1731">
                <a:extLst>
                  <a:ext uri="{FF2B5EF4-FFF2-40B4-BE49-F238E27FC236}">
                    <a16:creationId xmlns:a16="http://schemas.microsoft.com/office/drawing/2014/main" id="{2BAF8F49-B86C-486D-8DB5-658F3AA937CE}"/>
                  </a:ext>
                </a:extLst>
              </p:cNvPr>
              <p:cNvGrpSpPr/>
              <p:nvPr/>
            </p:nvGrpSpPr>
            <p:grpSpPr>
              <a:xfrm>
                <a:off x="2033596" y="1026590"/>
                <a:ext cx="1206333" cy="779342"/>
                <a:chOff x="4256526" y="2908739"/>
                <a:chExt cx="1601462" cy="1034612"/>
              </a:xfrm>
            </p:grpSpPr>
            <p:sp>
              <p:nvSpPr>
                <p:cNvPr id="1733" name="フリーフォーム: 図形 1732">
                  <a:extLst>
                    <a:ext uri="{FF2B5EF4-FFF2-40B4-BE49-F238E27FC236}">
                      <a16:creationId xmlns:a16="http://schemas.microsoft.com/office/drawing/2014/main" id="{E1504F27-2799-4B02-90C8-7EEB809E13EF}"/>
                    </a:ext>
                  </a:extLst>
                </p:cNvPr>
                <p:cNvSpPr/>
                <p:nvPr/>
              </p:nvSpPr>
              <p:spPr>
                <a:xfrm rot="5400000">
                  <a:off x="4539951" y="2625314"/>
                  <a:ext cx="1034612" cy="1601461"/>
                </a:xfrm>
                <a:custGeom>
                  <a:avLst/>
                  <a:gdLst>
                    <a:gd name="connsiteX0" fmla="*/ 0 w 1034612"/>
                    <a:gd name="connsiteY0" fmla="*/ 449743 h 1601461"/>
                    <a:gd name="connsiteX1" fmla="*/ 246093 w 1034612"/>
                    <a:gd name="connsiteY1" fmla="*/ 34408 h 1601461"/>
                    <a:gd name="connsiteX2" fmla="*/ 321505 w 1034612"/>
                    <a:gd name="connsiteY2" fmla="*/ 8602 h 1601461"/>
                    <a:gd name="connsiteX3" fmla="*/ 338174 w 1034612"/>
                    <a:gd name="connsiteY3" fmla="*/ 27283 h 1601461"/>
                    <a:gd name="connsiteX4" fmla="*/ 354843 w 1034612"/>
                    <a:gd name="connsiteY4" fmla="*/ 8602 h 1601461"/>
                    <a:gd name="connsiteX5" fmla="*/ 430255 w 1034612"/>
                    <a:gd name="connsiteY5" fmla="*/ 34408 h 1601461"/>
                    <a:gd name="connsiteX6" fmla="*/ 1014225 w 1034612"/>
                    <a:gd name="connsiteY6" fmla="*/ 1019988 h 1601461"/>
                    <a:gd name="connsiteX7" fmla="*/ 1014225 w 1034612"/>
                    <a:gd name="connsiteY7" fmla="*/ 1186126 h 1601461"/>
                    <a:gd name="connsiteX8" fmla="*/ 768133 w 1034612"/>
                    <a:gd name="connsiteY8" fmla="*/ 1601461 h 1601461"/>
                    <a:gd name="connsiteX9" fmla="*/ 725271 w 1034612"/>
                    <a:gd name="connsiteY9" fmla="*/ 1529122 h 1601461"/>
                    <a:gd name="connsiteX10" fmla="*/ 682409 w 1034612"/>
                    <a:gd name="connsiteY10" fmla="*/ 1601461 h 1601461"/>
                    <a:gd name="connsiteX0" fmla="*/ 0 w 1034612"/>
                    <a:gd name="connsiteY0" fmla="*/ 449743 h 1601461"/>
                    <a:gd name="connsiteX1" fmla="*/ 246093 w 1034612"/>
                    <a:gd name="connsiteY1" fmla="*/ 34408 h 1601461"/>
                    <a:gd name="connsiteX2" fmla="*/ 321505 w 1034612"/>
                    <a:gd name="connsiteY2" fmla="*/ 8602 h 1601461"/>
                    <a:gd name="connsiteX3" fmla="*/ 338174 w 1034612"/>
                    <a:gd name="connsiteY3" fmla="*/ 27283 h 1601461"/>
                    <a:gd name="connsiteX4" fmla="*/ 354843 w 1034612"/>
                    <a:gd name="connsiteY4" fmla="*/ 8602 h 1601461"/>
                    <a:gd name="connsiteX5" fmla="*/ 430255 w 1034612"/>
                    <a:gd name="connsiteY5" fmla="*/ 34408 h 1601461"/>
                    <a:gd name="connsiteX6" fmla="*/ 1014225 w 1034612"/>
                    <a:gd name="connsiteY6" fmla="*/ 1019988 h 1601461"/>
                    <a:gd name="connsiteX7" fmla="*/ 1014225 w 1034612"/>
                    <a:gd name="connsiteY7" fmla="*/ 1186126 h 1601461"/>
                    <a:gd name="connsiteX8" fmla="*/ 768133 w 1034612"/>
                    <a:gd name="connsiteY8" fmla="*/ 1601461 h 1601461"/>
                    <a:gd name="connsiteX9" fmla="*/ 682409 w 1034612"/>
                    <a:gd name="connsiteY9" fmla="*/ 1601461 h 1601461"/>
                    <a:gd name="connsiteX10" fmla="*/ 0 w 1034612"/>
                    <a:gd name="connsiteY10" fmla="*/ 449743 h 1601461"/>
                    <a:gd name="connsiteX0" fmla="*/ 0 w 1034612"/>
                    <a:gd name="connsiteY0" fmla="*/ 449743 h 1601461"/>
                    <a:gd name="connsiteX1" fmla="*/ 246093 w 1034612"/>
                    <a:gd name="connsiteY1" fmla="*/ 34408 h 1601461"/>
                    <a:gd name="connsiteX2" fmla="*/ 321505 w 1034612"/>
                    <a:gd name="connsiteY2" fmla="*/ 8602 h 1601461"/>
                    <a:gd name="connsiteX3" fmla="*/ 354843 w 1034612"/>
                    <a:gd name="connsiteY3" fmla="*/ 8602 h 1601461"/>
                    <a:gd name="connsiteX4" fmla="*/ 430255 w 1034612"/>
                    <a:gd name="connsiteY4" fmla="*/ 34408 h 1601461"/>
                    <a:gd name="connsiteX5" fmla="*/ 1014225 w 1034612"/>
                    <a:gd name="connsiteY5" fmla="*/ 1019988 h 1601461"/>
                    <a:gd name="connsiteX6" fmla="*/ 1014225 w 1034612"/>
                    <a:gd name="connsiteY6" fmla="*/ 1186126 h 1601461"/>
                    <a:gd name="connsiteX7" fmla="*/ 768133 w 1034612"/>
                    <a:gd name="connsiteY7" fmla="*/ 1601461 h 1601461"/>
                    <a:gd name="connsiteX8" fmla="*/ 682409 w 1034612"/>
                    <a:gd name="connsiteY8" fmla="*/ 1601461 h 1601461"/>
                    <a:gd name="connsiteX9" fmla="*/ 0 w 1034612"/>
                    <a:gd name="connsiteY9" fmla="*/ 449743 h 1601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34612" h="1601461">
                      <a:moveTo>
                        <a:pt x="0" y="449743"/>
                      </a:moveTo>
                      <a:lnTo>
                        <a:pt x="246093" y="34408"/>
                      </a:lnTo>
                      <a:cubicBezTo>
                        <a:pt x="266480" y="-1"/>
                        <a:pt x="296368" y="-8603"/>
                        <a:pt x="321505" y="8602"/>
                      </a:cubicBezTo>
                      <a:lnTo>
                        <a:pt x="354843" y="8602"/>
                      </a:lnTo>
                      <a:cubicBezTo>
                        <a:pt x="379980" y="-8603"/>
                        <a:pt x="409868" y="-1"/>
                        <a:pt x="430255" y="34408"/>
                      </a:cubicBezTo>
                      <a:lnTo>
                        <a:pt x="1014225" y="1019988"/>
                      </a:lnTo>
                      <a:cubicBezTo>
                        <a:pt x="1041408" y="1065866"/>
                        <a:pt x="1041408" y="1140248"/>
                        <a:pt x="1014225" y="1186126"/>
                      </a:cubicBezTo>
                      <a:lnTo>
                        <a:pt x="768133" y="1601461"/>
                      </a:lnTo>
                      <a:lnTo>
                        <a:pt x="682409" y="1601461"/>
                      </a:lnTo>
                      <a:lnTo>
                        <a:pt x="0" y="449743"/>
                      </a:lnTo>
                      <a:close/>
                    </a:path>
                  </a:pathLst>
                </a:custGeom>
                <a:gradFill flip="none" rotWithShape="1">
                  <a:gsLst>
                    <a:gs pos="33000">
                      <a:srgbClr val="ED7D31">
                        <a:lumMod val="75000"/>
                      </a:srgbClr>
                    </a:gs>
                    <a:gs pos="85000">
                      <a:srgbClr val="ED7D31">
                        <a:lumMod val="30000"/>
                        <a:lumOff val="70000"/>
                      </a:srgbClr>
                    </a:gs>
                  </a:gsLst>
                  <a:lin ang="8100000" scaled="1"/>
                  <a:tileRect/>
                </a:gradFill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4" name="フリーフォーム: 図形 1733">
                  <a:extLst>
                    <a:ext uri="{FF2B5EF4-FFF2-40B4-BE49-F238E27FC236}">
                      <a16:creationId xmlns:a16="http://schemas.microsoft.com/office/drawing/2014/main" id="{8E093134-597B-4D1B-B8F7-F5C35EDF80D3}"/>
                    </a:ext>
                  </a:extLst>
                </p:cNvPr>
                <p:cNvSpPr/>
                <p:nvPr/>
              </p:nvSpPr>
              <p:spPr>
                <a:xfrm rot="5400000">
                  <a:off x="4933385" y="3018749"/>
                  <a:ext cx="755435" cy="1093770"/>
                </a:xfrm>
                <a:custGeom>
                  <a:avLst/>
                  <a:gdLst>
                    <a:gd name="connsiteX0" fmla="*/ 0 w 755435"/>
                    <a:gd name="connsiteY0" fmla="*/ 5662 h 1093770"/>
                    <a:gd name="connsiteX1" fmla="*/ 3912 w 755435"/>
                    <a:gd name="connsiteY1" fmla="*/ 2150 h 1093770"/>
                    <a:gd name="connsiteX2" fmla="*/ 43399 w 755435"/>
                    <a:gd name="connsiteY2" fmla="*/ 8602 h 1093770"/>
                    <a:gd name="connsiteX3" fmla="*/ 76737 w 755435"/>
                    <a:gd name="connsiteY3" fmla="*/ 8602 h 1093770"/>
                    <a:gd name="connsiteX4" fmla="*/ 152149 w 755435"/>
                    <a:gd name="connsiteY4" fmla="*/ 34408 h 1093770"/>
                    <a:gd name="connsiteX5" fmla="*/ 736119 w 755435"/>
                    <a:gd name="connsiteY5" fmla="*/ 1019988 h 1093770"/>
                    <a:gd name="connsiteX6" fmla="*/ 751409 w 755435"/>
                    <a:gd name="connsiteY6" fmla="*/ 1058850 h 1093770"/>
                    <a:gd name="connsiteX7" fmla="*/ 755435 w 755435"/>
                    <a:gd name="connsiteY7" fmla="*/ 1093770 h 1093770"/>
                    <a:gd name="connsiteX8" fmla="*/ 641632 w 755435"/>
                    <a:gd name="connsiteY8" fmla="*/ 1090873 h 1093770"/>
                    <a:gd name="connsiteX9" fmla="*/ 576905 w 755435"/>
                    <a:gd name="connsiteY9" fmla="*/ 981632 h 1093770"/>
                    <a:gd name="connsiteX10" fmla="*/ 574195 w 755435"/>
                    <a:gd name="connsiteY10" fmla="*/ 974744 h 109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55435" h="1093770">
                      <a:moveTo>
                        <a:pt x="0" y="5662"/>
                      </a:moveTo>
                      <a:lnTo>
                        <a:pt x="3912" y="2150"/>
                      </a:lnTo>
                      <a:cubicBezTo>
                        <a:pt x="17074" y="-2151"/>
                        <a:pt x="30831" y="-1"/>
                        <a:pt x="43399" y="8602"/>
                      </a:cubicBezTo>
                      <a:lnTo>
                        <a:pt x="76737" y="8602"/>
                      </a:lnTo>
                      <a:cubicBezTo>
                        <a:pt x="101874" y="-8603"/>
                        <a:pt x="131762" y="-1"/>
                        <a:pt x="152149" y="34408"/>
                      </a:cubicBezTo>
                      <a:lnTo>
                        <a:pt x="736119" y="1019988"/>
                      </a:lnTo>
                      <a:cubicBezTo>
                        <a:pt x="742914" y="1031458"/>
                        <a:pt x="748011" y="1044709"/>
                        <a:pt x="751409" y="1058850"/>
                      </a:cubicBezTo>
                      <a:lnTo>
                        <a:pt x="755435" y="1093770"/>
                      </a:lnTo>
                      <a:lnTo>
                        <a:pt x="641632" y="1090873"/>
                      </a:lnTo>
                      <a:lnTo>
                        <a:pt x="576905" y="981632"/>
                      </a:lnTo>
                      <a:lnTo>
                        <a:pt x="574195" y="974744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C00000"/>
                    </a:gs>
                    <a:gs pos="100000">
                      <a:srgbClr val="ED7D31">
                        <a:lumMod val="5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5" name="楕円 321">
                  <a:extLst>
                    <a:ext uri="{FF2B5EF4-FFF2-40B4-BE49-F238E27FC236}">
                      <a16:creationId xmlns:a16="http://schemas.microsoft.com/office/drawing/2014/main" id="{F7A68484-62C4-44BB-9F94-8A135F456ED0}"/>
                    </a:ext>
                  </a:extLst>
                </p:cNvPr>
                <p:cNvSpPr/>
                <p:nvPr/>
              </p:nvSpPr>
              <p:spPr>
                <a:xfrm rot="19686557">
                  <a:off x="4535978" y="3194648"/>
                  <a:ext cx="986682" cy="97598"/>
                </a:xfrm>
                <a:custGeom>
                  <a:avLst/>
                  <a:gdLst>
                    <a:gd name="connsiteX0" fmla="*/ 0 w 969169"/>
                    <a:gd name="connsiteY0" fmla="*/ 22860 h 45719"/>
                    <a:gd name="connsiteX1" fmla="*/ 484585 w 969169"/>
                    <a:gd name="connsiteY1" fmla="*/ 0 h 45719"/>
                    <a:gd name="connsiteX2" fmla="*/ 969170 w 969169"/>
                    <a:gd name="connsiteY2" fmla="*/ 22860 h 45719"/>
                    <a:gd name="connsiteX3" fmla="*/ 484585 w 969169"/>
                    <a:gd name="connsiteY3" fmla="*/ 45720 h 45719"/>
                    <a:gd name="connsiteX4" fmla="*/ 0 w 969169"/>
                    <a:gd name="connsiteY4" fmla="*/ 22860 h 45719"/>
                    <a:gd name="connsiteX0" fmla="*/ 284 w 969454"/>
                    <a:gd name="connsiteY0" fmla="*/ 23005 h 157783"/>
                    <a:gd name="connsiteX1" fmla="*/ 484869 w 969454"/>
                    <a:gd name="connsiteY1" fmla="*/ 145 h 157783"/>
                    <a:gd name="connsiteX2" fmla="*/ 969454 w 969454"/>
                    <a:gd name="connsiteY2" fmla="*/ 23005 h 157783"/>
                    <a:gd name="connsiteX3" fmla="*/ 434862 w 969454"/>
                    <a:gd name="connsiteY3" fmla="*/ 157783 h 157783"/>
                    <a:gd name="connsiteX4" fmla="*/ 284 w 969454"/>
                    <a:gd name="connsiteY4" fmla="*/ 23005 h 157783"/>
                    <a:gd name="connsiteX0" fmla="*/ 6136 w 975306"/>
                    <a:gd name="connsiteY0" fmla="*/ 22860 h 161038"/>
                    <a:gd name="connsiteX1" fmla="*/ 490721 w 975306"/>
                    <a:gd name="connsiteY1" fmla="*/ 0 h 161038"/>
                    <a:gd name="connsiteX2" fmla="*/ 975306 w 975306"/>
                    <a:gd name="connsiteY2" fmla="*/ 22860 h 161038"/>
                    <a:gd name="connsiteX3" fmla="*/ 440714 w 975306"/>
                    <a:gd name="connsiteY3" fmla="*/ 157638 h 161038"/>
                    <a:gd name="connsiteX4" fmla="*/ 231671 w 975306"/>
                    <a:gd name="connsiteY4" fmla="*/ 112405 h 161038"/>
                    <a:gd name="connsiteX5" fmla="*/ 6136 w 975306"/>
                    <a:gd name="connsiteY5" fmla="*/ 22860 h 161038"/>
                    <a:gd name="connsiteX0" fmla="*/ 6136 w 975306"/>
                    <a:gd name="connsiteY0" fmla="*/ 22860 h 196000"/>
                    <a:gd name="connsiteX1" fmla="*/ 490721 w 975306"/>
                    <a:gd name="connsiteY1" fmla="*/ 0 h 196000"/>
                    <a:gd name="connsiteX2" fmla="*/ 975306 w 975306"/>
                    <a:gd name="connsiteY2" fmla="*/ 22860 h 196000"/>
                    <a:gd name="connsiteX3" fmla="*/ 291863 w 975306"/>
                    <a:gd name="connsiteY3" fmla="*/ 194031 h 196000"/>
                    <a:gd name="connsiteX4" fmla="*/ 231671 w 975306"/>
                    <a:gd name="connsiteY4" fmla="*/ 112405 h 196000"/>
                    <a:gd name="connsiteX5" fmla="*/ 6136 w 975306"/>
                    <a:gd name="connsiteY5" fmla="*/ 22860 h 196000"/>
                    <a:gd name="connsiteX0" fmla="*/ 6136 w 975306"/>
                    <a:gd name="connsiteY0" fmla="*/ 22860 h 196961"/>
                    <a:gd name="connsiteX1" fmla="*/ 490721 w 975306"/>
                    <a:gd name="connsiteY1" fmla="*/ 0 h 196961"/>
                    <a:gd name="connsiteX2" fmla="*/ 975306 w 975306"/>
                    <a:gd name="connsiteY2" fmla="*/ 22860 h 196961"/>
                    <a:gd name="connsiteX3" fmla="*/ 291863 w 975306"/>
                    <a:gd name="connsiteY3" fmla="*/ 194031 h 196961"/>
                    <a:gd name="connsiteX4" fmla="*/ 231671 w 975306"/>
                    <a:gd name="connsiteY4" fmla="*/ 112405 h 196961"/>
                    <a:gd name="connsiteX5" fmla="*/ 6136 w 975306"/>
                    <a:gd name="connsiteY5" fmla="*/ 22860 h 196961"/>
                    <a:gd name="connsiteX0" fmla="*/ 6136 w 977505"/>
                    <a:gd name="connsiteY0" fmla="*/ 26880 h 201432"/>
                    <a:gd name="connsiteX1" fmla="*/ 490721 w 977505"/>
                    <a:gd name="connsiteY1" fmla="*/ 4020 h 201432"/>
                    <a:gd name="connsiteX2" fmla="*/ 975306 w 977505"/>
                    <a:gd name="connsiteY2" fmla="*/ 26880 h 201432"/>
                    <a:gd name="connsiteX3" fmla="*/ 291863 w 977505"/>
                    <a:gd name="connsiteY3" fmla="*/ 198051 h 201432"/>
                    <a:gd name="connsiteX4" fmla="*/ 231671 w 977505"/>
                    <a:gd name="connsiteY4" fmla="*/ 116425 h 201432"/>
                    <a:gd name="connsiteX5" fmla="*/ 6136 w 977505"/>
                    <a:gd name="connsiteY5" fmla="*/ 26880 h 201432"/>
                    <a:gd name="connsiteX0" fmla="*/ 6136 w 985663"/>
                    <a:gd name="connsiteY0" fmla="*/ 23298 h 195952"/>
                    <a:gd name="connsiteX1" fmla="*/ 490721 w 985663"/>
                    <a:gd name="connsiteY1" fmla="*/ 438 h 195952"/>
                    <a:gd name="connsiteX2" fmla="*/ 983664 w 985663"/>
                    <a:gd name="connsiteY2" fmla="*/ 36912 h 195952"/>
                    <a:gd name="connsiteX3" fmla="*/ 291863 w 985663"/>
                    <a:gd name="connsiteY3" fmla="*/ 194469 h 195952"/>
                    <a:gd name="connsiteX4" fmla="*/ 231671 w 985663"/>
                    <a:gd name="connsiteY4" fmla="*/ 112843 h 195952"/>
                    <a:gd name="connsiteX5" fmla="*/ 6136 w 985663"/>
                    <a:gd name="connsiteY5" fmla="*/ 23298 h 195952"/>
                    <a:gd name="connsiteX0" fmla="*/ 6674 w 986682"/>
                    <a:gd name="connsiteY0" fmla="*/ 18116 h 190770"/>
                    <a:gd name="connsiteX1" fmla="*/ 504648 w 986682"/>
                    <a:gd name="connsiteY1" fmla="*/ 782 h 190770"/>
                    <a:gd name="connsiteX2" fmla="*/ 984202 w 986682"/>
                    <a:gd name="connsiteY2" fmla="*/ 31730 h 190770"/>
                    <a:gd name="connsiteX3" fmla="*/ 292401 w 986682"/>
                    <a:gd name="connsiteY3" fmla="*/ 189287 h 190770"/>
                    <a:gd name="connsiteX4" fmla="*/ 232209 w 986682"/>
                    <a:gd name="connsiteY4" fmla="*/ 107661 h 190770"/>
                    <a:gd name="connsiteX5" fmla="*/ 6674 w 986682"/>
                    <a:gd name="connsiteY5" fmla="*/ 18116 h 190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86682" h="190770">
                      <a:moveTo>
                        <a:pt x="6674" y="18116"/>
                      </a:moveTo>
                      <a:cubicBezTo>
                        <a:pt x="52081" y="303"/>
                        <a:pt x="341727" y="-1487"/>
                        <a:pt x="504648" y="782"/>
                      </a:cubicBezTo>
                      <a:cubicBezTo>
                        <a:pt x="667569" y="3051"/>
                        <a:pt x="1019576" y="313"/>
                        <a:pt x="984202" y="31730"/>
                      </a:cubicBezTo>
                      <a:cubicBezTo>
                        <a:pt x="948828" y="63147"/>
                        <a:pt x="417733" y="176632"/>
                        <a:pt x="292401" y="189287"/>
                      </a:cubicBezTo>
                      <a:cubicBezTo>
                        <a:pt x="167069" y="201942"/>
                        <a:pt x="304639" y="130124"/>
                        <a:pt x="232209" y="107661"/>
                      </a:cubicBezTo>
                      <a:cubicBezTo>
                        <a:pt x="159779" y="85198"/>
                        <a:pt x="-38733" y="35929"/>
                        <a:pt x="6674" y="18116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6" name="フリーフォーム: 図形 1735">
                  <a:extLst>
                    <a:ext uri="{FF2B5EF4-FFF2-40B4-BE49-F238E27FC236}">
                      <a16:creationId xmlns:a16="http://schemas.microsoft.com/office/drawing/2014/main" id="{F5651AFF-3C56-41A9-A5D7-1EC4C641B304}"/>
                    </a:ext>
                  </a:extLst>
                </p:cNvPr>
                <p:cNvSpPr/>
                <p:nvPr/>
              </p:nvSpPr>
              <p:spPr>
                <a:xfrm rot="5400000">
                  <a:off x="5344232" y="2950412"/>
                  <a:ext cx="269912" cy="495498"/>
                </a:xfrm>
                <a:custGeom>
                  <a:avLst/>
                  <a:gdLst>
                    <a:gd name="connsiteX0" fmla="*/ 0 w 269911"/>
                    <a:gd name="connsiteY0" fmla="*/ 89089 h 495499"/>
                    <a:gd name="connsiteX1" fmla="*/ 52786 w 269911"/>
                    <a:gd name="connsiteY1" fmla="*/ 0 h 495499"/>
                    <a:gd name="connsiteX2" fmla="*/ 86329 w 269911"/>
                    <a:gd name="connsiteY2" fmla="*/ 69548 h 495499"/>
                    <a:gd name="connsiteX3" fmla="*/ 269887 w 269911"/>
                    <a:gd name="connsiteY3" fmla="*/ 492398 h 495499"/>
                    <a:gd name="connsiteX4" fmla="*/ 40832 w 269911"/>
                    <a:gd name="connsiteY4" fmla="*/ 154242 h 495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9911" h="495499">
                      <a:moveTo>
                        <a:pt x="0" y="89089"/>
                      </a:moveTo>
                      <a:lnTo>
                        <a:pt x="52786" y="0"/>
                      </a:lnTo>
                      <a:lnTo>
                        <a:pt x="86329" y="69548"/>
                      </a:lnTo>
                      <a:cubicBezTo>
                        <a:pt x="161182" y="227354"/>
                        <a:pt x="268194" y="466859"/>
                        <a:pt x="269887" y="492398"/>
                      </a:cubicBezTo>
                      <a:cubicBezTo>
                        <a:pt x="272145" y="526450"/>
                        <a:pt x="115068" y="271354"/>
                        <a:pt x="40832" y="15424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7" name="楕円 321">
                  <a:extLst>
                    <a:ext uri="{FF2B5EF4-FFF2-40B4-BE49-F238E27FC236}">
                      <a16:creationId xmlns:a16="http://schemas.microsoft.com/office/drawing/2014/main" id="{7451A5E8-4D9C-4D26-A08E-56B55A6BAC32}"/>
                    </a:ext>
                  </a:extLst>
                </p:cNvPr>
                <p:cNvSpPr/>
                <p:nvPr/>
              </p:nvSpPr>
              <p:spPr>
                <a:xfrm rot="19686557" flipV="1">
                  <a:off x="4687125" y="3563012"/>
                  <a:ext cx="491043" cy="55931"/>
                </a:xfrm>
                <a:custGeom>
                  <a:avLst/>
                  <a:gdLst>
                    <a:gd name="connsiteX0" fmla="*/ 0 w 969169"/>
                    <a:gd name="connsiteY0" fmla="*/ 22860 h 45719"/>
                    <a:gd name="connsiteX1" fmla="*/ 484585 w 969169"/>
                    <a:gd name="connsiteY1" fmla="*/ 0 h 45719"/>
                    <a:gd name="connsiteX2" fmla="*/ 969170 w 969169"/>
                    <a:gd name="connsiteY2" fmla="*/ 22860 h 45719"/>
                    <a:gd name="connsiteX3" fmla="*/ 484585 w 969169"/>
                    <a:gd name="connsiteY3" fmla="*/ 45720 h 45719"/>
                    <a:gd name="connsiteX4" fmla="*/ 0 w 969169"/>
                    <a:gd name="connsiteY4" fmla="*/ 22860 h 45719"/>
                    <a:gd name="connsiteX0" fmla="*/ 284 w 969454"/>
                    <a:gd name="connsiteY0" fmla="*/ 23005 h 157783"/>
                    <a:gd name="connsiteX1" fmla="*/ 484869 w 969454"/>
                    <a:gd name="connsiteY1" fmla="*/ 145 h 157783"/>
                    <a:gd name="connsiteX2" fmla="*/ 969454 w 969454"/>
                    <a:gd name="connsiteY2" fmla="*/ 23005 h 157783"/>
                    <a:gd name="connsiteX3" fmla="*/ 434862 w 969454"/>
                    <a:gd name="connsiteY3" fmla="*/ 157783 h 157783"/>
                    <a:gd name="connsiteX4" fmla="*/ 284 w 969454"/>
                    <a:gd name="connsiteY4" fmla="*/ 23005 h 157783"/>
                    <a:gd name="connsiteX0" fmla="*/ 6136 w 975306"/>
                    <a:gd name="connsiteY0" fmla="*/ 22860 h 161038"/>
                    <a:gd name="connsiteX1" fmla="*/ 490721 w 975306"/>
                    <a:gd name="connsiteY1" fmla="*/ 0 h 161038"/>
                    <a:gd name="connsiteX2" fmla="*/ 975306 w 975306"/>
                    <a:gd name="connsiteY2" fmla="*/ 22860 h 161038"/>
                    <a:gd name="connsiteX3" fmla="*/ 440714 w 975306"/>
                    <a:gd name="connsiteY3" fmla="*/ 157638 h 161038"/>
                    <a:gd name="connsiteX4" fmla="*/ 231671 w 975306"/>
                    <a:gd name="connsiteY4" fmla="*/ 112405 h 161038"/>
                    <a:gd name="connsiteX5" fmla="*/ 6136 w 975306"/>
                    <a:gd name="connsiteY5" fmla="*/ 22860 h 161038"/>
                    <a:gd name="connsiteX0" fmla="*/ 6136 w 975306"/>
                    <a:gd name="connsiteY0" fmla="*/ 22860 h 196000"/>
                    <a:gd name="connsiteX1" fmla="*/ 490721 w 975306"/>
                    <a:gd name="connsiteY1" fmla="*/ 0 h 196000"/>
                    <a:gd name="connsiteX2" fmla="*/ 975306 w 975306"/>
                    <a:gd name="connsiteY2" fmla="*/ 22860 h 196000"/>
                    <a:gd name="connsiteX3" fmla="*/ 291863 w 975306"/>
                    <a:gd name="connsiteY3" fmla="*/ 194031 h 196000"/>
                    <a:gd name="connsiteX4" fmla="*/ 231671 w 975306"/>
                    <a:gd name="connsiteY4" fmla="*/ 112405 h 196000"/>
                    <a:gd name="connsiteX5" fmla="*/ 6136 w 975306"/>
                    <a:gd name="connsiteY5" fmla="*/ 22860 h 196000"/>
                    <a:gd name="connsiteX0" fmla="*/ 6136 w 975306"/>
                    <a:gd name="connsiteY0" fmla="*/ 22860 h 196961"/>
                    <a:gd name="connsiteX1" fmla="*/ 490721 w 975306"/>
                    <a:gd name="connsiteY1" fmla="*/ 0 h 196961"/>
                    <a:gd name="connsiteX2" fmla="*/ 975306 w 975306"/>
                    <a:gd name="connsiteY2" fmla="*/ 22860 h 196961"/>
                    <a:gd name="connsiteX3" fmla="*/ 291863 w 975306"/>
                    <a:gd name="connsiteY3" fmla="*/ 194031 h 196961"/>
                    <a:gd name="connsiteX4" fmla="*/ 231671 w 975306"/>
                    <a:gd name="connsiteY4" fmla="*/ 112405 h 196961"/>
                    <a:gd name="connsiteX5" fmla="*/ 6136 w 975306"/>
                    <a:gd name="connsiteY5" fmla="*/ 22860 h 196961"/>
                    <a:gd name="connsiteX0" fmla="*/ 6136 w 977505"/>
                    <a:gd name="connsiteY0" fmla="*/ 26880 h 201432"/>
                    <a:gd name="connsiteX1" fmla="*/ 490721 w 977505"/>
                    <a:gd name="connsiteY1" fmla="*/ 4020 h 201432"/>
                    <a:gd name="connsiteX2" fmla="*/ 975306 w 977505"/>
                    <a:gd name="connsiteY2" fmla="*/ 26880 h 201432"/>
                    <a:gd name="connsiteX3" fmla="*/ 291863 w 977505"/>
                    <a:gd name="connsiteY3" fmla="*/ 198051 h 201432"/>
                    <a:gd name="connsiteX4" fmla="*/ 231671 w 977505"/>
                    <a:gd name="connsiteY4" fmla="*/ 116425 h 201432"/>
                    <a:gd name="connsiteX5" fmla="*/ 6136 w 977505"/>
                    <a:gd name="connsiteY5" fmla="*/ 26880 h 201432"/>
                    <a:gd name="connsiteX0" fmla="*/ 6136 w 985663"/>
                    <a:gd name="connsiteY0" fmla="*/ 23298 h 195952"/>
                    <a:gd name="connsiteX1" fmla="*/ 490721 w 985663"/>
                    <a:gd name="connsiteY1" fmla="*/ 438 h 195952"/>
                    <a:gd name="connsiteX2" fmla="*/ 983664 w 985663"/>
                    <a:gd name="connsiteY2" fmla="*/ 36912 h 195952"/>
                    <a:gd name="connsiteX3" fmla="*/ 291863 w 985663"/>
                    <a:gd name="connsiteY3" fmla="*/ 194469 h 195952"/>
                    <a:gd name="connsiteX4" fmla="*/ 231671 w 985663"/>
                    <a:gd name="connsiteY4" fmla="*/ 112843 h 195952"/>
                    <a:gd name="connsiteX5" fmla="*/ 6136 w 985663"/>
                    <a:gd name="connsiteY5" fmla="*/ 23298 h 195952"/>
                    <a:gd name="connsiteX0" fmla="*/ 6674 w 986682"/>
                    <a:gd name="connsiteY0" fmla="*/ 18116 h 190770"/>
                    <a:gd name="connsiteX1" fmla="*/ 504648 w 986682"/>
                    <a:gd name="connsiteY1" fmla="*/ 782 h 190770"/>
                    <a:gd name="connsiteX2" fmla="*/ 984202 w 986682"/>
                    <a:gd name="connsiteY2" fmla="*/ 31730 h 190770"/>
                    <a:gd name="connsiteX3" fmla="*/ 292401 w 986682"/>
                    <a:gd name="connsiteY3" fmla="*/ 189287 h 190770"/>
                    <a:gd name="connsiteX4" fmla="*/ 232209 w 986682"/>
                    <a:gd name="connsiteY4" fmla="*/ 107661 h 190770"/>
                    <a:gd name="connsiteX5" fmla="*/ 6674 w 986682"/>
                    <a:gd name="connsiteY5" fmla="*/ 18116 h 190770"/>
                    <a:gd name="connsiteX0" fmla="*/ 6674 w 984243"/>
                    <a:gd name="connsiteY0" fmla="*/ 18116 h 233381"/>
                    <a:gd name="connsiteX1" fmla="*/ 504648 w 984243"/>
                    <a:gd name="connsiteY1" fmla="*/ 782 h 233381"/>
                    <a:gd name="connsiteX2" fmla="*/ 984202 w 984243"/>
                    <a:gd name="connsiteY2" fmla="*/ 31730 h 233381"/>
                    <a:gd name="connsiteX3" fmla="*/ 530149 w 984243"/>
                    <a:gd name="connsiteY3" fmla="*/ 232410 h 233381"/>
                    <a:gd name="connsiteX4" fmla="*/ 232209 w 984243"/>
                    <a:gd name="connsiteY4" fmla="*/ 107661 h 233381"/>
                    <a:gd name="connsiteX5" fmla="*/ 6674 w 984243"/>
                    <a:gd name="connsiteY5" fmla="*/ 18116 h 233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84243" h="233381">
                      <a:moveTo>
                        <a:pt x="6674" y="18116"/>
                      </a:moveTo>
                      <a:cubicBezTo>
                        <a:pt x="52081" y="303"/>
                        <a:pt x="341727" y="-1487"/>
                        <a:pt x="504648" y="782"/>
                      </a:cubicBezTo>
                      <a:cubicBezTo>
                        <a:pt x="667569" y="3051"/>
                        <a:pt x="979952" y="-6875"/>
                        <a:pt x="984202" y="31730"/>
                      </a:cubicBezTo>
                      <a:cubicBezTo>
                        <a:pt x="988452" y="70335"/>
                        <a:pt x="655481" y="219755"/>
                        <a:pt x="530149" y="232410"/>
                      </a:cubicBezTo>
                      <a:cubicBezTo>
                        <a:pt x="404817" y="245065"/>
                        <a:pt x="304639" y="130124"/>
                        <a:pt x="232209" y="107661"/>
                      </a:cubicBezTo>
                      <a:cubicBezTo>
                        <a:pt x="159779" y="85198"/>
                        <a:pt x="-38733" y="35929"/>
                        <a:pt x="6674" y="18116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8" name="楕円 321">
                  <a:extLst>
                    <a:ext uri="{FF2B5EF4-FFF2-40B4-BE49-F238E27FC236}">
                      <a16:creationId xmlns:a16="http://schemas.microsoft.com/office/drawing/2014/main" id="{A56B78B3-3072-4454-91A9-AD76AFD47827}"/>
                    </a:ext>
                  </a:extLst>
                </p:cNvPr>
                <p:cNvSpPr/>
                <p:nvPr/>
              </p:nvSpPr>
              <p:spPr>
                <a:xfrm rot="19686557" flipV="1">
                  <a:off x="4533235" y="3504147"/>
                  <a:ext cx="297544" cy="45720"/>
                </a:xfrm>
                <a:custGeom>
                  <a:avLst/>
                  <a:gdLst>
                    <a:gd name="connsiteX0" fmla="*/ 0 w 969169"/>
                    <a:gd name="connsiteY0" fmla="*/ 22860 h 45719"/>
                    <a:gd name="connsiteX1" fmla="*/ 484585 w 969169"/>
                    <a:gd name="connsiteY1" fmla="*/ 0 h 45719"/>
                    <a:gd name="connsiteX2" fmla="*/ 969170 w 969169"/>
                    <a:gd name="connsiteY2" fmla="*/ 22860 h 45719"/>
                    <a:gd name="connsiteX3" fmla="*/ 484585 w 969169"/>
                    <a:gd name="connsiteY3" fmla="*/ 45720 h 45719"/>
                    <a:gd name="connsiteX4" fmla="*/ 0 w 969169"/>
                    <a:gd name="connsiteY4" fmla="*/ 22860 h 45719"/>
                    <a:gd name="connsiteX0" fmla="*/ 284 w 969454"/>
                    <a:gd name="connsiteY0" fmla="*/ 23005 h 157783"/>
                    <a:gd name="connsiteX1" fmla="*/ 484869 w 969454"/>
                    <a:gd name="connsiteY1" fmla="*/ 145 h 157783"/>
                    <a:gd name="connsiteX2" fmla="*/ 969454 w 969454"/>
                    <a:gd name="connsiteY2" fmla="*/ 23005 h 157783"/>
                    <a:gd name="connsiteX3" fmla="*/ 434862 w 969454"/>
                    <a:gd name="connsiteY3" fmla="*/ 157783 h 157783"/>
                    <a:gd name="connsiteX4" fmla="*/ 284 w 969454"/>
                    <a:gd name="connsiteY4" fmla="*/ 23005 h 157783"/>
                    <a:gd name="connsiteX0" fmla="*/ 6136 w 975306"/>
                    <a:gd name="connsiteY0" fmla="*/ 22860 h 161038"/>
                    <a:gd name="connsiteX1" fmla="*/ 490721 w 975306"/>
                    <a:gd name="connsiteY1" fmla="*/ 0 h 161038"/>
                    <a:gd name="connsiteX2" fmla="*/ 975306 w 975306"/>
                    <a:gd name="connsiteY2" fmla="*/ 22860 h 161038"/>
                    <a:gd name="connsiteX3" fmla="*/ 440714 w 975306"/>
                    <a:gd name="connsiteY3" fmla="*/ 157638 h 161038"/>
                    <a:gd name="connsiteX4" fmla="*/ 231671 w 975306"/>
                    <a:gd name="connsiteY4" fmla="*/ 112405 h 161038"/>
                    <a:gd name="connsiteX5" fmla="*/ 6136 w 975306"/>
                    <a:gd name="connsiteY5" fmla="*/ 22860 h 161038"/>
                    <a:gd name="connsiteX0" fmla="*/ 6136 w 975306"/>
                    <a:gd name="connsiteY0" fmla="*/ 22860 h 196000"/>
                    <a:gd name="connsiteX1" fmla="*/ 490721 w 975306"/>
                    <a:gd name="connsiteY1" fmla="*/ 0 h 196000"/>
                    <a:gd name="connsiteX2" fmla="*/ 975306 w 975306"/>
                    <a:gd name="connsiteY2" fmla="*/ 22860 h 196000"/>
                    <a:gd name="connsiteX3" fmla="*/ 291863 w 975306"/>
                    <a:gd name="connsiteY3" fmla="*/ 194031 h 196000"/>
                    <a:gd name="connsiteX4" fmla="*/ 231671 w 975306"/>
                    <a:gd name="connsiteY4" fmla="*/ 112405 h 196000"/>
                    <a:gd name="connsiteX5" fmla="*/ 6136 w 975306"/>
                    <a:gd name="connsiteY5" fmla="*/ 22860 h 196000"/>
                    <a:gd name="connsiteX0" fmla="*/ 6136 w 975306"/>
                    <a:gd name="connsiteY0" fmla="*/ 22860 h 196961"/>
                    <a:gd name="connsiteX1" fmla="*/ 490721 w 975306"/>
                    <a:gd name="connsiteY1" fmla="*/ 0 h 196961"/>
                    <a:gd name="connsiteX2" fmla="*/ 975306 w 975306"/>
                    <a:gd name="connsiteY2" fmla="*/ 22860 h 196961"/>
                    <a:gd name="connsiteX3" fmla="*/ 291863 w 975306"/>
                    <a:gd name="connsiteY3" fmla="*/ 194031 h 196961"/>
                    <a:gd name="connsiteX4" fmla="*/ 231671 w 975306"/>
                    <a:gd name="connsiteY4" fmla="*/ 112405 h 196961"/>
                    <a:gd name="connsiteX5" fmla="*/ 6136 w 975306"/>
                    <a:gd name="connsiteY5" fmla="*/ 22860 h 196961"/>
                    <a:gd name="connsiteX0" fmla="*/ 6136 w 977505"/>
                    <a:gd name="connsiteY0" fmla="*/ 26880 h 201432"/>
                    <a:gd name="connsiteX1" fmla="*/ 490721 w 977505"/>
                    <a:gd name="connsiteY1" fmla="*/ 4020 h 201432"/>
                    <a:gd name="connsiteX2" fmla="*/ 975306 w 977505"/>
                    <a:gd name="connsiteY2" fmla="*/ 26880 h 201432"/>
                    <a:gd name="connsiteX3" fmla="*/ 291863 w 977505"/>
                    <a:gd name="connsiteY3" fmla="*/ 198051 h 201432"/>
                    <a:gd name="connsiteX4" fmla="*/ 231671 w 977505"/>
                    <a:gd name="connsiteY4" fmla="*/ 116425 h 201432"/>
                    <a:gd name="connsiteX5" fmla="*/ 6136 w 977505"/>
                    <a:gd name="connsiteY5" fmla="*/ 26880 h 201432"/>
                    <a:gd name="connsiteX0" fmla="*/ 6136 w 985663"/>
                    <a:gd name="connsiteY0" fmla="*/ 23298 h 195952"/>
                    <a:gd name="connsiteX1" fmla="*/ 490721 w 985663"/>
                    <a:gd name="connsiteY1" fmla="*/ 438 h 195952"/>
                    <a:gd name="connsiteX2" fmla="*/ 983664 w 985663"/>
                    <a:gd name="connsiteY2" fmla="*/ 36912 h 195952"/>
                    <a:gd name="connsiteX3" fmla="*/ 291863 w 985663"/>
                    <a:gd name="connsiteY3" fmla="*/ 194469 h 195952"/>
                    <a:gd name="connsiteX4" fmla="*/ 231671 w 985663"/>
                    <a:gd name="connsiteY4" fmla="*/ 112843 h 195952"/>
                    <a:gd name="connsiteX5" fmla="*/ 6136 w 985663"/>
                    <a:gd name="connsiteY5" fmla="*/ 23298 h 195952"/>
                    <a:gd name="connsiteX0" fmla="*/ 6674 w 986682"/>
                    <a:gd name="connsiteY0" fmla="*/ 18116 h 190770"/>
                    <a:gd name="connsiteX1" fmla="*/ 504648 w 986682"/>
                    <a:gd name="connsiteY1" fmla="*/ 782 h 190770"/>
                    <a:gd name="connsiteX2" fmla="*/ 984202 w 986682"/>
                    <a:gd name="connsiteY2" fmla="*/ 31730 h 190770"/>
                    <a:gd name="connsiteX3" fmla="*/ 292401 w 986682"/>
                    <a:gd name="connsiteY3" fmla="*/ 189287 h 190770"/>
                    <a:gd name="connsiteX4" fmla="*/ 232209 w 986682"/>
                    <a:gd name="connsiteY4" fmla="*/ 107661 h 190770"/>
                    <a:gd name="connsiteX5" fmla="*/ 6674 w 986682"/>
                    <a:gd name="connsiteY5" fmla="*/ 18116 h 190770"/>
                    <a:gd name="connsiteX0" fmla="*/ 6674 w 984243"/>
                    <a:gd name="connsiteY0" fmla="*/ 18116 h 233381"/>
                    <a:gd name="connsiteX1" fmla="*/ 504648 w 984243"/>
                    <a:gd name="connsiteY1" fmla="*/ 782 h 233381"/>
                    <a:gd name="connsiteX2" fmla="*/ 984202 w 984243"/>
                    <a:gd name="connsiteY2" fmla="*/ 31730 h 233381"/>
                    <a:gd name="connsiteX3" fmla="*/ 530149 w 984243"/>
                    <a:gd name="connsiteY3" fmla="*/ 232410 h 233381"/>
                    <a:gd name="connsiteX4" fmla="*/ 232209 w 984243"/>
                    <a:gd name="connsiteY4" fmla="*/ 107661 h 233381"/>
                    <a:gd name="connsiteX5" fmla="*/ 6674 w 984243"/>
                    <a:gd name="connsiteY5" fmla="*/ 18116 h 233381"/>
                    <a:gd name="connsiteX0" fmla="*/ 6060 w 983689"/>
                    <a:gd name="connsiteY0" fmla="*/ 161634 h 376899"/>
                    <a:gd name="connsiteX1" fmla="*/ 488685 w 983689"/>
                    <a:gd name="connsiteY1" fmla="*/ 32 h 376899"/>
                    <a:gd name="connsiteX2" fmla="*/ 983588 w 983689"/>
                    <a:gd name="connsiteY2" fmla="*/ 175248 h 376899"/>
                    <a:gd name="connsiteX3" fmla="*/ 529535 w 983689"/>
                    <a:gd name="connsiteY3" fmla="*/ 375928 h 376899"/>
                    <a:gd name="connsiteX4" fmla="*/ 231595 w 983689"/>
                    <a:gd name="connsiteY4" fmla="*/ 251179 h 376899"/>
                    <a:gd name="connsiteX5" fmla="*/ 6060 w 983689"/>
                    <a:gd name="connsiteY5" fmla="*/ 161634 h 376899"/>
                    <a:gd name="connsiteX0" fmla="*/ 6060 w 1197264"/>
                    <a:gd name="connsiteY0" fmla="*/ 161634 h 319043"/>
                    <a:gd name="connsiteX1" fmla="*/ 488685 w 1197264"/>
                    <a:gd name="connsiteY1" fmla="*/ 32 h 319043"/>
                    <a:gd name="connsiteX2" fmla="*/ 983588 w 1197264"/>
                    <a:gd name="connsiteY2" fmla="*/ 175248 h 319043"/>
                    <a:gd name="connsiteX3" fmla="*/ 1155488 w 1197264"/>
                    <a:gd name="connsiteY3" fmla="*/ 317212 h 319043"/>
                    <a:gd name="connsiteX4" fmla="*/ 231595 w 1197264"/>
                    <a:gd name="connsiteY4" fmla="*/ 251179 h 319043"/>
                    <a:gd name="connsiteX5" fmla="*/ 6060 w 1197264"/>
                    <a:gd name="connsiteY5" fmla="*/ 161634 h 319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97264" h="319043">
                      <a:moveTo>
                        <a:pt x="6060" y="161634"/>
                      </a:moveTo>
                      <a:cubicBezTo>
                        <a:pt x="48908" y="119776"/>
                        <a:pt x="325764" y="-2237"/>
                        <a:pt x="488685" y="32"/>
                      </a:cubicBezTo>
                      <a:cubicBezTo>
                        <a:pt x="651606" y="2301"/>
                        <a:pt x="872454" y="122385"/>
                        <a:pt x="983588" y="175248"/>
                      </a:cubicBezTo>
                      <a:cubicBezTo>
                        <a:pt x="1094722" y="228111"/>
                        <a:pt x="1280820" y="304557"/>
                        <a:pt x="1155488" y="317212"/>
                      </a:cubicBezTo>
                      <a:cubicBezTo>
                        <a:pt x="1030156" y="329867"/>
                        <a:pt x="304025" y="273642"/>
                        <a:pt x="231595" y="251179"/>
                      </a:cubicBezTo>
                      <a:cubicBezTo>
                        <a:pt x="159165" y="228716"/>
                        <a:pt x="-36788" y="203492"/>
                        <a:pt x="6060" y="161634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9" name="楕円 321">
                  <a:extLst>
                    <a:ext uri="{FF2B5EF4-FFF2-40B4-BE49-F238E27FC236}">
                      <a16:creationId xmlns:a16="http://schemas.microsoft.com/office/drawing/2014/main" id="{B4BC26FB-3267-4617-BD2D-4D7F3697CB4A}"/>
                    </a:ext>
                  </a:extLst>
                </p:cNvPr>
                <p:cNvSpPr/>
                <p:nvPr/>
              </p:nvSpPr>
              <p:spPr>
                <a:xfrm rot="19686557" flipV="1">
                  <a:off x="4382978" y="3524749"/>
                  <a:ext cx="174477" cy="45719"/>
                </a:xfrm>
                <a:custGeom>
                  <a:avLst/>
                  <a:gdLst>
                    <a:gd name="connsiteX0" fmla="*/ 0 w 969169"/>
                    <a:gd name="connsiteY0" fmla="*/ 22860 h 45719"/>
                    <a:gd name="connsiteX1" fmla="*/ 484585 w 969169"/>
                    <a:gd name="connsiteY1" fmla="*/ 0 h 45719"/>
                    <a:gd name="connsiteX2" fmla="*/ 969170 w 969169"/>
                    <a:gd name="connsiteY2" fmla="*/ 22860 h 45719"/>
                    <a:gd name="connsiteX3" fmla="*/ 484585 w 969169"/>
                    <a:gd name="connsiteY3" fmla="*/ 45720 h 45719"/>
                    <a:gd name="connsiteX4" fmla="*/ 0 w 969169"/>
                    <a:gd name="connsiteY4" fmla="*/ 22860 h 45719"/>
                    <a:gd name="connsiteX0" fmla="*/ 284 w 969454"/>
                    <a:gd name="connsiteY0" fmla="*/ 23005 h 157783"/>
                    <a:gd name="connsiteX1" fmla="*/ 484869 w 969454"/>
                    <a:gd name="connsiteY1" fmla="*/ 145 h 157783"/>
                    <a:gd name="connsiteX2" fmla="*/ 969454 w 969454"/>
                    <a:gd name="connsiteY2" fmla="*/ 23005 h 157783"/>
                    <a:gd name="connsiteX3" fmla="*/ 434862 w 969454"/>
                    <a:gd name="connsiteY3" fmla="*/ 157783 h 157783"/>
                    <a:gd name="connsiteX4" fmla="*/ 284 w 969454"/>
                    <a:gd name="connsiteY4" fmla="*/ 23005 h 157783"/>
                    <a:gd name="connsiteX0" fmla="*/ 6136 w 975306"/>
                    <a:gd name="connsiteY0" fmla="*/ 22860 h 161038"/>
                    <a:gd name="connsiteX1" fmla="*/ 490721 w 975306"/>
                    <a:gd name="connsiteY1" fmla="*/ 0 h 161038"/>
                    <a:gd name="connsiteX2" fmla="*/ 975306 w 975306"/>
                    <a:gd name="connsiteY2" fmla="*/ 22860 h 161038"/>
                    <a:gd name="connsiteX3" fmla="*/ 440714 w 975306"/>
                    <a:gd name="connsiteY3" fmla="*/ 157638 h 161038"/>
                    <a:gd name="connsiteX4" fmla="*/ 231671 w 975306"/>
                    <a:gd name="connsiteY4" fmla="*/ 112405 h 161038"/>
                    <a:gd name="connsiteX5" fmla="*/ 6136 w 975306"/>
                    <a:gd name="connsiteY5" fmla="*/ 22860 h 161038"/>
                    <a:gd name="connsiteX0" fmla="*/ 6136 w 975306"/>
                    <a:gd name="connsiteY0" fmla="*/ 22860 h 196000"/>
                    <a:gd name="connsiteX1" fmla="*/ 490721 w 975306"/>
                    <a:gd name="connsiteY1" fmla="*/ 0 h 196000"/>
                    <a:gd name="connsiteX2" fmla="*/ 975306 w 975306"/>
                    <a:gd name="connsiteY2" fmla="*/ 22860 h 196000"/>
                    <a:gd name="connsiteX3" fmla="*/ 291863 w 975306"/>
                    <a:gd name="connsiteY3" fmla="*/ 194031 h 196000"/>
                    <a:gd name="connsiteX4" fmla="*/ 231671 w 975306"/>
                    <a:gd name="connsiteY4" fmla="*/ 112405 h 196000"/>
                    <a:gd name="connsiteX5" fmla="*/ 6136 w 975306"/>
                    <a:gd name="connsiteY5" fmla="*/ 22860 h 196000"/>
                    <a:gd name="connsiteX0" fmla="*/ 6136 w 975306"/>
                    <a:gd name="connsiteY0" fmla="*/ 22860 h 196961"/>
                    <a:gd name="connsiteX1" fmla="*/ 490721 w 975306"/>
                    <a:gd name="connsiteY1" fmla="*/ 0 h 196961"/>
                    <a:gd name="connsiteX2" fmla="*/ 975306 w 975306"/>
                    <a:gd name="connsiteY2" fmla="*/ 22860 h 196961"/>
                    <a:gd name="connsiteX3" fmla="*/ 291863 w 975306"/>
                    <a:gd name="connsiteY3" fmla="*/ 194031 h 196961"/>
                    <a:gd name="connsiteX4" fmla="*/ 231671 w 975306"/>
                    <a:gd name="connsiteY4" fmla="*/ 112405 h 196961"/>
                    <a:gd name="connsiteX5" fmla="*/ 6136 w 975306"/>
                    <a:gd name="connsiteY5" fmla="*/ 22860 h 196961"/>
                    <a:gd name="connsiteX0" fmla="*/ 6136 w 977505"/>
                    <a:gd name="connsiteY0" fmla="*/ 26880 h 201432"/>
                    <a:gd name="connsiteX1" fmla="*/ 490721 w 977505"/>
                    <a:gd name="connsiteY1" fmla="*/ 4020 h 201432"/>
                    <a:gd name="connsiteX2" fmla="*/ 975306 w 977505"/>
                    <a:gd name="connsiteY2" fmla="*/ 26880 h 201432"/>
                    <a:gd name="connsiteX3" fmla="*/ 291863 w 977505"/>
                    <a:gd name="connsiteY3" fmla="*/ 198051 h 201432"/>
                    <a:gd name="connsiteX4" fmla="*/ 231671 w 977505"/>
                    <a:gd name="connsiteY4" fmla="*/ 116425 h 201432"/>
                    <a:gd name="connsiteX5" fmla="*/ 6136 w 977505"/>
                    <a:gd name="connsiteY5" fmla="*/ 26880 h 201432"/>
                    <a:gd name="connsiteX0" fmla="*/ 6136 w 985663"/>
                    <a:gd name="connsiteY0" fmla="*/ 23298 h 195952"/>
                    <a:gd name="connsiteX1" fmla="*/ 490721 w 985663"/>
                    <a:gd name="connsiteY1" fmla="*/ 438 h 195952"/>
                    <a:gd name="connsiteX2" fmla="*/ 983664 w 985663"/>
                    <a:gd name="connsiteY2" fmla="*/ 36912 h 195952"/>
                    <a:gd name="connsiteX3" fmla="*/ 291863 w 985663"/>
                    <a:gd name="connsiteY3" fmla="*/ 194469 h 195952"/>
                    <a:gd name="connsiteX4" fmla="*/ 231671 w 985663"/>
                    <a:gd name="connsiteY4" fmla="*/ 112843 h 195952"/>
                    <a:gd name="connsiteX5" fmla="*/ 6136 w 985663"/>
                    <a:gd name="connsiteY5" fmla="*/ 23298 h 195952"/>
                    <a:gd name="connsiteX0" fmla="*/ 6674 w 986682"/>
                    <a:gd name="connsiteY0" fmla="*/ 18116 h 190770"/>
                    <a:gd name="connsiteX1" fmla="*/ 504648 w 986682"/>
                    <a:gd name="connsiteY1" fmla="*/ 782 h 190770"/>
                    <a:gd name="connsiteX2" fmla="*/ 984202 w 986682"/>
                    <a:gd name="connsiteY2" fmla="*/ 31730 h 190770"/>
                    <a:gd name="connsiteX3" fmla="*/ 292401 w 986682"/>
                    <a:gd name="connsiteY3" fmla="*/ 189287 h 190770"/>
                    <a:gd name="connsiteX4" fmla="*/ 232209 w 986682"/>
                    <a:gd name="connsiteY4" fmla="*/ 107661 h 190770"/>
                    <a:gd name="connsiteX5" fmla="*/ 6674 w 986682"/>
                    <a:gd name="connsiteY5" fmla="*/ 18116 h 190770"/>
                    <a:gd name="connsiteX0" fmla="*/ 6674 w 984243"/>
                    <a:gd name="connsiteY0" fmla="*/ 18116 h 233381"/>
                    <a:gd name="connsiteX1" fmla="*/ 504648 w 984243"/>
                    <a:gd name="connsiteY1" fmla="*/ 782 h 233381"/>
                    <a:gd name="connsiteX2" fmla="*/ 984202 w 984243"/>
                    <a:gd name="connsiteY2" fmla="*/ 31730 h 233381"/>
                    <a:gd name="connsiteX3" fmla="*/ 530149 w 984243"/>
                    <a:gd name="connsiteY3" fmla="*/ 232410 h 233381"/>
                    <a:gd name="connsiteX4" fmla="*/ 232209 w 984243"/>
                    <a:gd name="connsiteY4" fmla="*/ 107661 h 233381"/>
                    <a:gd name="connsiteX5" fmla="*/ 6674 w 984243"/>
                    <a:gd name="connsiteY5" fmla="*/ 18116 h 233381"/>
                    <a:gd name="connsiteX0" fmla="*/ 6060 w 983689"/>
                    <a:gd name="connsiteY0" fmla="*/ 161634 h 376899"/>
                    <a:gd name="connsiteX1" fmla="*/ 488685 w 983689"/>
                    <a:gd name="connsiteY1" fmla="*/ 32 h 376899"/>
                    <a:gd name="connsiteX2" fmla="*/ 983588 w 983689"/>
                    <a:gd name="connsiteY2" fmla="*/ 175248 h 376899"/>
                    <a:gd name="connsiteX3" fmla="*/ 529535 w 983689"/>
                    <a:gd name="connsiteY3" fmla="*/ 375928 h 376899"/>
                    <a:gd name="connsiteX4" fmla="*/ 231595 w 983689"/>
                    <a:gd name="connsiteY4" fmla="*/ 251179 h 376899"/>
                    <a:gd name="connsiteX5" fmla="*/ 6060 w 983689"/>
                    <a:gd name="connsiteY5" fmla="*/ 161634 h 376899"/>
                    <a:gd name="connsiteX0" fmla="*/ 6060 w 1197264"/>
                    <a:gd name="connsiteY0" fmla="*/ 161634 h 319043"/>
                    <a:gd name="connsiteX1" fmla="*/ 488685 w 1197264"/>
                    <a:gd name="connsiteY1" fmla="*/ 32 h 319043"/>
                    <a:gd name="connsiteX2" fmla="*/ 983588 w 1197264"/>
                    <a:gd name="connsiteY2" fmla="*/ 175248 h 319043"/>
                    <a:gd name="connsiteX3" fmla="*/ 1155488 w 1197264"/>
                    <a:gd name="connsiteY3" fmla="*/ 317212 h 319043"/>
                    <a:gd name="connsiteX4" fmla="*/ 231595 w 1197264"/>
                    <a:gd name="connsiteY4" fmla="*/ 251179 h 319043"/>
                    <a:gd name="connsiteX5" fmla="*/ 6060 w 1197264"/>
                    <a:gd name="connsiteY5" fmla="*/ 161634 h 319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97264" h="319043">
                      <a:moveTo>
                        <a:pt x="6060" y="161634"/>
                      </a:moveTo>
                      <a:cubicBezTo>
                        <a:pt x="48908" y="119776"/>
                        <a:pt x="325764" y="-2237"/>
                        <a:pt x="488685" y="32"/>
                      </a:cubicBezTo>
                      <a:cubicBezTo>
                        <a:pt x="651606" y="2301"/>
                        <a:pt x="872454" y="122385"/>
                        <a:pt x="983588" y="175248"/>
                      </a:cubicBezTo>
                      <a:cubicBezTo>
                        <a:pt x="1094722" y="228111"/>
                        <a:pt x="1280820" y="304557"/>
                        <a:pt x="1155488" y="317212"/>
                      </a:cubicBezTo>
                      <a:cubicBezTo>
                        <a:pt x="1030156" y="329867"/>
                        <a:pt x="304025" y="273642"/>
                        <a:pt x="231595" y="251179"/>
                      </a:cubicBezTo>
                      <a:cubicBezTo>
                        <a:pt x="159165" y="228716"/>
                        <a:pt x="-36788" y="203492"/>
                        <a:pt x="6060" y="161634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836" name="グループ化 1835">
            <a:extLst>
              <a:ext uri="{FF2B5EF4-FFF2-40B4-BE49-F238E27FC236}">
                <a16:creationId xmlns:a16="http://schemas.microsoft.com/office/drawing/2014/main" id="{9A002732-B34F-4C4A-A246-7222FD11B1A9}"/>
              </a:ext>
            </a:extLst>
          </p:cNvPr>
          <p:cNvGrpSpPr/>
          <p:nvPr/>
        </p:nvGrpSpPr>
        <p:grpSpPr>
          <a:xfrm>
            <a:off x="3669213" y="1736820"/>
            <a:ext cx="2603140" cy="1183858"/>
            <a:chOff x="1564436" y="3745523"/>
            <a:chExt cx="3932332" cy="1788348"/>
          </a:xfrm>
        </p:grpSpPr>
        <p:grpSp>
          <p:nvGrpSpPr>
            <p:cNvPr id="1837" name="グループ化 1836">
              <a:extLst>
                <a:ext uri="{FF2B5EF4-FFF2-40B4-BE49-F238E27FC236}">
                  <a16:creationId xmlns:a16="http://schemas.microsoft.com/office/drawing/2014/main" id="{7CE1723E-B28F-4078-A264-752C66F157C2}"/>
                </a:ext>
              </a:extLst>
            </p:cNvPr>
            <p:cNvGrpSpPr/>
            <p:nvPr/>
          </p:nvGrpSpPr>
          <p:grpSpPr>
            <a:xfrm flipH="1">
              <a:off x="3649533" y="3745523"/>
              <a:ext cx="1847235" cy="1788348"/>
              <a:chOff x="1564436" y="2367018"/>
              <a:chExt cx="3271132" cy="3166853"/>
            </a:xfrm>
          </p:grpSpPr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A97B9A50-B81E-4723-AA96-B43FC3CE9041}"/>
                  </a:ext>
                </a:extLst>
              </p:cNvPr>
              <p:cNvSpPr/>
              <p:nvPr/>
            </p:nvSpPr>
            <p:spPr>
              <a:xfrm>
                <a:off x="1564436" y="2923485"/>
                <a:ext cx="1423504" cy="2121293"/>
              </a:xfrm>
              <a:custGeom>
                <a:avLst/>
                <a:gdLst>
                  <a:gd name="connsiteX0" fmla="*/ 578402 w 1423504"/>
                  <a:gd name="connsiteY0" fmla="*/ 0 h 2121293"/>
                  <a:gd name="connsiteX1" fmla="*/ 636471 w 1423504"/>
                  <a:gd name="connsiteY1" fmla="*/ 187990 h 2121293"/>
                  <a:gd name="connsiteX2" fmla="*/ 666074 w 1423504"/>
                  <a:gd name="connsiteY2" fmla="*/ 266639 h 2121293"/>
                  <a:gd name="connsiteX3" fmla="*/ 711752 w 1423504"/>
                  <a:gd name="connsiteY3" fmla="*/ 178043 h 2121293"/>
                  <a:gd name="connsiteX4" fmla="*/ 816486 w 1423504"/>
                  <a:gd name="connsiteY4" fmla="*/ 381184 h 2121293"/>
                  <a:gd name="connsiteX5" fmla="*/ 866403 w 1423504"/>
                  <a:gd name="connsiteY5" fmla="*/ 460637 h 2121293"/>
                  <a:gd name="connsiteX6" fmla="*/ 922197 w 1423504"/>
                  <a:gd name="connsiteY6" fmla="*/ 373690 h 2121293"/>
                  <a:gd name="connsiteX7" fmla="*/ 1143519 w 1423504"/>
                  <a:gd name="connsiteY7" fmla="*/ 813245 h 2121293"/>
                  <a:gd name="connsiteX8" fmla="*/ 1206477 w 1423504"/>
                  <a:gd name="connsiteY8" fmla="*/ 896878 h 2121293"/>
                  <a:gd name="connsiteX9" fmla="*/ 1215036 w 1423504"/>
                  <a:gd name="connsiteY9" fmla="*/ 906256 h 2121293"/>
                  <a:gd name="connsiteX10" fmla="*/ 1215036 w 1423504"/>
                  <a:gd name="connsiteY10" fmla="*/ 1912826 h 2121293"/>
                  <a:gd name="connsiteX11" fmla="*/ 208467 w 1423504"/>
                  <a:gd name="connsiteY11" fmla="*/ 1912826 h 2121293"/>
                  <a:gd name="connsiteX12" fmla="*/ 208468 w 1423504"/>
                  <a:gd name="connsiteY12" fmla="*/ 1912825 h 2121293"/>
                  <a:gd name="connsiteX13" fmla="*/ 13029 w 1423504"/>
                  <a:gd name="connsiteY13" fmla="*/ 1545481 h 2121293"/>
                  <a:gd name="connsiteX14" fmla="*/ 1657 w 1423504"/>
                  <a:gd name="connsiteY14" fmla="*/ 1426828 h 2121293"/>
                  <a:gd name="connsiteX15" fmla="*/ 1521 w 1423504"/>
                  <a:gd name="connsiteY15" fmla="*/ 1426019 h 2121293"/>
                  <a:gd name="connsiteX16" fmla="*/ 1534 w 1423504"/>
                  <a:gd name="connsiteY16" fmla="*/ 1425542 h 2121293"/>
                  <a:gd name="connsiteX17" fmla="*/ 0 w 1423504"/>
                  <a:gd name="connsiteY17" fmla="*/ 1409540 h 2121293"/>
                  <a:gd name="connsiteX18" fmla="*/ 2695 w 1423504"/>
                  <a:gd name="connsiteY18" fmla="*/ 1381423 h 2121293"/>
                  <a:gd name="connsiteX19" fmla="*/ 4517 w 1423504"/>
                  <a:gd name="connsiteY19" fmla="*/ 1312203 h 2121293"/>
                  <a:gd name="connsiteX20" fmla="*/ 12863 w 1423504"/>
                  <a:gd name="connsiteY20" fmla="*/ 1275331 h 2121293"/>
                  <a:gd name="connsiteX21" fmla="*/ 13029 w 1423504"/>
                  <a:gd name="connsiteY21" fmla="*/ 1273600 h 2121293"/>
                  <a:gd name="connsiteX22" fmla="*/ 13986 w 1423504"/>
                  <a:gd name="connsiteY22" fmla="*/ 1270372 h 2121293"/>
                  <a:gd name="connsiteX23" fmla="*/ 30079 w 1423504"/>
                  <a:gd name="connsiteY23" fmla="*/ 1199277 h 2121293"/>
                  <a:gd name="connsiteX24" fmla="*/ 44634 w 1423504"/>
                  <a:gd name="connsiteY24" fmla="*/ 1166957 h 2121293"/>
                  <a:gd name="connsiteX25" fmla="*/ 52117 w 1423504"/>
                  <a:gd name="connsiteY25" fmla="*/ 1141707 h 2121293"/>
                  <a:gd name="connsiteX26" fmla="*/ 79072 w 1423504"/>
                  <a:gd name="connsiteY26" fmla="*/ 1090486 h 2121293"/>
                  <a:gd name="connsiteX27" fmla="*/ 79076 w 1423504"/>
                  <a:gd name="connsiteY27" fmla="*/ 1090476 h 2121293"/>
                  <a:gd name="connsiteX28" fmla="*/ 325437 w 1423504"/>
                  <a:gd name="connsiteY28" fmla="*/ 400489 h 2121293"/>
                  <a:gd name="connsiteX29" fmla="*/ 400074 w 1423504"/>
                  <a:gd name="connsiteY29" fmla="*/ 482587 h 2121293"/>
                  <a:gd name="connsiteX30" fmla="*/ 454471 w 1423504"/>
                  <a:gd name="connsiteY30" fmla="*/ 362970 h 2121293"/>
                  <a:gd name="connsiteX31" fmla="*/ 578402 w 1423504"/>
                  <a:gd name="connsiteY31" fmla="*/ 0 h 2121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23504" h="2121293">
                    <a:moveTo>
                      <a:pt x="578402" y="0"/>
                    </a:moveTo>
                    <a:cubicBezTo>
                      <a:pt x="596459" y="64832"/>
                      <a:pt x="615815" y="127495"/>
                      <a:pt x="636471" y="187990"/>
                    </a:cubicBezTo>
                    <a:lnTo>
                      <a:pt x="666074" y="266639"/>
                    </a:lnTo>
                    <a:lnTo>
                      <a:pt x="711752" y="178043"/>
                    </a:lnTo>
                    <a:cubicBezTo>
                      <a:pt x="744321" y="248100"/>
                      <a:pt x="779232" y="315813"/>
                      <a:pt x="816486" y="381184"/>
                    </a:cubicBezTo>
                    <a:lnTo>
                      <a:pt x="866403" y="460637"/>
                    </a:lnTo>
                    <a:lnTo>
                      <a:pt x="922197" y="373690"/>
                    </a:lnTo>
                    <a:cubicBezTo>
                      <a:pt x="979087" y="534169"/>
                      <a:pt x="1052861" y="680687"/>
                      <a:pt x="1143519" y="813245"/>
                    </a:cubicBezTo>
                    <a:lnTo>
                      <a:pt x="1206477" y="896878"/>
                    </a:lnTo>
                    <a:lnTo>
                      <a:pt x="1215036" y="906256"/>
                    </a:lnTo>
                    <a:cubicBezTo>
                      <a:pt x="1492994" y="1184213"/>
                      <a:pt x="1492994" y="1634870"/>
                      <a:pt x="1215036" y="1912826"/>
                    </a:cubicBezTo>
                    <a:cubicBezTo>
                      <a:pt x="937080" y="2190783"/>
                      <a:pt x="486423" y="2190783"/>
                      <a:pt x="208467" y="1912826"/>
                    </a:cubicBezTo>
                    <a:lnTo>
                      <a:pt x="208468" y="1912825"/>
                    </a:lnTo>
                    <a:cubicBezTo>
                      <a:pt x="104234" y="1808591"/>
                      <a:pt x="39088" y="1680072"/>
                      <a:pt x="13029" y="1545481"/>
                    </a:cubicBezTo>
                    <a:lnTo>
                      <a:pt x="1657" y="1426828"/>
                    </a:lnTo>
                    <a:lnTo>
                      <a:pt x="1521" y="1426019"/>
                    </a:lnTo>
                    <a:lnTo>
                      <a:pt x="1534" y="1425542"/>
                    </a:lnTo>
                    <a:lnTo>
                      <a:pt x="0" y="1409540"/>
                    </a:lnTo>
                    <a:lnTo>
                      <a:pt x="2695" y="1381423"/>
                    </a:lnTo>
                    <a:lnTo>
                      <a:pt x="4517" y="1312203"/>
                    </a:lnTo>
                    <a:lnTo>
                      <a:pt x="12863" y="1275331"/>
                    </a:lnTo>
                    <a:lnTo>
                      <a:pt x="13029" y="1273600"/>
                    </a:lnTo>
                    <a:lnTo>
                      <a:pt x="13986" y="1270372"/>
                    </a:lnTo>
                    <a:lnTo>
                      <a:pt x="30079" y="1199277"/>
                    </a:lnTo>
                    <a:lnTo>
                      <a:pt x="44634" y="1166957"/>
                    </a:lnTo>
                    <a:lnTo>
                      <a:pt x="52117" y="1141707"/>
                    </a:lnTo>
                    <a:lnTo>
                      <a:pt x="79072" y="1090486"/>
                    </a:lnTo>
                    <a:lnTo>
                      <a:pt x="79076" y="1090476"/>
                    </a:lnTo>
                    <a:cubicBezTo>
                      <a:pt x="199197" y="882420"/>
                      <a:pt x="281317" y="652424"/>
                      <a:pt x="325437" y="400489"/>
                    </a:cubicBezTo>
                    <a:lnTo>
                      <a:pt x="400074" y="482587"/>
                    </a:lnTo>
                    <a:lnTo>
                      <a:pt x="454471" y="362970"/>
                    </a:lnTo>
                    <a:cubicBezTo>
                      <a:pt x="500977" y="250653"/>
                      <a:pt x="542288" y="129663"/>
                      <a:pt x="57840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928E1E6B-7B49-42E6-AB53-825A11BB2FCA}"/>
                  </a:ext>
                </a:extLst>
              </p:cNvPr>
              <p:cNvSpPr/>
              <p:nvPr/>
            </p:nvSpPr>
            <p:spPr>
              <a:xfrm>
                <a:off x="2123323" y="3572909"/>
                <a:ext cx="2305095" cy="1793242"/>
              </a:xfrm>
              <a:custGeom>
                <a:avLst/>
                <a:gdLst>
                  <a:gd name="connsiteX0" fmla="*/ 1504149 w 2305095"/>
                  <a:gd name="connsiteY0" fmla="*/ 1094 h 1793242"/>
                  <a:gd name="connsiteX1" fmla="*/ 2088140 w 2305095"/>
                  <a:gd name="connsiteY1" fmla="*/ 338262 h 1793242"/>
                  <a:gd name="connsiteX2" fmla="*/ 2117314 w 2305095"/>
                  <a:gd name="connsiteY2" fmla="*/ 415237 h 1793242"/>
                  <a:gd name="connsiteX3" fmla="*/ 2151591 w 2305095"/>
                  <a:gd name="connsiteY3" fmla="*/ 425877 h 1793242"/>
                  <a:gd name="connsiteX4" fmla="*/ 2305095 w 2305095"/>
                  <a:gd name="connsiteY4" fmla="*/ 657462 h 1793242"/>
                  <a:gd name="connsiteX5" fmla="*/ 2305094 w 2305095"/>
                  <a:gd name="connsiteY5" fmla="*/ 1722647 h 1793242"/>
                  <a:gd name="connsiteX6" fmla="*/ 2234499 w 2305095"/>
                  <a:gd name="connsiteY6" fmla="*/ 1793242 h 1793242"/>
                  <a:gd name="connsiteX7" fmla="*/ 1873018 w 2305095"/>
                  <a:gd name="connsiteY7" fmla="*/ 1793242 h 1793242"/>
                  <a:gd name="connsiteX8" fmla="*/ 1802423 w 2305095"/>
                  <a:gd name="connsiteY8" fmla="*/ 1722647 h 1793242"/>
                  <a:gd name="connsiteX9" fmla="*/ 1802423 w 2305095"/>
                  <a:gd name="connsiteY9" fmla="*/ 1166261 h 1793242"/>
                  <a:gd name="connsiteX10" fmla="*/ 1705190 w 2305095"/>
                  <a:gd name="connsiteY10" fmla="*/ 1203112 h 1793242"/>
                  <a:gd name="connsiteX11" fmla="*/ 1513788 w 2305095"/>
                  <a:gd name="connsiteY11" fmla="*/ 1254398 h 1793242"/>
                  <a:gd name="connsiteX12" fmla="*/ 1513787 w 2305095"/>
                  <a:gd name="connsiteY12" fmla="*/ 1722647 h 1793242"/>
                  <a:gd name="connsiteX13" fmla="*/ 1443192 w 2305095"/>
                  <a:gd name="connsiteY13" fmla="*/ 1793242 h 1793242"/>
                  <a:gd name="connsiteX14" fmla="*/ 1081711 w 2305095"/>
                  <a:gd name="connsiteY14" fmla="*/ 1793242 h 1793242"/>
                  <a:gd name="connsiteX15" fmla="*/ 1011116 w 2305095"/>
                  <a:gd name="connsiteY15" fmla="*/ 1722647 h 1793242"/>
                  <a:gd name="connsiteX16" fmla="*/ 1011116 w 2305095"/>
                  <a:gd name="connsiteY16" fmla="*/ 1389088 h 1793242"/>
                  <a:gd name="connsiteX17" fmla="*/ 770066 w 2305095"/>
                  <a:gd name="connsiteY17" fmla="*/ 1453677 h 1793242"/>
                  <a:gd name="connsiteX18" fmla="*/ 529820 w 2305095"/>
                  <a:gd name="connsiteY18" fmla="*/ 1468733 h 1793242"/>
                  <a:gd name="connsiteX19" fmla="*/ 502671 w 2305095"/>
                  <a:gd name="connsiteY19" fmla="*/ 1462219 h 1793242"/>
                  <a:gd name="connsiteX20" fmla="*/ 502671 w 2305095"/>
                  <a:gd name="connsiteY20" fmla="*/ 1722646 h 1793242"/>
                  <a:gd name="connsiteX21" fmla="*/ 432076 w 2305095"/>
                  <a:gd name="connsiteY21" fmla="*/ 1793241 h 1793242"/>
                  <a:gd name="connsiteX22" fmla="*/ 70595 w 2305095"/>
                  <a:gd name="connsiteY22" fmla="*/ 1793241 h 1793242"/>
                  <a:gd name="connsiteX23" fmla="*/ 0 w 2305095"/>
                  <a:gd name="connsiteY23" fmla="*/ 1722646 h 1793242"/>
                  <a:gd name="connsiteX24" fmla="*/ 0 w 2305095"/>
                  <a:gd name="connsiteY24" fmla="*/ 888010 h 1793242"/>
                  <a:gd name="connsiteX25" fmla="*/ 5106 w 2305095"/>
                  <a:gd name="connsiteY25" fmla="*/ 837357 h 1793242"/>
                  <a:gd name="connsiteX26" fmla="*/ 8765 w 2305095"/>
                  <a:gd name="connsiteY26" fmla="*/ 825572 h 1793242"/>
                  <a:gd name="connsiteX27" fmla="*/ 10715 w 2305095"/>
                  <a:gd name="connsiteY27" fmla="*/ 775825 h 1793242"/>
                  <a:gd name="connsiteX28" fmla="*/ 459229 w 2305095"/>
                  <a:gd name="connsiteY28" fmla="*/ 268191 h 1793242"/>
                  <a:gd name="connsiteX29" fmla="*/ 1381640 w 2305095"/>
                  <a:gd name="connsiteY29" fmla="*/ 21032 h 1793242"/>
                  <a:gd name="connsiteX30" fmla="*/ 1504149 w 2305095"/>
                  <a:gd name="connsiteY30" fmla="*/ 1094 h 1793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05095" h="1793242">
                    <a:moveTo>
                      <a:pt x="1504149" y="1094"/>
                    </a:moveTo>
                    <a:cubicBezTo>
                      <a:pt x="1748009" y="-13544"/>
                      <a:pt x="1978887" y="119754"/>
                      <a:pt x="2088140" y="338262"/>
                    </a:cubicBezTo>
                    <a:lnTo>
                      <a:pt x="2117314" y="415237"/>
                    </a:lnTo>
                    <a:lnTo>
                      <a:pt x="2151591" y="425877"/>
                    </a:lnTo>
                    <a:cubicBezTo>
                      <a:pt x="2241799" y="464032"/>
                      <a:pt x="2305095" y="553355"/>
                      <a:pt x="2305095" y="657462"/>
                    </a:cubicBezTo>
                    <a:cubicBezTo>
                      <a:pt x="2305095" y="1012524"/>
                      <a:pt x="2305094" y="1367585"/>
                      <a:pt x="2305094" y="1722647"/>
                    </a:cubicBezTo>
                    <a:cubicBezTo>
                      <a:pt x="2305094" y="1761636"/>
                      <a:pt x="2273488" y="1793242"/>
                      <a:pt x="2234499" y="1793242"/>
                    </a:cubicBezTo>
                    <a:lnTo>
                      <a:pt x="1873018" y="1793242"/>
                    </a:lnTo>
                    <a:cubicBezTo>
                      <a:pt x="1834029" y="1793242"/>
                      <a:pt x="1802423" y="1761636"/>
                      <a:pt x="1802423" y="1722647"/>
                    </a:cubicBezTo>
                    <a:lnTo>
                      <a:pt x="1802423" y="1166261"/>
                    </a:lnTo>
                    <a:lnTo>
                      <a:pt x="1705190" y="1203112"/>
                    </a:lnTo>
                    <a:lnTo>
                      <a:pt x="1513788" y="1254398"/>
                    </a:lnTo>
                    <a:lnTo>
                      <a:pt x="1513787" y="1722647"/>
                    </a:lnTo>
                    <a:cubicBezTo>
                      <a:pt x="1513787" y="1761636"/>
                      <a:pt x="1482181" y="1793242"/>
                      <a:pt x="1443192" y="1793242"/>
                    </a:cubicBezTo>
                    <a:lnTo>
                      <a:pt x="1081711" y="1793242"/>
                    </a:lnTo>
                    <a:cubicBezTo>
                      <a:pt x="1042722" y="1793242"/>
                      <a:pt x="1011116" y="1761636"/>
                      <a:pt x="1011116" y="1722647"/>
                    </a:cubicBezTo>
                    <a:lnTo>
                      <a:pt x="1011116" y="1389088"/>
                    </a:lnTo>
                    <a:lnTo>
                      <a:pt x="770066" y="1453677"/>
                    </a:lnTo>
                    <a:cubicBezTo>
                      <a:pt x="689220" y="1475340"/>
                      <a:pt x="607812" y="1479592"/>
                      <a:pt x="529820" y="1468733"/>
                    </a:cubicBezTo>
                    <a:lnTo>
                      <a:pt x="502671" y="1462219"/>
                    </a:lnTo>
                    <a:lnTo>
                      <a:pt x="502671" y="1722646"/>
                    </a:lnTo>
                    <a:cubicBezTo>
                      <a:pt x="502671" y="1761635"/>
                      <a:pt x="471065" y="1793241"/>
                      <a:pt x="432076" y="1793241"/>
                    </a:cubicBezTo>
                    <a:lnTo>
                      <a:pt x="70595" y="1793241"/>
                    </a:lnTo>
                    <a:cubicBezTo>
                      <a:pt x="31606" y="1793241"/>
                      <a:pt x="0" y="1761635"/>
                      <a:pt x="0" y="1722646"/>
                    </a:cubicBezTo>
                    <a:lnTo>
                      <a:pt x="0" y="888010"/>
                    </a:lnTo>
                    <a:cubicBezTo>
                      <a:pt x="0" y="870659"/>
                      <a:pt x="1758" y="853719"/>
                      <a:pt x="5106" y="837357"/>
                    </a:cubicBezTo>
                    <a:lnTo>
                      <a:pt x="8765" y="825572"/>
                    </a:lnTo>
                    <a:lnTo>
                      <a:pt x="10715" y="775825"/>
                    </a:lnTo>
                    <a:cubicBezTo>
                      <a:pt x="43646" y="539310"/>
                      <a:pt x="214060" y="333884"/>
                      <a:pt x="459229" y="268191"/>
                    </a:cubicBezTo>
                    <a:lnTo>
                      <a:pt x="1381640" y="21032"/>
                    </a:lnTo>
                    <a:cubicBezTo>
                      <a:pt x="1422501" y="10083"/>
                      <a:pt x="1463505" y="3534"/>
                      <a:pt x="1504149" y="1094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3DF8F2EB-98E9-4F1F-8623-AF4676627991}"/>
                  </a:ext>
                </a:extLst>
              </p:cNvPr>
              <p:cNvSpPr/>
              <p:nvPr/>
            </p:nvSpPr>
            <p:spPr>
              <a:xfrm>
                <a:off x="2789727" y="2904391"/>
                <a:ext cx="2045841" cy="1542504"/>
              </a:xfrm>
              <a:custGeom>
                <a:avLst/>
                <a:gdLst>
                  <a:gd name="connsiteX0" fmla="*/ 337813 w 2045841"/>
                  <a:gd name="connsiteY0" fmla="*/ 0 h 1542504"/>
                  <a:gd name="connsiteX1" fmla="*/ 553706 w 2045841"/>
                  <a:gd name="connsiteY1" fmla="*/ 215893 h 1542504"/>
                  <a:gd name="connsiteX2" fmla="*/ 421848 w 2045841"/>
                  <a:gd name="connsiteY2" fmla="*/ 414820 h 1542504"/>
                  <a:gd name="connsiteX3" fmla="*/ 384615 w 2045841"/>
                  <a:gd name="connsiteY3" fmla="*/ 422337 h 1542504"/>
                  <a:gd name="connsiteX4" fmla="*/ 414820 w 2045841"/>
                  <a:gd name="connsiteY4" fmla="*/ 467138 h 1542504"/>
                  <a:gd name="connsiteX5" fmla="*/ 431786 w 2045841"/>
                  <a:gd name="connsiteY5" fmla="*/ 551173 h 1542504"/>
                  <a:gd name="connsiteX6" fmla="*/ 414820 w 2045841"/>
                  <a:gd name="connsiteY6" fmla="*/ 635208 h 1542504"/>
                  <a:gd name="connsiteX7" fmla="*/ 398181 w 2045841"/>
                  <a:gd name="connsiteY7" fmla="*/ 659888 h 1542504"/>
                  <a:gd name="connsiteX8" fmla="*/ 421848 w 2045841"/>
                  <a:gd name="connsiteY8" fmla="*/ 664666 h 1542504"/>
                  <a:gd name="connsiteX9" fmla="*/ 553706 w 2045841"/>
                  <a:gd name="connsiteY9" fmla="*/ 863593 h 1542504"/>
                  <a:gd name="connsiteX10" fmla="*/ 539341 w 2045841"/>
                  <a:gd name="connsiteY10" fmla="*/ 934743 h 1542504"/>
                  <a:gd name="connsiteX11" fmla="*/ 580816 w 2045841"/>
                  <a:gd name="connsiteY11" fmla="*/ 972429 h 1542504"/>
                  <a:gd name="connsiteX12" fmla="*/ 615562 w 2045841"/>
                  <a:gd name="connsiteY12" fmla="*/ 1029698 h 1542504"/>
                  <a:gd name="connsiteX13" fmla="*/ 618502 w 2045841"/>
                  <a:gd name="connsiteY13" fmla="*/ 1044260 h 1542504"/>
                  <a:gd name="connsiteX14" fmla="*/ 620097 w 2045841"/>
                  <a:gd name="connsiteY14" fmla="*/ 1043394 h 1542504"/>
                  <a:gd name="connsiteX15" fmla="*/ 710403 w 2045841"/>
                  <a:gd name="connsiteY15" fmla="*/ 1025162 h 1542504"/>
                  <a:gd name="connsiteX16" fmla="*/ 736616 w 2045841"/>
                  <a:gd name="connsiteY16" fmla="*/ 1027805 h 1542504"/>
                  <a:gd name="connsiteX17" fmla="*/ 748714 w 2045841"/>
                  <a:gd name="connsiteY17" fmla="*/ 1016913 h 1542504"/>
                  <a:gd name="connsiteX18" fmla="*/ 1019013 w 2045841"/>
                  <a:gd name="connsiteY18" fmla="*/ 948962 h 1542504"/>
                  <a:gd name="connsiteX19" fmla="*/ 1289312 w 2045841"/>
                  <a:gd name="connsiteY19" fmla="*/ 1016913 h 1542504"/>
                  <a:gd name="connsiteX20" fmla="*/ 1301410 w 2045841"/>
                  <a:gd name="connsiteY20" fmla="*/ 1027805 h 1542504"/>
                  <a:gd name="connsiteX21" fmla="*/ 1327623 w 2045841"/>
                  <a:gd name="connsiteY21" fmla="*/ 1025162 h 1542504"/>
                  <a:gd name="connsiteX22" fmla="*/ 1417929 w 2045841"/>
                  <a:gd name="connsiteY22" fmla="*/ 1043394 h 1542504"/>
                  <a:gd name="connsiteX23" fmla="*/ 1419524 w 2045841"/>
                  <a:gd name="connsiteY23" fmla="*/ 1044260 h 1542504"/>
                  <a:gd name="connsiteX24" fmla="*/ 1422464 w 2045841"/>
                  <a:gd name="connsiteY24" fmla="*/ 1029698 h 1542504"/>
                  <a:gd name="connsiteX25" fmla="*/ 1457210 w 2045841"/>
                  <a:gd name="connsiteY25" fmla="*/ 972429 h 1542504"/>
                  <a:gd name="connsiteX26" fmla="*/ 1505288 w 2045841"/>
                  <a:gd name="connsiteY26" fmla="*/ 928742 h 1542504"/>
                  <a:gd name="connsiteX27" fmla="*/ 1492135 w 2045841"/>
                  <a:gd name="connsiteY27" fmla="*/ 863593 h 1542504"/>
                  <a:gd name="connsiteX28" fmla="*/ 1623993 w 2045841"/>
                  <a:gd name="connsiteY28" fmla="*/ 664666 h 1542504"/>
                  <a:gd name="connsiteX29" fmla="*/ 1647660 w 2045841"/>
                  <a:gd name="connsiteY29" fmla="*/ 659888 h 1542504"/>
                  <a:gd name="connsiteX30" fmla="*/ 1631021 w 2045841"/>
                  <a:gd name="connsiteY30" fmla="*/ 635208 h 1542504"/>
                  <a:gd name="connsiteX31" fmla="*/ 1614055 w 2045841"/>
                  <a:gd name="connsiteY31" fmla="*/ 551173 h 1542504"/>
                  <a:gd name="connsiteX32" fmla="*/ 1631021 w 2045841"/>
                  <a:gd name="connsiteY32" fmla="*/ 467138 h 1542504"/>
                  <a:gd name="connsiteX33" fmla="*/ 1661226 w 2045841"/>
                  <a:gd name="connsiteY33" fmla="*/ 422337 h 1542504"/>
                  <a:gd name="connsiteX34" fmla="*/ 1623993 w 2045841"/>
                  <a:gd name="connsiteY34" fmla="*/ 414820 h 1542504"/>
                  <a:gd name="connsiteX35" fmla="*/ 1492135 w 2045841"/>
                  <a:gd name="connsiteY35" fmla="*/ 215893 h 1542504"/>
                  <a:gd name="connsiteX36" fmla="*/ 1708028 w 2045841"/>
                  <a:gd name="connsiteY36" fmla="*/ 0 h 1542504"/>
                  <a:gd name="connsiteX37" fmla="*/ 1923921 w 2045841"/>
                  <a:gd name="connsiteY37" fmla="*/ 215893 h 1542504"/>
                  <a:gd name="connsiteX38" fmla="*/ 1906955 w 2045841"/>
                  <a:gd name="connsiteY38" fmla="*/ 299928 h 1542504"/>
                  <a:gd name="connsiteX39" fmla="*/ 1876749 w 2045841"/>
                  <a:gd name="connsiteY39" fmla="*/ 344729 h 1542504"/>
                  <a:gd name="connsiteX40" fmla="*/ 1913983 w 2045841"/>
                  <a:gd name="connsiteY40" fmla="*/ 352246 h 1542504"/>
                  <a:gd name="connsiteX41" fmla="*/ 2045841 w 2045841"/>
                  <a:gd name="connsiteY41" fmla="*/ 551173 h 1542504"/>
                  <a:gd name="connsiteX42" fmla="*/ 1913983 w 2045841"/>
                  <a:gd name="connsiteY42" fmla="*/ 750100 h 1542504"/>
                  <a:gd name="connsiteX43" fmla="*/ 1890315 w 2045841"/>
                  <a:gd name="connsiteY43" fmla="*/ 754878 h 1542504"/>
                  <a:gd name="connsiteX44" fmla="*/ 1906955 w 2045841"/>
                  <a:gd name="connsiteY44" fmla="*/ 779558 h 1542504"/>
                  <a:gd name="connsiteX45" fmla="*/ 1923921 w 2045841"/>
                  <a:gd name="connsiteY45" fmla="*/ 863593 h 1542504"/>
                  <a:gd name="connsiteX46" fmla="*/ 1860687 w 2045841"/>
                  <a:gd name="connsiteY46" fmla="*/ 1016252 h 1542504"/>
                  <a:gd name="connsiteX47" fmla="*/ 1847110 w 2045841"/>
                  <a:gd name="connsiteY47" fmla="*/ 1025407 h 1542504"/>
                  <a:gd name="connsiteX48" fmla="*/ 1850003 w 2045841"/>
                  <a:gd name="connsiteY48" fmla="*/ 1029698 h 1542504"/>
                  <a:gd name="connsiteX49" fmla="*/ 1868234 w 2045841"/>
                  <a:gd name="connsiteY49" fmla="*/ 1120003 h 1542504"/>
                  <a:gd name="connsiteX50" fmla="*/ 1636233 w 2045841"/>
                  <a:gd name="connsiteY50" fmla="*/ 1352004 h 1542504"/>
                  <a:gd name="connsiteX51" fmla="*/ 1545928 w 2045841"/>
                  <a:gd name="connsiteY51" fmla="*/ 1333772 h 1542504"/>
                  <a:gd name="connsiteX52" fmla="*/ 1544332 w 2045841"/>
                  <a:gd name="connsiteY52" fmla="*/ 1332906 h 1542504"/>
                  <a:gd name="connsiteX53" fmla="*/ 1541393 w 2045841"/>
                  <a:gd name="connsiteY53" fmla="*/ 1347469 h 1542504"/>
                  <a:gd name="connsiteX54" fmla="*/ 1327623 w 2045841"/>
                  <a:gd name="connsiteY54" fmla="*/ 1489164 h 1542504"/>
                  <a:gd name="connsiteX55" fmla="*/ 1237318 w 2045841"/>
                  <a:gd name="connsiteY55" fmla="*/ 1470932 h 1542504"/>
                  <a:gd name="connsiteX56" fmla="*/ 1199385 w 2045841"/>
                  <a:gd name="connsiteY56" fmla="*/ 1450343 h 1542504"/>
                  <a:gd name="connsiteX57" fmla="*/ 1183063 w 2045841"/>
                  <a:gd name="connsiteY57" fmla="*/ 1474553 h 1542504"/>
                  <a:gd name="connsiteX58" fmla="*/ 1019013 w 2045841"/>
                  <a:gd name="connsiteY58" fmla="*/ 1542504 h 1542504"/>
                  <a:gd name="connsiteX59" fmla="*/ 854963 w 2045841"/>
                  <a:gd name="connsiteY59" fmla="*/ 1474553 h 1542504"/>
                  <a:gd name="connsiteX60" fmla="*/ 838641 w 2045841"/>
                  <a:gd name="connsiteY60" fmla="*/ 1450343 h 1542504"/>
                  <a:gd name="connsiteX61" fmla="*/ 800708 w 2045841"/>
                  <a:gd name="connsiteY61" fmla="*/ 1470932 h 1542504"/>
                  <a:gd name="connsiteX62" fmla="*/ 710403 w 2045841"/>
                  <a:gd name="connsiteY62" fmla="*/ 1489164 h 1542504"/>
                  <a:gd name="connsiteX63" fmla="*/ 496634 w 2045841"/>
                  <a:gd name="connsiteY63" fmla="*/ 1347469 h 1542504"/>
                  <a:gd name="connsiteX64" fmla="*/ 493694 w 2045841"/>
                  <a:gd name="connsiteY64" fmla="*/ 1332906 h 1542504"/>
                  <a:gd name="connsiteX65" fmla="*/ 492098 w 2045841"/>
                  <a:gd name="connsiteY65" fmla="*/ 1333772 h 1542504"/>
                  <a:gd name="connsiteX66" fmla="*/ 401793 w 2045841"/>
                  <a:gd name="connsiteY66" fmla="*/ 1352004 h 1542504"/>
                  <a:gd name="connsiteX67" fmla="*/ 169792 w 2045841"/>
                  <a:gd name="connsiteY67" fmla="*/ 1120003 h 1542504"/>
                  <a:gd name="connsiteX68" fmla="*/ 188024 w 2045841"/>
                  <a:gd name="connsiteY68" fmla="*/ 1029698 h 1542504"/>
                  <a:gd name="connsiteX69" fmla="*/ 193359 w 2045841"/>
                  <a:gd name="connsiteY69" fmla="*/ 1021784 h 1542504"/>
                  <a:gd name="connsiteX70" fmla="*/ 185154 w 2045841"/>
                  <a:gd name="connsiteY70" fmla="*/ 1016252 h 1542504"/>
                  <a:gd name="connsiteX71" fmla="*/ 121920 w 2045841"/>
                  <a:gd name="connsiteY71" fmla="*/ 863593 h 1542504"/>
                  <a:gd name="connsiteX72" fmla="*/ 138886 w 2045841"/>
                  <a:gd name="connsiteY72" fmla="*/ 779558 h 1542504"/>
                  <a:gd name="connsiteX73" fmla="*/ 155526 w 2045841"/>
                  <a:gd name="connsiteY73" fmla="*/ 754878 h 1542504"/>
                  <a:gd name="connsiteX74" fmla="*/ 131858 w 2045841"/>
                  <a:gd name="connsiteY74" fmla="*/ 750100 h 1542504"/>
                  <a:gd name="connsiteX75" fmla="*/ 0 w 2045841"/>
                  <a:gd name="connsiteY75" fmla="*/ 551173 h 1542504"/>
                  <a:gd name="connsiteX76" fmla="*/ 131858 w 2045841"/>
                  <a:gd name="connsiteY76" fmla="*/ 352246 h 1542504"/>
                  <a:gd name="connsiteX77" fmla="*/ 169092 w 2045841"/>
                  <a:gd name="connsiteY77" fmla="*/ 344729 h 1542504"/>
                  <a:gd name="connsiteX78" fmla="*/ 138886 w 2045841"/>
                  <a:gd name="connsiteY78" fmla="*/ 299928 h 1542504"/>
                  <a:gd name="connsiteX79" fmla="*/ 121920 w 2045841"/>
                  <a:gd name="connsiteY79" fmla="*/ 215893 h 1542504"/>
                  <a:gd name="connsiteX80" fmla="*/ 337813 w 2045841"/>
                  <a:gd name="connsiteY80" fmla="*/ 0 h 1542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45841" h="1542504">
                    <a:moveTo>
                      <a:pt x="337813" y="0"/>
                    </a:moveTo>
                    <a:cubicBezTo>
                      <a:pt x="457047" y="0"/>
                      <a:pt x="553706" y="96659"/>
                      <a:pt x="553706" y="215893"/>
                    </a:cubicBezTo>
                    <a:cubicBezTo>
                      <a:pt x="553706" y="305318"/>
                      <a:pt x="499335" y="382045"/>
                      <a:pt x="421848" y="414820"/>
                    </a:cubicBezTo>
                    <a:lnTo>
                      <a:pt x="384615" y="422337"/>
                    </a:lnTo>
                    <a:lnTo>
                      <a:pt x="414820" y="467138"/>
                    </a:lnTo>
                    <a:cubicBezTo>
                      <a:pt x="425745" y="492967"/>
                      <a:pt x="431786" y="521364"/>
                      <a:pt x="431786" y="551173"/>
                    </a:cubicBezTo>
                    <a:cubicBezTo>
                      <a:pt x="431786" y="580981"/>
                      <a:pt x="425745" y="609379"/>
                      <a:pt x="414820" y="635208"/>
                    </a:cubicBezTo>
                    <a:lnTo>
                      <a:pt x="398181" y="659888"/>
                    </a:lnTo>
                    <a:lnTo>
                      <a:pt x="421848" y="664666"/>
                    </a:lnTo>
                    <a:cubicBezTo>
                      <a:pt x="499335" y="697441"/>
                      <a:pt x="553706" y="774168"/>
                      <a:pt x="553706" y="863593"/>
                    </a:cubicBezTo>
                    <a:lnTo>
                      <a:pt x="539341" y="934743"/>
                    </a:lnTo>
                    <a:lnTo>
                      <a:pt x="580816" y="972429"/>
                    </a:lnTo>
                    <a:cubicBezTo>
                      <a:pt x="595000" y="989616"/>
                      <a:pt x="606757" y="1008880"/>
                      <a:pt x="615562" y="1029698"/>
                    </a:cubicBezTo>
                    <a:lnTo>
                      <a:pt x="618502" y="1044260"/>
                    </a:lnTo>
                    <a:lnTo>
                      <a:pt x="620097" y="1043394"/>
                    </a:lnTo>
                    <a:cubicBezTo>
                      <a:pt x="647854" y="1031654"/>
                      <a:pt x="678370" y="1025162"/>
                      <a:pt x="710403" y="1025162"/>
                    </a:cubicBezTo>
                    <a:lnTo>
                      <a:pt x="736616" y="1027805"/>
                    </a:lnTo>
                    <a:lnTo>
                      <a:pt x="748714" y="1016913"/>
                    </a:lnTo>
                    <a:cubicBezTo>
                      <a:pt x="817890" y="974929"/>
                      <a:pt x="913455" y="948962"/>
                      <a:pt x="1019013" y="948962"/>
                    </a:cubicBezTo>
                    <a:cubicBezTo>
                      <a:pt x="1124571" y="948962"/>
                      <a:pt x="1220136" y="974929"/>
                      <a:pt x="1289312" y="1016913"/>
                    </a:cubicBezTo>
                    <a:lnTo>
                      <a:pt x="1301410" y="1027805"/>
                    </a:lnTo>
                    <a:lnTo>
                      <a:pt x="1327623" y="1025162"/>
                    </a:lnTo>
                    <a:cubicBezTo>
                      <a:pt x="1359656" y="1025162"/>
                      <a:pt x="1390172" y="1031654"/>
                      <a:pt x="1417929" y="1043394"/>
                    </a:cubicBezTo>
                    <a:lnTo>
                      <a:pt x="1419524" y="1044260"/>
                    </a:lnTo>
                    <a:lnTo>
                      <a:pt x="1422464" y="1029698"/>
                    </a:lnTo>
                    <a:cubicBezTo>
                      <a:pt x="1431269" y="1008880"/>
                      <a:pt x="1443026" y="989616"/>
                      <a:pt x="1457210" y="972429"/>
                    </a:cubicBezTo>
                    <a:lnTo>
                      <a:pt x="1505288" y="928742"/>
                    </a:lnTo>
                    <a:lnTo>
                      <a:pt x="1492135" y="863593"/>
                    </a:lnTo>
                    <a:cubicBezTo>
                      <a:pt x="1492135" y="774168"/>
                      <a:pt x="1546506" y="697441"/>
                      <a:pt x="1623993" y="664666"/>
                    </a:cubicBezTo>
                    <a:lnTo>
                      <a:pt x="1647660" y="659888"/>
                    </a:lnTo>
                    <a:lnTo>
                      <a:pt x="1631021" y="635208"/>
                    </a:lnTo>
                    <a:cubicBezTo>
                      <a:pt x="1620096" y="609379"/>
                      <a:pt x="1614055" y="580981"/>
                      <a:pt x="1614055" y="551173"/>
                    </a:cubicBezTo>
                    <a:cubicBezTo>
                      <a:pt x="1614055" y="521364"/>
                      <a:pt x="1620096" y="492967"/>
                      <a:pt x="1631021" y="467138"/>
                    </a:cubicBezTo>
                    <a:lnTo>
                      <a:pt x="1661226" y="422337"/>
                    </a:lnTo>
                    <a:lnTo>
                      <a:pt x="1623993" y="414820"/>
                    </a:lnTo>
                    <a:cubicBezTo>
                      <a:pt x="1546506" y="382045"/>
                      <a:pt x="1492135" y="305318"/>
                      <a:pt x="1492135" y="215893"/>
                    </a:cubicBezTo>
                    <a:cubicBezTo>
                      <a:pt x="1492135" y="96659"/>
                      <a:pt x="1588794" y="0"/>
                      <a:pt x="1708028" y="0"/>
                    </a:cubicBezTo>
                    <a:cubicBezTo>
                      <a:pt x="1827262" y="0"/>
                      <a:pt x="1923921" y="96659"/>
                      <a:pt x="1923921" y="215893"/>
                    </a:cubicBezTo>
                    <a:cubicBezTo>
                      <a:pt x="1923921" y="245701"/>
                      <a:pt x="1917880" y="274099"/>
                      <a:pt x="1906955" y="299928"/>
                    </a:cubicBezTo>
                    <a:lnTo>
                      <a:pt x="1876749" y="344729"/>
                    </a:lnTo>
                    <a:lnTo>
                      <a:pt x="1913983" y="352246"/>
                    </a:lnTo>
                    <a:cubicBezTo>
                      <a:pt x="1991470" y="385020"/>
                      <a:pt x="2045841" y="461747"/>
                      <a:pt x="2045841" y="551173"/>
                    </a:cubicBezTo>
                    <a:cubicBezTo>
                      <a:pt x="2045841" y="640598"/>
                      <a:pt x="1991470" y="717326"/>
                      <a:pt x="1913983" y="750100"/>
                    </a:cubicBezTo>
                    <a:lnTo>
                      <a:pt x="1890315" y="754878"/>
                    </a:lnTo>
                    <a:lnTo>
                      <a:pt x="1906955" y="779558"/>
                    </a:lnTo>
                    <a:cubicBezTo>
                      <a:pt x="1917880" y="805387"/>
                      <a:pt x="1923921" y="833785"/>
                      <a:pt x="1923921" y="863593"/>
                    </a:cubicBezTo>
                    <a:cubicBezTo>
                      <a:pt x="1923921" y="923210"/>
                      <a:pt x="1899757" y="977183"/>
                      <a:pt x="1860687" y="1016252"/>
                    </a:cubicBezTo>
                    <a:lnTo>
                      <a:pt x="1847110" y="1025407"/>
                    </a:lnTo>
                    <a:lnTo>
                      <a:pt x="1850003" y="1029698"/>
                    </a:lnTo>
                    <a:cubicBezTo>
                      <a:pt x="1861742" y="1057454"/>
                      <a:pt x="1868234" y="1087970"/>
                      <a:pt x="1868234" y="1120003"/>
                    </a:cubicBezTo>
                    <a:cubicBezTo>
                      <a:pt x="1868234" y="1248134"/>
                      <a:pt x="1764364" y="1352004"/>
                      <a:pt x="1636233" y="1352004"/>
                    </a:cubicBezTo>
                    <a:cubicBezTo>
                      <a:pt x="1604200" y="1352004"/>
                      <a:pt x="1573684" y="1345512"/>
                      <a:pt x="1545928" y="1333772"/>
                    </a:cubicBezTo>
                    <a:lnTo>
                      <a:pt x="1544332" y="1332906"/>
                    </a:lnTo>
                    <a:lnTo>
                      <a:pt x="1541393" y="1347469"/>
                    </a:lnTo>
                    <a:cubicBezTo>
                      <a:pt x="1506173" y="1430737"/>
                      <a:pt x="1423722" y="1489164"/>
                      <a:pt x="1327623" y="1489164"/>
                    </a:cubicBezTo>
                    <a:cubicBezTo>
                      <a:pt x="1295590" y="1489164"/>
                      <a:pt x="1265074" y="1482672"/>
                      <a:pt x="1237318" y="1470932"/>
                    </a:cubicBezTo>
                    <a:lnTo>
                      <a:pt x="1199385" y="1450343"/>
                    </a:lnTo>
                    <a:lnTo>
                      <a:pt x="1183063" y="1474553"/>
                    </a:lnTo>
                    <a:cubicBezTo>
                      <a:pt x="1141079" y="1516537"/>
                      <a:pt x="1083078" y="1542504"/>
                      <a:pt x="1019013" y="1542504"/>
                    </a:cubicBezTo>
                    <a:cubicBezTo>
                      <a:pt x="954947" y="1542504"/>
                      <a:pt x="896947" y="1516537"/>
                      <a:pt x="854963" y="1474553"/>
                    </a:cubicBezTo>
                    <a:lnTo>
                      <a:pt x="838641" y="1450343"/>
                    </a:lnTo>
                    <a:lnTo>
                      <a:pt x="800708" y="1470932"/>
                    </a:lnTo>
                    <a:cubicBezTo>
                      <a:pt x="772952" y="1482672"/>
                      <a:pt x="742436" y="1489164"/>
                      <a:pt x="710403" y="1489164"/>
                    </a:cubicBezTo>
                    <a:cubicBezTo>
                      <a:pt x="614305" y="1489164"/>
                      <a:pt x="531853" y="1430737"/>
                      <a:pt x="496634" y="1347469"/>
                    </a:cubicBezTo>
                    <a:lnTo>
                      <a:pt x="493694" y="1332906"/>
                    </a:lnTo>
                    <a:lnTo>
                      <a:pt x="492098" y="1333772"/>
                    </a:lnTo>
                    <a:cubicBezTo>
                      <a:pt x="464342" y="1345512"/>
                      <a:pt x="433826" y="1352004"/>
                      <a:pt x="401793" y="1352004"/>
                    </a:cubicBezTo>
                    <a:cubicBezTo>
                      <a:pt x="273662" y="1352004"/>
                      <a:pt x="169792" y="1248134"/>
                      <a:pt x="169792" y="1120003"/>
                    </a:cubicBezTo>
                    <a:cubicBezTo>
                      <a:pt x="169792" y="1087970"/>
                      <a:pt x="176284" y="1057454"/>
                      <a:pt x="188024" y="1029698"/>
                    </a:cubicBezTo>
                    <a:lnTo>
                      <a:pt x="193359" y="1021784"/>
                    </a:lnTo>
                    <a:lnTo>
                      <a:pt x="185154" y="1016252"/>
                    </a:lnTo>
                    <a:cubicBezTo>
                      <a:pt x="146085" y="977183"/>
                      <a:pt x="121920" y="923210"/>
                      <a:pt x="121920" y="863593"/>
                    </a:cubicBezTo>
                    <a:cubicBezTo>
                      <a:pt x="121920" y="833785"/>
                      <a:pt x="127961" y="805387"/>
                      <a:pt x="138886" y="779558"/>
                    </a:cubicBezTo>
                    <a:lnTo>
                      <a:pt x="155526" y="754878"/>
                    </a:lnTo>
                    <a:lnTo>
                      <a:pt x="131858" y="750100"/>
                    </a:lnTo>
                    <a:cubicBezTo>
                      <a:pt x="54371" y="717326"/>
                      <a:pt x="0" y="640598"/>
                      <a:pt x="0" y="551173"/>
                    </a:cubicBezTo>
                    <a:cubicBezTo>
                      <a:pt x="0" y="461747"/>
                      <a:pt x="54371" y="385020"/>
                      <a:pt x="131858" y="352246"/>
                    </a:cubicBezTo>
                    <a:lnTo>
                      <a:pt x="169092" y="344729"/>
                    </a:lnTo>
                    <a:lnTo>
                      <a:pt x="138886" y="299928"/>
                    </a:lnTo>
                    <a:cubicBezTo>
                      <a:pt x="127961" y="274099"/>
                      <a:pt x="121920" y="245701"/>
                      <a:pt x="121920" y="215893"/>
                    </a:cubicBezTo>
                    <a:cubicBezTo>
                      <a:pt x="121920" y="96659"/>
                      <a:pt x="218579" y="0"/>
                      <a:pt x="337813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6" name="四角形: 上の 2 つの角を丸める 1895">
                <a:extLst>
                  <a:ext uri="{FF2B5EF4-FFF2-40B4-BE49-F238E27FC236}">
                    <a16:creationId xmlns:a16="http://schemas.microsoft.com/office/drawing/2014/main" id="{FA79B8B2-C93F-4C54-8193-586ADD078D5F}"/>
                  </a:ext>
                </a:extLst>
              </p:cNvPr>
              <p:cNvSpPr/>
              <p:nvPr/>
            </p:nvSpPr>
            <p:spPr>
              <a:xfrm>
                <a:off x="3157290" y="2809185"/>
                <a:ext cx="1282825" cy="85080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36B4FE14-3F56-4F70-9735-57DC26B44FF1}"/>
                  </a:ext>
                </a:extLst>
              </p:cNvPr>
              <p:cNvSpPr/>
              <p:nvPr/>
            </p:nvSpPr>
            <p:spPr>
              <a:xfrm>
                <a:off x="3202355" y="3030298"/>
                <a:ext cx="491174" cy="279141"/>
              </a:xfrm>
              <a:custGeom>
                <a:avLst/>
                <a:gdLst>
                  <a:gd name="connsiteX0" fmla="*/ 421864 w 843728"/>
                  <a:gd name="connsiteY0" fmla="*/ 0 h 367704"/>
                  <a:gd name="connsiteX1" fmla="*/ 839442 w 843728"/>
                  <a:gd name="connsiteY1" fmla="*/ 175117 h 367704"/>
                  <a:gd name="connsiteX2" fmla="*/ 843728 w 843728"/>
                  <a:gd name="connsiteY2" fmla="*/ 183852 h 367704"/>
                  <a:gd name="connsiteX3" fmla="*/ 839442 w 843728"/>
                  <a:gd name="connsiteY3" fmla="*/ 192587 h 367704"/>
                  <a:gd name="connsiteX4" fmla="*/ 421864 w 843728"/>
                  <a:gd name="connsiteY4" fmla="*/ 367704 h 367704"/>
                  <a:gd name="connsiteX5" fmla="*/ 4286 w 843728"/>
                  <a:gd name="connsiteY5" fmla="*/ 192587 h 367704"/>
                  <a:gd name="connsiteX6" fmla="*/ 0 w 843728"/>
                  <a:gd name="connsiteY6" fmla="*/ 183852 h 367704"/>
                  <a:gd name="connsiteX7" fmla="*/ 4286 w 843728"/>
                  <a:gd name="connsiteY7" fmla="*/ 175117 h 367704"/>
                  <a:gd name="connsiteX8" fmla="*/ 421864 w 843728"/>
                  <a:gd name="connsiteY8" fmla="*/ 0 h 36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728" h="367704">
                    <a:moveTo>
                      <a:pt x="421864" y="0"/>
                    </a:moveTo>
                    <a:cubicBezTo>
                      <a:pt x="609582" y="0"/>
                      <a:pt x="770644" y="72208"/>
                      <a:pt x="839442" y="175117"/>
                    </a:cubicBezTo>
                    <a:lnTo>
                      <a:pt x="843728" y="183852"/>
                    </a:lnTo>
                    <a:lnTo>
                      <a:pt x="839442" y="192587"/>
                    </a:lnTo>
                    <a:cubicBezTo>
                      <a:pt x="770644" y="295496"/>
                      <a:pt x="609582" y="367704"/>
                      <a:pt x="421864" y="367704"/>
                    </a:cubicBezTo>
                    <a:cubicBezTo>
                      <a:pt x="234146" y="367704"/>
                      <a:pt x="73085" y="295496"/>
                      <a:pt x="4286" y="192587"/>
                    </a:cubicBezTo>
                    <a:lnTo>
                      <a:pt x="0" y="183852"/>
                    </a:lnTo>
                    <a:lnTo>
                      <a:pt x="4286" y="175117"/>
                    </a:lnTo>
                    <a:cubicBezTo>
                      <a:pt x="73085" y="72208"/>
                      <a:pt x="234146" y="0"/>
                      <a:pt x="42186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39B52D3D-E465-4931-AB74-54143A2C16AF}"/>
                  </a:ext>
                </a:extLst>
              </p:cNvPr>
              <p:cNvSpPr/>
              <p:nvPr/>
            </p:nvSpPr>
            <p:spPr>
              <a:xfrm>
                <a:off x="3880535" y="3030298"/>
                <a:ext cx="491174" cy="279141"/>
              </a:xfrm>
              <a:custGeom>
                <a:avLst/>
                <a:gdLst>
                  <a:gd name="connsiteX0" fmla="*/ 421864 w 843728"/>
                  <a:gd name="connsiteY0" fmla="*/ 0 h 367704"/>
                  <a:gd name="connsiteX1" fmla="*/ 839442 w 843728"/>
                  <a:gd name="connsiteY1" fmla="*/ 175117 h 367704"/>
                  <a:gd name="connsiteX2" fmla="*/ 843728 w 843728"/>
                  <a:gd name="connsiteY2" fmla="*/ 183852 h 367704"/>
                  <a:gd name="connsiteX3" fmla="*/ 839442 w 843728"/>
                  <a:gd name="connsiteY3" fmla="*/ 192587 h 367704"/>
                  <a:gd name="connsiteX4" fmla="*/ 421864 w 843728"/>
                  <a:gd name="connsiteY4" fmla="*/ 367704 h 367704"/>
                  <a:gd name="connsiteX5" fmla="*/ 4286 w 843728"/>
                  <a:gd name="connsiteY5" fmla="*/ 192587 h 367704"/>
                  <a:gd name="connsiteX6" fmla="*/ 0 w 843728"/>
                  <a:gd name="connsiteY6" fmla="*/ 183852 h 367704"/>
                  <a:gd name="connsiteX7" fmla="*/ 4286 w 843728"/>
                  <a:gd name="connsiteY7" fmla="*/ 175117 h 367704"/>
                  <a:gd name="connsiteX8" fmla="*/ 421864 w 843728"/>
                  <a:gd name="connsiteY8" fmla="*/ 0 h 36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728" h="367704">
                    <a:moveTo>
                      <a:pt x="421864" y="0"/>
                    </a:moveTo>
                    <a:cubicBezTo>
                      <a:pt x="609582" y="0"/>
                      <a:pt x="770644" y="72208"/>
                      <a:pt x="839442" y="175117"/>
                    </a:cubicBezTo>
                    <a:lnTo>
                      <a:pt x="843728" y="183852"/>
                    </a:lnTo>
                    <a:lnTo>
                      <a:pt x="839442" y="192587"/>
                    </a:lnTo>
                    <a:cubicBezTo>
                      <a:pt x="770644" y="295496"/>
                      <a:pt x="609582" y="367704"/>
                      <a:pt x="421864" y="367704"/>
                    </a:cubicBezTo>
                    <a:cubicBezTo>
                      <a:pt x="234146" y="367704"/>
                      <a:pt x="73085" y="295496"/>
                      <a:pt x="4286" y="192587"/>
                    </a:cubicBezTo>
                    <a:lnTo>
                      <a:pt x="0" y="183852"/>
                    </a:lnTo>
                    <a:lnTo>
                      <a:pt x="4286" y="175117"/>
                    </a:lnTo>
                    <a:cubicBezTo>
                      <a:pt x="73085" y="72208"/>
                      <a:pt x="234146" y="0"/>
                      <a:pt x="42186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9" name="楕円 1898">
                <a:extLst>
                  <a:ext uri="{FF2B5EF4-FFF2-40B4-BE49-F238E27FC236}">
                    <a16:creationId xmlns:a16="http://schemas.microsoft.com/office/drawing/2014/main" id="{BE7F789C-46D9-47FA-90FA-B809E39F666D}"/>
                  </a:ext>
                </a:extLst>
              </p:cNvPr>
              <p:cNvSpPr/>
              <p:nvPr/>
            </p:nvSpPr>
            <p:spPr>
              <a:xfrm>
                <a:off x="3324770" y="3045503"/>
                <a:ext cx="264250" cy="26425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0" name="楕円 1899">
                <a:extLst>
                  <a:ext uri="{FF2B5EF4-FFF2-40B4-BE49-F238E27FC236}">
                    <a16:creationId xmlns:a16="http://schemas.microsoft.com/office/drawing/2014/main" id="{FC870548-1CFC-4786-BCC2-D6FCCA5EDD88}"/>
                  </a:ext>
                </a:extLst>
              </p:cNvPr>
              <p:cNvSpPr/>
              <p:nvPr/>
            </p:nvSpPr>
            <p:spPr>
              <a:xfrm>
                <a:off x="3987710" y="3045503"/>
                <a:ext cx="264250" cy="26425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01" name="グループ化 1900">
                <a:extLst>
                  <a:ext uri="{FF2B5EF4-FFF2-40B4-BE49-F238E27FC236}">
                    <a16:creationId xmlns:a16="http://schemas.microsoft.com/office/drawing/2014/main" id="{C1D16BB5-BE23-4411-91D7-EEADB2D137E5}"/>
                  </a:ext>
                </a:extLst>
              </p:cNvPr>
              <p:cNvGrpSpPr/>
              <p:nvPr/>
            </p:nvGrpSpPr>
            <p:grpSpPr>
              <a:xfrm>
                <a:off x="3086951" y="3252675"/>
                <a:ext cx="1423504" cy="711861"/>
                <a:chOff x="3086951" y="2401830"/>
                <a:chExt cx="1423504" cy="897631"/>
              </a:xfrm>
            </p:grpSpPr>
            <p:sp>
              <p:nvSpPr>
                <p:cNvPr id="1939" name="四角形: 上の 2 つの角を丸める 1938">
                  <a:extLst>
                    <a:ext uri="{FF2B5EF4-FFF2-40B4-BE49-F238E27FC236}">
                      <a16:creationId xmlns:a16="http://schemas.microsoft.com/office/drawing/2014/main" id="{84E3C8EC-0C80-4BEF-A709-A20C1614B7F0}"/>
                    </a:ext>
                  </a:extLst>
                </p:cNvPr>
                <p:cNvSpPr/>
                <p:nvPr/>
              </p:nvSpPr>
              <p:spPr>
                <a:xfrm>
                  <a:off x="3086951" y="2650453"/>
                  <a:ext cx="1423504" cy="649008"/>
                </a:xfrm>
                <a:prstGeom prst="round2SameRect">
                  <a:avLst>
                    <a:gd name="adj1" fmla="val 50000"/>
                    <a:gd name="adj2" fmla="val 34286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40" name="フリーフォーム: 図形 1939">
                  <a:extLst>
                    <a:ext uri="{FF2B5EF4-FFF2-40B4-BE49-F238E27FC236}">
                      <a16:creationId xmlns:a16="http://schemas.microsoft.com/office/drawing/2014/main" id="{A6BD3979-EA01-4746-968C-995DC7C26535}"/>
                    </a:ext>
                  </a:extLst>
                </p:cNvPr>
                <p:cNvSpPr/>
                <p:nvPr/>
              </p:nvSpPr>
              <p:spPr>
                <a:xfrm>
                  <a:off x="3260964" y="3009115"/>
                  <a:ext cx="1078684" cy="104576"/>
                </a:xfrm>
                <a:custGeom>
                  <a:avLst/>
                  <a:gdLst>
                    <a:gd name="connsiteX0" fmla="*/ 0 w 1078684"/>
                    <a:gd name="connsiteY0" fmla="*/ 0 h 104576"/>
                    <a:gd name="connsiteX1" fmla="*/ 1078684 w 1078684"/>
                    <a:gd name="connsiteY1" fmla="*/ 0 h 104576"/>
                    <a:gd name="connsiteX2" fmla="*/ 1078684 w 1078684"/>
                    <a:gd name="connsiteY2" fmla="*/ 104576 h 104576"/>
                    <a:gd name="connsiteX3" fmla="*/ 0 w 1078684"/>
                    <a:gd name="connsiteY3" fmla="*/ 104576 h 104576"/>
                    <a:gd name="connsiteX4" fmla="*/ 0 w 1078684"/>
                    <a:gd name="connsiteY4" fmla="*/ 0 h 104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8684" h="104576">
                      <a:moveTo>
                        <a:pt x="0" y="0"/>
                      </a:moveTo>
                      <a:lnTo>
                        <a:pt x="1078684" y="0"/>
                      </a:lnTo>
                      <a:lnTo>
                        <a:pt x="1078684" y="104576"/>
                      </a:lnTo>
                      <a:lnTo>
                        <a:pt x="0" y="10457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41" name="フリーフォーム: 図形 1940">
                  <a:extLst>
                    <a:ext uri="{FF2B5EF4-FFF2-40B4-BE49-F238E27FC236}">
                      <a16:creationId xmlns:a16="http://schemas.microsoft.com/office/drawing/2014/main" id="{5EEE4159-F793-4362-8408-5B73DE468152}"/>
                    </a:ext>
                  </a:extLst>
                </p:cNvPr>
                <p:cNvSpPr/>
                <p:nvPr/>
              </p:nvSpPr>
              <p:spPr>
                <a:xfrm>
                  <a:off x="3260964" y="2890619"/>
                  <a:ext cx="1078684" cy="118496"/>
                </a:xfrm>
                <a:custGeom>
                  <a:avLst/>
                  <a:gdLst>
                    <a:gd name="connsiteX0" fmla="*/ 110268 w 1078684"/>
                    <a:gd name="connsiteY0" fmla="*/ 0 h 118496"/>
                    <a:gd name="connsiteX1" fmla="*/ 968416 w 1078684"/>
                    <a:gd name="connsiteY1" fmla="*/ 0 h 118496"/>
                    <a:gd name="connsiteX2" fmla="*/ 1078684 w 1078684"/>
                    <a:gd name="connsiteY2" fmla="*/ 110268 h 118496"/>
                    <a:gd name="connsiteX3" fmla="*/ 1078684 w 1078684"/>
                    <a:gd name="connsiteY3" fmla="*/ 118496 h 118496"/>
                    <a:gd name="connsiteX4" fmla="*/ 0 w 1078684"/>
                    <a:gd name="connsiteY4" fmla="*/ 118496 h 118496"/>
                    <a:gd name="connsiteX5" fmla="*/ 0 w 1078684"/>
                    <a:gd name="connsiteY5" fmla="*/ 110268 h 118496"/>
                    <a:gd name="connsiteX6" fmla="*/ 110268 w 1078684"/>
                    <a:gd name="connsiteY6" fmla="*/ 0 h 118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78684" h="118496">
                      <a:moveTo>
                        <a:pt x="110268" y="0"/>
                      </a:moveTo>
                      <a:lnTo>
                        <a:pt x="968416" y="0"/>
                      </a:lnTo>
                      <a:cubicBezTo>
                        <a:pt x="1029315" y="0"/>
                        <a:pt x="1078684" y="49369"/>
                        <a:pt x="1078684" y="110268"/>
                      </a:cubicBezTo>
                      <a:lnTo>
                        <a:pt x="1078684" y="118496"/>
                      </a:lnTo>
                      <a:lnTo>
                        <a:pt x="0" y="118496"/>
                      </a:lnTo>
                      <a:lnTo>
                        <a:pt x="0" y="110268"/>
                      </a:lnTo>
                      <a:cubicBezTo>
                        <a:pt x="0" y="49369"/>
                        <a:pt x="49369" y="0"/>
                        <a:pt x="110268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42" name="フリーフォーム: 図形 1941">
                  <a:extLst>
                    <a:ext uri="{FF2B5EF4-FFF2-40B4-BE49-F238E27FC236}">
                      <a16:creationId xmlns:a16="http://schemas.microsoft.com/office/drawing/2014/main" id="{A0A83B9D-0806-4C05-B1F4-F5D27C3F321E}"/>
                    </a:ext>
                  </a:extLst>
                </p:cNvPr>
                <p:cNvSpPr/>
                <p:nvPr/>
              </p:nvSpPr>
              <p:spPr>
                <a:xfrm>
                  <a:off x="3260964" y="3113691"/>
                  <a:ext cx="1078684" cy="118496"/>
                </a:xfrm>
                <a:custGeom>
                  <a:avLst/>
                  <a:gdLst>
                    <a:gd name="connsiteX0" fmla="*/ 0 w 1078684"/>
                    <a:gd name="connsiteY0" fmla="*/ 0 h 118496"/>
                    <a:gd name="connsiteX1" fmla="*/ 1078684 w 1078684"/>
                    <a:gd name="connsiteY1" fmla="*/ 0 h 118496"/>
                    <a:gd name="connsiteX2" fmla="*/ 1078684 w 1078684"/>
                    <a:gd name="connsiteY2" fmla="*/ 8228 h 118496"/>
                    <a:gd name="connsiteX3" fmla="*/ 968416 w 1078684"/>
                    <a:gd name="connsiteY3" fmla="*/ 118496 h 118496"/>
                    <a:gd name="connsiteX4" fmla="*/ 110268 w 1078684"/>
                    <a:gd name="connsiteY4" fmla="*/ 118496 h 118496"/>
                    <a:gd name="connsiteX5" fmla="*/ 0 w 1078684"/>
                    <a:gd name="connsiteY5" fmla="*/ 8228 h 118496"/>
                    <a:gd name="connsiteX6" fmla="*/ 0 w 1078684"/>
                    <a:gd name="connsiteY6" fmla="*/ 0 h 118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78684" h="118496">
                      <a:moveTo>
                        <a:pt x="0" y="0"/>
                      </a:moveTo>
                      <a:lnTo>
                        <a:pt x="1078684" y="0"/>
                      </a:lnTo>
                      <a:lnTo>
                        <a:pt x="1078684" y="8228"/>
                      </a:lnTo>
                      <a:cubicBezTo>
                        <a:pt x="1078684" y="69127"/>
                        <a:pt x="1029315" y="118496"/>
                        <a:pt x="968416" y="118496"/>
                      </a:cubicBezTo>
                      <a:lnTo>
                        <a:pt x="110268" y="118496"/>
                      </a:lnTo>
                      <a:cubicBezTo>
                        <a:pt x="49369" y="118496"/>
                        <a:pt x="0" y="69127"/>
                        <a:pt x="0" y="822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43" name="フリーフォーム: 図形 1942">
                  <a:extLst>
                    <a:ext uri="{FF2B5EF4-FFF2-40B4-BE49-F238E27FC236}">
                      <a16:creationId xmlns:a16="http://schemas.microsoft.com/office/drawing/2014/main" id="{DE3CB59C-2B06-4D7F-A971-C3DDF717E3F0}"/>
                    </a:ext>
                  </a:extLst>
                </p:cNvPr>
                <p:cNvSpPr/>
                <p:nvPr/>
              </p:nvSpPr>
              <p:spPr>
                <a:xfrm>
                  <a:off x="3447942" y="2401830"/>
                  <a:ext cx="701522" cy="434142"/>
                </a:xfrm>
                <a:custGeom>
                  <a:avLst/>
                  <a:gdLst>
                    <a:gd name="connsiteX0" fmla="*/ 331745 w 701522"/>
                    <a:gd name="connsiteY0" fmla="*/ 0 h 434142"/>
                    <a:gd name="connsiteX1" fmla="*/ 369777 w 701522"/>
                    <a:gd name="connsiteY1" fmla="*/ 0 h 434142"/>
                    <a:gd name="connsiteX2" fmla="*/ 499218 w 701522"/>
                    <a:gd name="connsiteY2" fmla="*/ 129441 h 434142"/>
                    <a:gd name="connsiteX3" fmla="*/ 499218 w 701522"/>
                    <a:gd name="connsiteY3" fmla="*/ 175260 h 434142"/>
                    <a:gd name="connsiteX4" fmla="*/ 572081 w 701522"/>
                    <a:gd name="connsiteY4" fmla="*/ 175260 h 434142"/>
                    <a:gd name="connsiteX5" fmla="*/ 701522 w 701522"/>
                    <a:gd name="connsiteY5" fmla="*/ 304701 h 434142"/>
                    <a:gd name="connsiteX6" fmla="*/ 701522 w 701522"/>
                    <a:gd name="connsiteY6" fmla="*/ 345382 h 434142"/>
                    <a:gd name="connsiteX7" fmla="*/ 612762 w 701522"/>
                    <a:gd name="connsiteY7" fmla="*/ 434142 h 434142"/>
                    <a:gd name="connsiteX8" fmla="*/ 88760 w 701522"/>
                    <a:gd name="connsiteY8" fmla="*/ 434142 h 434142"/>
                    <a:gd name="connsiteX9" fmla="*/ 0 w 701522"/>
                    <a:gd name="connsiteY9" fmla="*/ 345382 h 434142"/>
                    <a:gd name="connsiteX10" fmla="*/ 0 w 701522"/>
                    <a:gd name="connsiteY10" fmla="*/ 304701 h 434142"/>
                    <a:gd name="connsiteX11" fmla="*/ 129441 w 701522"/>
                    <a:gd name="connsiteY11" fmla="*/ 175260 h 434142"/>
                    <a:gd name="connsiteX12" fmla="*/ 202304 w 701522"/>
                    <a:gd name="connsiteY12" fmla="*/ 175260 h 434142"/>
                    <a:gd name="connsiteX13" fmla="*/ 202304 w 701522"/>
                    <a:gd name="connsiteY13" fmla="*/ 129441 h 434142"/>
                    <a:gd name="connsiteX14" fmla="*/ 331745 w 701522"/>
                    <a:gd name="connsiteY14" fmla="*/ 0 h 4341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01522" h="434142">
                      <a:moveTo>
                        <a:pt x="331745" y="0"/>
                      </a:moveTo>
                      <a:lnTo>
                        <a:pt x="369777" y="0"/>
                      </a:lnTo>
                      <a:cubicBezTo>
                        <a:pt x="441265" y="0"/>
                        <a:pt x="499218" y="57953"/>
                        <a:pt x="499218" y="129441"/>
                      </a:cubicBezTo>
                      <a:lnTo>
                        <a:pt x="499218" y="175260"/>
                      </a:lnTo>
                      <a:lnTo>
                        <a:pt x="572081" y="175260"/>
                      </a:lnTo>
                      <a:cubicBezTo>
                        <a:pt x="643569" y="175260"/>
                        <a:pt x="701522" y="233213"/>
                        <a:pt x="701522" y="304701"/>
                      </a:cubicBezTo>
                      <a:lnTo>
                        <a:pt x="701522" y="345382"/>
                      </a:lnTo>
                      <a:cubicBezTo>
                        <a:pt x="701522" y="394403"/>
                        <a:pt x="661783" y="434142"/>
                        <a:pt x="612762" y="434142"/>
                      </a:cubicBezTo>
                      <a:lnTo>
                        <a:pt x="88760" y="434142"/>
                      </a:lnTo>
                      <a:cubicBezTo>
                        <a:pt x="39739" y="434142"/>
                        <a:pt x="0" y="394403"/>
                        <a:pt x="0" y="345382"/>
                      </a:cubicBezTo>
                      <a:lnTo>
                        <a:pt x="0" y="304701"/>
                      </a:lnTo>
                      <a:cubicBezTo>
                        <a:pt x="0" y="233213"/>
                        <a:pt x="57953" y="175260"/>
                        <a:pt x="129441" y="175260"/>
                      </a:cubicBezTo>
                      <a:lnTo>
                        <a:pt x="202304" y="175260"/>
                      </a:lnTo>
                      <a:lnTo>
                        <a:pt x="202304" y="129441"/>
                      </a:lnTo>
                      <a:cubicBezTo>
                        <a:pt x="202304" y="57953"/>
                        <a:pt x="260257" y="0"/>
                        <a:pt x="331745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44" name="楕円 1943">
                  <a:extLst>
                    <a:ext uri="{FF2B5EF4-FFF2-40B4-BE49-F238E27FC236}">
                      <a16:creationId xmlns:a16="http://schemas.microsoft.com/office/drawing/2014/main" id="{68225815-CA3E-49CC-B312-2F1E0ABCF540}"/>
                    </a:ext>
                  </a:extLst>
                </p:cNvPr>
                <p:cNvSpPr/>
                <p:nvPr/>
              </p:nvSpPr>
              <p:spPr>
                <a:xfrm>
                  <a:off x="3526873" y="2705099"/>
                  <a:ext cx="220248" cy="9752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45" name="楕円 1944">
                  <a:extLst>
                    <a:ext uri="{FF2B5EF4-FFF2-40B4-BE49-F238E27FC236}">
                      <a16:creationId xmlns:a16="http://schemas.microsoft.com/office/drawing/2014/main" id="{42D90CE0-FD5F-4588-B133-AA9E13E64187}"/>
                    </a:ext>
                  </a:extLst>
                </p:cNvPr>
                <p:cNvSpPr/>
                <p:nvPr/>
              </p:nvSpPr>
              <p:spPr>
                <a:xfrm>
                  <a:off x="3850723" y="2705099"/>
                  <a:ext cx="220248" cy="9752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902" name="楕円 1901">
                <a:extLst>
                  <a:ext uri="{FF2B5EF4-FFF2-40B4-BE49-F238E27FC236}">
                    <a16:creationId xmlns:a16="http://schemas.microsoft.com/office/drawing/2014/main" id="{C23EEFE2-3FC9-477C-BE94-17489EC284D3}"/>
                  </a:ext>
                </a:extLst>
              </p:cNvPr>
              <p:cNvSpPr/>
              <p:nvPr/>
            </p:nvSpPr>
            <p:spPr>
              <a:xfrm>
                <a:off x="3385730" y="3109064"/>
                <a:ext cx="142330" cy="14233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3" name="楕円 1902">
                <a:extLst>
                  <a:ext uri="{FF2B5EF4-FFF2-40B4-BE49-F238E27FC236}">
                    <a16:creationId xmlns:a16="http://schemas.microsoft.com/office/drawing/2014/main" id="{BE1BE566-CDAC-4B5D-8AC7-E0E22731177C}"/>
                  </a:ext>
                </a:extLst>
              </p:cNvPr>
              <p:cNvSpPr/>
              <p:nvPr/>
            </p:nvSpPr>
            <p:spPr>
              <a:xfrm>
                <a:off x="4048670" y="3109064"/>
                <a:ext cx="142330" cy="14233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4" name="二等辺三角形 2063">
                <a:extLst>
                  <a:ext uri="{FF2B5EF4-FFF2-40B4-BE49-F238E27FC236}">
                    <a16:creationId xmlns:a16="http://schemas.microsoft.com/office/drawing/2014/main" id="{DF23A1FC-7507-4142-AF4D-574FB4C4329F}"/>
                  </a:ext>
                </a:extLst>
              </p:cNvPr>
              <p:cNvSpPr/>
              <p:nvPr/>
            </p:nvSpPr>
            <p:spPr>
              <a:xfrm rot="18900000">
                <a:off x="2925946" y="2367018"/>
                <a:ext cx="406984" cy="533400"/>
              </a:xfrm>
              <a:custGeom>
                <a:avLst/>
                <a:gdLst>
                  <a:gd name="connsiteX0" fmla="*/ 0 w 586740"/>
                  <a:gd name="connsiteY0" fmla="*/ 701040 h 701040"/>
                  <a:gd name="connsiteX1" fmla="*/ 293370 w 586740"/>
                  <a:gd name="connsiteY1" fmla="*/ 0 h 701040"/>
                  <a:gd name="connsiteX2" fmla="*/ 586740 w 586740"/>
                  <a:gd name="connsiteY2" fmla="*/ 701040 h 701040"/>
                  <a:gd name="connsiteX3" fmla="*/ 0 w 586740"/>
                  <a:gd name="connsiteY3" fmla="*/ 701040 h 701040"/>
                  <a:gd name="connsiteX0" fmla="*/ 0 w 586740"/>
                  <a:gd name="connsiteY0" fmla="*/ 701050 h 701050"/>
                  <a:gd name="connsiteX1" fmla="*/ 293370 w 586740"/>
                  <a:gd name="connsiteY1" fmla="*/ 10 h 701050"/>
                  <a:gd name="connsiteX2" fmla="*/ 586740 w 586740"/>
                  <a:gd name="connsiteY2" fmla="*/ 701050 h 701050"/>
                  <a:gd name="connsiteX3" fmla="*/ 0 w 586740"/>
                  <a:gd name="connsiteY3" fmla="*/ 701050 h 70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6740" h="701050">
                    <a:moveTo>
                      <a:pt x="0" y="701050"/>
                    </a:moveTo>
                    <a:cubicBezTo>
                      <a:pt x="97790" y="467370"/>
                      <a:pt x="127000" y="2550"/>
                      <a:pt x="293370" y="10"/>
                    </a:cubicBezTo>
                    <a:cubicBezTo>
                      <a:pt x="459740" y="-2530"/>
                      <a:pt x="488950" y="467370"/>
                      <a:pt x="586740" y="701050"/>
                    </a:cubicBezTo>
                    <a:lnTo>
                      <a:pt x="0" y="701050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5" name="二等辺三角形 2063">
                <a:extLst>
                  <a:ext uri="{FF2B5EF4-FFF2-40B4-BE49-F238E27FC236}">
                    <a16:creationId xmlns:a16="http://schemas.microsoft.com/office/drawing/2014/main" id="{0F13E8B0-7A88-4663-A830-1026472F4208}"/>
                  </a:ext>
                </a:extLst>
              </p:cNvPr>
              <p:cNvSpPr/>
              <p:nvPr/>
            </p:nvSpPr>
            <p:spPr>
              <a:xfrm rot="2700000" flipH="1">
                <a:off x="4282750" y="2367017"/>
                <a:ext cx="406984" cy="533400"/>
              </a:xfrm>
              <a:custGeom>
                <a:avLst/>
                <a:gdLst>
                  <a:gd name="connsiteX0" fmla="*/ 0 w 586740"/>
                  <a:gd name="connsiteY0" fmla="*/ 701040 h 701040"/>
                  <a:gd name="connsiteX1" fmla="*/ 293370 w 586740"/>
                  <a:gd name="connsiteY1" fmla="*/ 0 h 701040"/>
                  <a:gd name="connsiteX2" fmla="*/ 586740 w 586740"/>
                  <a:gd name="connsiteY2" fmla="*/ 701040 h 701040"/>
                  <a:gd name="connsiteX3" fmla="*/ 0 w 586740"/>
                  <a:gd name="connsiteY3" fmla="*/ 701040 h 701040"/>
                  <a:gd name="connsiteX0" fmla="*/ 0 w 586740"/>
                  <a:gd name="connsiteY0" fmla="*/ 701050 h 701050"/>
                  <a:gd name="connsiteX1" fmla="*/ 293370 w 586740"/>
                  <a:gd name="connsiteY1" fmla="*/ 10 h 701050"/>
                  <a:gd name="connsiteX2" fmla="*/ 586740 w 586740"/>
                  <a:gd name="connsiteY2" fmla="*/ 701050 h 701050"/>
                  <a:gd name="connsiteX3" fmla="*/ 0 w 586740"/>
                  <a:gd name="connsiteY3" fmla="*/ 701050 h 70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6740" h="701050">
                    <a:moveTo>
                      <a:pt x="0" y="701050"/>
                    </a:moveTo>
                    <a:cubicBezTo>
                      <a:pt x="97790" y="467370"/>
                      <a:pt x="127000" y="2550"/>
                      <a:pt x="293370" y="10"/>
                    </a:cubicBezTo>
                    <a:cubicBezTo>
                      <a:pt x="459740" y="-2530"/>
                      <a:pt x="488950" y="467370"/>
                      <a:pt x="586740" y="701050"/>
                    </a:cubicBezTo>
                    <a:lnTo>
                      <a:pt x="0" y="701050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72399F92-BD76-4064-BC94-84A2F0196925}"/>
                  </a:ext>
                </a:extLst>
              </p:cNvPr>
              <p:cNvSpPr/>
              <p:nvPr/>
            </p:nvSpPr>
            <p:spPr>
              <a:xfrm>
                <a:off x="3111163" y="2504636"/>
                <a:ext cx="1396830" cy="594818"/>
              </a:xfrm>
              <a:custGeom>
                <a:avLst/>
                <a:gdLst>
                  <a:gd name="connsiteX0" fmla="*/ 698415 w 1396830"/>
                  <a:gd name="connsiteY0" fmla="*/ 0 h 594818"/>
                  <a:gd name="connsiteX1" fmla="*/ 1213928 w 1396830"/>
                  <a:gd name="connsiteY1" fmla="*/ 188979 h 594818"/>
                  <a:gd name="connsiteX2" fmla="*/ 1218710 w 1396830"/>
                  <a:gd name="connsiteY2" fmla="*/ 210317 h 594818"/>
                  <a:gd name="connsiteX3" fmla="*/ 1243245 w 1396830"/>
                  <a:gd name="connsiteY3" fmla="*/ 205364 h 594818"/>
                  <a:gd name="connsiteX4" fmla="*/ 1396830 w 1396830"/>
                  <a:gd name="connsiteY4" fmla="*/ 358949 h 594818"/>
                  <a:gd name="connsiteX5" fmla="*/ 1243245 w 1396830"/>
                  <a:gd name="connsiteY5" fmla="*/ 512534 h 594818"/>
                  <a:gd name="connsiteX6" fmla="*/ 1183463 w 1396830"/>
                  <a:gd name="connsiteY6" fmla="*/ 500465 h 594818"/>
                  <a:gd name="connsiteX7" fmla="*/ 1148241 w 1396830"/>
                  <a:gd name="connsiteY7" fmla="*/ 476717 h 594818"/>
                  <a:gd name="connsiteX8" fmla="*/ 1133189 w 1396830"/>
                  <a:gd name="connsiteY8" fmla="*/ 499041 h 594818"/>
                  <a:gd name="connsiteX9" fmla="*/ 993097 w 1396830"/>
                  <a:gd name="connsiteY9" fmla="*/ 557069 h 594818"/>
                  <a:gd name="connsiteX10" fmla="*/ 915980 w 1396830"/>
                  <a:gd name="connsiteY10" fmla="*/ 541500 h 594818"/>
                  <a:gd name="connsiteX11" fmla="*/ 861987 w 1396830"/>
                  <a:gd name="connsiteY11" fmla="*/ 505097 h 594818"/>
                  <a:gd name="connsiteX12" fmla="*/ 851294 w 1396830"/>
                  <a:gd name="connsiteY12" fmla="*/ 522721 h 594818"/>
                  <a:gd name="connsiteX13" fmla="*/ 698415 w 1396830"/>
                  <a:gd name="connsiteY13" fmla="*/ 594818 h 594818"/>
                  <a:gd name="connsiteX14" fmla="*/ 545536 w 1396830"/>
                  <a:gd name="connsiteY14" fmla="*/ 522721 h 594818"/>
                  <a:gd name="connsiteX15" fmla="*/ 534843 w 1396830"/>
                  <a:gd name="connsiteY15" fmla="*/ 505097 h 594818"/>
                  <a:gd name="connsiteX16" fmla="*/ 480851 w 1396830"/>
                  <a:gd name="connsiteY16" fmla="*/ 541500 h 594818"/>
                  <a:gd name="connsiteX17" fmla="*/ 403733 w 1396830"/>
                  <a:gd name="connsiteY17" fmla="*/ 557069 h 594818"/>
                  <a:gd name="connsiteX18" fmla="*/ 263641 w 1396830"/>
                  <a:gd name="connsiteY18" fmla="*/ 499041 h 594818"/>
                  <a:gd name="connsiteX19" fmla="*/ 248590 w 1396830"/>
                  <a:gd name="connsiteY19" fmla="*/ 476717 h 594818"/>
                  <a:gd name="connsiteX20" fmla="*/ 213367 w 1396830"/>
                  <a:gd name="connsiteY20" fmla="*/ 500465 h 594818"/>
                  <a:gd name="connsiteX21" fmla="*/ 153585 w 1396830"/>
                  <a:gd name="connsiteY21" fmla="*/ 512534 h 594818"/>
                  <a:gd name="connsiteX22" fmla="*/ 0 w 1396830"/>
                  <a:gd name="connsiteY22" fmla="*/ 358949 h 594818"/>
                  <a:gd name="connsiteX23" fmla="*/ 153585 w 1396830"/>
                  <a:gd name="connsiteY23" fmla="*/ 205364 h 594818"/>
                  <a:gd name="connsiteX24" fmla="*/ 178120 w 1396830"/>
                  <a:gd name="connsiteY24" fmla="*/ 210317 h 594818"/>
                  <a:gd name="connsiteX25" fmla="*/ 182903 w 1396830"/>
                  <a:gd name="connsiteY25" fmla="*/ 188979 h 594818"/>
                  <a:gd name="connsiteX26" fmla="*/ 698415 w 1396830"/>
                  <a:gd name="connsiteY26" fmla="*/ 0 h 59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96830" h="594818">
                    <a:moveTo>
                      <a:pt x="698415" y="0"/>
                    </a:moveTo>
                    <a:cubicBezTo>
                      <a:pt x="952702" y="0"/>
                      <a:pt x="1164861" y="81129"/>
                      <a:pt x="1213928" y="188979"/>
                    </a:cubicBezTo>
                    <a:lnTo>
                      <a:pt x="1218710" y="210317"/>
                    </a:lnTo>
                    <a:lnTo>
                      <a:pt x="1243245" y="205364"/>
                    </a:lnTo>
                    <a:cubicBezTo>
                      <a:pt x="1328068" y="205364"/>
                      <a:pt x="1396830" y="274126"/>
                      <a:pt x="1396830" y="358949"/>
                    </a:cubicBezTo>
                    <a:cubicBezTo>
                      <a:pt x="1396830" y="443772"/>
                      <a:pt x="1328068" y="512534"/>
                      <a:pt x="1243245" y="512534"/>
                    </a:cubicBezTo>
                    <a:cubicBezTo>
                      <a:pt x="1222039" y="512534"/>
                      <a:pt x="1201838" y="508237"/>
                      <a:pt x="1183463" y="500465"/>
                    </a:cubicBezTo>
                    <a:lnTo>
                      <a:pt x="1148241" y="476717"/>
                    </a:lnTo>
                    <a:lnTo>
                      <a:pt x="1133189" y="499041"/>
                    </a:lnTo>
                    <a:cubicBezTo>
                      <a:pt x="1097337" y="534894"/>
                      <a:pt x="1047807" y="557069"/>
                      <a:pt x="993097" y="557069"/>
                    </a:cubicBezTo>
                    <a:cubicBezTo>
                      <a:pt x="965742" y="557069"/>
                      <a:pt x="939683" y="551525"/>
                      <a:pt x="915980" y="541500"/>
                    </a:cubicBezTo>
                    <a:lnTo>
                      <a:pt x="861987" y="505097"/>
                    </a:lnTo>
                    <a:lnTo>
                      <a:pt x="851294" y="522721"/>
                    </a:lnTo>
                    <a:cubicBezTo>
                      <a:pt x="814956" y="566753"/>
                      <a:pt x="759963" y="594818"/>
                      <a:pt x="698415" y="594818"/>
                    </a:cubicBezTo>
                    <a:cubicBezTo>
                      <a:pt x="636867" y="594818"/>
                      <a:pt x="581874" y="566753"/>
                      <a:pt x="545536" y="522721"/>
                    </a:cubicBezTo>
                    <a:lnTo>
                      <a:pt x="534843" y="505097"/>
                    </a:lnTo>
                    <a:lnTo>
                      <a:pt x="480851" y="541500"/>
                    </a:lnTo>
                    <a:cubicBezTo>
                      <a:pt x="457148" y="551525"/>
                      <a:pt x="431088" y="557069"/>
                      <a:pt x="403733" y="557069"/>
                    </a:cubicBezTo>
                    <a:cubicBezTo>
                      <a:pt x="349024" y="557069"/>
                      <a:pt x="299494" y="534894"/>
                      <a:pt x="263641" y="499041"/>
                    </a:cubicBezTo>
                    <a:lnTo>
                      <a:pt x="248590" y="476717"/>
                    </a:lnTo>
                    <a:lnTo>
                      <a:pt x="213367" y="500465"/>
                    </a:lnTo>
                    <a:cubicBezTo>
                      <a:pt x="194993" y="508237"/>
                      <a:pt x="174791" y="512534"/>
                      <a:pt x="153585" y="512534"/>
                    </a:cubicBezTo>
                    <a:cubicBezTo>
                      <a:pt x="68762" y="512534"/>
                      <a:pt x="0" y="443772"/>
                      <a:pt x="0" y="358949"/>
                    </a:cubicBezTo>
                    <a:cubicBezTo>
                      <a:pt x="0" y="274126"/>
                      <a:pt x="68762" y="205364"/>
                      <a:pt x="153585" y="205364"/>
                    </a:cubicBezTo>
                    <a:lnTo>
                      <a:pt x="178120" y="210317"/>
                    </a:lnTo>
                    <a:lnTo>
                      <a:pt x="182903" y="188979"/>
                    </a:lnTo>
                    <a:cubicBezTo>
                      <a:pt x="231969" y="81129"/>
                      <a:pt x="444128" y="0"/>
                      <a:pt x="698415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7" name="四角形: 上の 2 つの角を丸める 1906">
                <a:extLst>
                  <a:ext uri="{FF2B5EF4-FFF2-40B4-BE49-F238E27FC236}">
                    <a16:creationId xmlns:a16="http://schemas.microsoft.com/office/drawing/2014/main" id="{4D7FED8B-0F2E-4D8E-A326-298110DD11C4}"/>
                  </a:ext>
                </a:extLst>
              </p:cNvPr>
              <p:cNvSpPr/>
              <p:nvPr/>
            </p:nvSpPr>
            <p:spPr>
              <a:xfrm>
                <a:off x="2043241" y="5180924"/>
                <a:ext cx="662836" cy="321374"/>
              </a:xfrm>
              <a:prstGeom prst="round2SameRect">
                <a:avLst>
                  <a:gd name="adj1" fmla="val 50000"/>
                  <a:gd name="adj2" fmla="val 1404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8" name="四角形: 上の 2 つの角を丸める 1907">
                <a:extLst>
                  <a:ext uri="{FF2B5EF4-FFF2-40B4-BE49-F238E27FC236}">
                    <a16:creationId xmlns:a16="http://schemas.microsoft.com/office/drawing/2014/main" id="{97B8D011-64A4-4206-AEC8-ECBB3933C896}"/>
                  </a:ext>
                </a:extLst>
              </p:cNvPr>
              <p:cNvSpPr/>
              <p:nvPr/>
            </p:nvSpPr>
            <p:spPr>
              <a:xfrm>
                <a:off x="3845664" y="5180923"/>
                <a:ext cx="662836" cy="321376"/>
              </a:xfrm>
              <a:prstGeom prst="round2SameRect">
                <a:avLst>
                  <a:gd name="adj1" fmla="val 50000"/>
                  <a:gd name="adj2" fmla="val 1404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9" name="四角形: 上の 2 つの角を丸める 1908">
                <a:extLst>
                  <a:ext uri="{FF2B5EF4-FFF2-40B4-BE49-F238E27FC236}">
                    <a16:creationId xmlns:a16="http://schemas.microsoft.com/office/drawing/2014/main" id="{2811494A-F480-4A96-AF6D-7A7959483480}"/>
                  </a:ext>
                </a:extLst>
              </p:cNvPr>
              <p:cNvSpPr/>
              <p:nvPr/>
            </p:nvSpPr>
            <p:spPr>
              <a:xfrm>
                <a:off x="3054357" y="5180923"/>
                <a:ext cx="662836" cy="321376"/>
              </a:xfrm>
              <a:prstGeom prst="round2SameRect">
                <a:avLst>
                  <a:gd name="adj1" fmla="val 50000"/>
                  <a:gd name="adj2" fmla="val 1404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0" name="四角形: 上の 2 つの角を丸める 1909">
                <a:extLst>
                  <a:ext uri="{FF2B5EF4-FFF2-40B4-BE49-F238E27FC236}">
                    <a16:creationId xmlns:a16="http://schemas.microsoft.com/office/drawing/2014/main" id="{B5847068-0C60-430F-9B36-67302435B94D}"/>
                  </a:ext>
                </a:extLst>
              </p:cNvPr>
              <p:cNvSpPr/>
              <p:nvPr/>
            </p:nvSpPr>
            <p:spPr>
              <a:xfrm>
                <a:off x="2213677" y="5180924"/>
                <a:ext cx="320950" cy="352946"/>
              </a:xfrm>
              <a:prstGeom prst="round2SameRect">
                <a:avLst>
                  <a:gd name="adj1" fmla="val 50000"/>
                  <a:gd name="adj2" fmla="val 1404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1" name="四角形: 上の 2 つの角を丸める 1910">
                <a:extLst>
                  <a:ext uri="{FF2B5EF4-FFF2-40B4-BE49-F238E27FC236}">
                    <a16:creationId xmlns:a16="http://schemas.microsoft.com/office/drawing/2014/main" id="{47C5B5A2-BDCD-411A-A282-83BF85E8BF9A}"/>
                  </a:ext>
                </a:extLst>
              </p:cNvPr>
              <p:cNvSpPr/>
              <p:nvPr/>
            </p:nvSpPr>
            <p:spPr>
              <a:xfrm>
                <a:off x="4016100" y="5180923"/>
                <a:ext cx="320950" cy="352948"/>
              </a:xfrm>
              <a:prstGeom prst="round2SameRect">
                <a:avLst>
                  <a:gd name="adj1" fmla="val 50000"/>
                  <a:gd name="adj2" fmla="val 1404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2" name="四角形: 上の 2 つの角を丸める 1911">
                <a:extLst>
                  <a:ext uri="{FF2B5EF4-FFF2-40B4-BE49-F238E27FC236}">
                    <a16:creationId xmlns:a16="http://schemas.microsoft.com/office/drawing/2014/main" id="{76B35152-C467-4580-93AA-113820FDFA57}"/>
                  </a:ext>
                </a:extLst>
              </p:cNvPr>
              <p:cNvSpPr/>
              <p:nvPr/>
            </p:nvSpPr>
            <p:spPr>
              <a:xfrm>
                <a:off x="3224793" y="5180923"/>
                <a:ext cx="320950" cy="352948"/>
              </a:xfrm>
              <a:prstGeom prst="round2SameRect">
                <a:avLst>
                  <a:gd name="adj1" fmla="val 50000"/>
                  <a:gd name="adj2" fmla="val 1404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13" name="グループ化 1912">
                <a:extLst>
                  <a:ext uri="{FF2B5EF4-FFF2-40B4-BE49-F238E27FC236}">
                    <a16:creationId xmlns:a16="http://schemas.microsoft.com/office/drawing/2014/main" id="{0A5A4BCF-365D-44E4-A50E-811F1C0BEB26}"/>
                  </a:ext>
                </a:extLst>
              </p:cNvPr>
              <p:cNvGrpSpPr/>
              <p:nvPr/>
            </p:nvGrpSpPr>
            <p:grpSpPr>
              <a:xfrm>
                <a:off x="1620374" y="2697669"/>
                <a:ext cx="3156414" cy="2289020"/>
                <a:chOff x="1620374" y="2697669"/>
                <a:chExt cx="3156414" cy="2289020"/>
              </a:xfrm>
              <a:solidFill>
                <a:sysClr val="windowText" lastClr="000000">
                  <a:alpha val="50000"/>
                </a:sysClr>
              </a:solidFill>
            </p:grpSpPr>
            <p:grpSp>
              <p:nvGrpSpPr>
                <p:cNvPr id="1914" name="グループ化 1913">
                  <a:extLst>
                    <a:ext uri="{FF2B5EF4-FFF2-40B4-BE49-F238E27FC236}">
                      <a16:creationId xmlns:a16="http://schemas.microsoft.com/office/drawing/2014/main" id="{2981E77C-B417-4789-8D47-279B092311BE}"/>
                    </a:ext>
                  </a:extLst>
                </p:cNvPr>
                <p:cNvGrpSpPr/>
                <p:nvPr/>
              </p:nvGrpSpPr>
              <p:grpSpPr>
                <a:xfrm>
                  <a:off x="3155730" y="2697669"/>
                  <a:ext cx="1316732" cy="339805"/>
                  <a:chOff x="3155730" y="2697669"/>
                  <a:chExt cx="1316732" cy="339805"/>
                </a:xfrm>
                <a:grpFill/>
              </p:grpSpPr>
              <p:sp>
                <p:nvSpPr>
                  <p:cNvPr id="1934" name="フリーフォーム: 図形 1933">
                    <a:extLst>
                      <a:ext uri="{FF2B5EF4-FFF2-40B4-BE49-F238E27FC236}">
                        <a16:creationId xmlns:a16="http://schemas.microsoft.com/office/drawing/2014/main" id="{33BB98DF-FE53-4A9A-9756-DF13B29A146D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3358713" y="2699367"/>
                    <a:ext cx="313290" cy="315300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35" name="フリーフォーム: 図形 1934">
                    <a:extLst>
                      <a:ext uri="{FF2B5EF4-FFF2-40B4-BE49-F238E27FC236}">
                        <a16:creationId xmlns:a16="http://schemas.microsoft.com/office/drawing/2014/main" id="{0E2B834E-6C66-469B-A7CE-D526AB491CB6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3955728" y="2696664"/>
                    <a:ext cx="313290" cy="315300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36" name="フリーフォーム: 図形 1935">
                    <a:extLst>
                      <a:ext uri="{FF2B5EF4-FFF2-40B4-BE49-F238E27FC236}">
                        <a16:creationId xmlns:a16="http://schemas.microsoft.com/office/drawing/2014/main" id="{B623682C-2E60-4D7D-A835-59F0F89ADAC3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3660768" y="2723179"/>
                    <a:ext cx="313290" cy="315300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37" name="フリーフォーム: 図形 1936">
                    <a:extLst>
                      <a:ext uri="{FF2B5EF4-FFF2-40B4-BE49-F238E27FC236}">
                        <a16:creationId xmlns:a16="http://schemas.microsoft.com/office/drawing/2014/main" id="{87A0F885-83EA-430C-B435-22302E2D6F5E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237569" y="2749770"/>
                    <a:ext cx="234142" cy="235644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38" name="フリーフォーム: 図形 1937">
                    <a:extLst>
                      <a:ext uri="{FF2B5EF4-FFF2-40B4-BE49-F238E27FC236}">
                        <a16:creationId xmlns:a16="http://schemas.microsoft.com/office/drawing/2014/main" id="{61427777-433A-4A58-82F4-F848DB11CC15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3156481" y="2754532"/>
                    <a:ext cx="234142" cy="235644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915" name="グループ化 1914">
                  <a:extLst>
                    <a:ext uri="{FF2B5EF4-FFF2-40B4-BE49-F238E27FC236}">
                      <a16:creationId xmlns:a16="http://schemas.microsoft.com/office/drawing/2014/main" id="{10539DAB-3D84-4939-BF8C-88ABA33BE04E}"/>
                    </a:ext>
                  </a:extLst>
                </p:cNvPr>
                <p:cNvGrpSpPr/>
                <p:nvPr/>
              </p:nvGrpSpPr>
              <p:grpSpPr>
                <a:xfrm>
                  <a:off x="1620374" y="3131826"/>
                  <a:ext cx="3156414" cy="1854863"/>
                  <a:chOff x="1620374" y="3131826"/>
                  <a:chExt cx="3156414" cy="1854863"/>
                </a:xfrm>
                <a:grpFill/>
              </p:grpSpPr>
              <p:sp>
                <p:nvSpPr>
                  <p:cNvPr id="1916" name="フリーフォーム: 図形 1915">
                    <a:extLst>
                      <a:ext uri="{FF2B5EF4-FFF2-40B4-BE49-F238E27FC236}">
                        <a16:creationId xmlns:a16="http://schemas.microsoft.com/office/drawing/2014/main" id="{D8053A5B-B235-4087-BD40-D7BDA7385875}"/>
                      </a:ext>
                    </a:extLst>
                  </p:cNvPr>
                  <p:cNvSpPr/>
                  <p:nvPr/>
                </p:nvSpPr>
                <p:spPr>
                  <a:xfrm>
                    <a:off x="1620374" y="4074105"/>
                    <a:ext cx="455903" cy="458828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17" name="フリーフォーム: 図形 1916">
                    <a:extLst>
                      <a:ext uri="{FF2B5EF4-FFF2-40B4-BE49-F238E27FC236}">
                        <a16:creationId xmlns:a16="http://schemas.microsoft.com/office/drawing/2014/main" id="{397E1415-7CD9-4E60-9446-81384F4D2681}"/>
                      </a:ext>
                    </a:extLst>
                  </p:cNvPr>
                  <p:cNvSpPr/>
                  <p:nvPr/>
                </p:nvSpPr>
                <p:spPr>
                  <a:xfrm>
                    <a:off x="3324770" y="4006391"/>
                    <a:ext cx="313290" cy="315300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18" name="フリーフォーム: 図形 1917">
                    <a:extLst>
                      <a:ext uri="{FF2B5EF4-FFF2-40B4-BE49-F238E27FC236}">
                        <a16:creationId xmlns:a16="http://schemas.microsoft.com/office/drawing/2014/main" id="{7E90B788-82B7-46D8-B294-E83B5DE1F656}"/>
                      </a:ext>
                    </a:extLst>
                  </p:cNvPr>
                  <p:cNvSpPr/>
                  <p:nvPr/>
                </p:nvSpPr>
                <p:spPr>
                  <a:xfrm>
                    <a:off x="3669871" y="4076241"/>
                    <a:ext cx="313290" cy="315300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19" name="フリーフォーム: 図形 1918">
                    <a:extLst>
                      <a:ext uri="{FF2B5EF4-FFF2-40B4-BE49-F238E27FC236}">
                        <a16:creationId xmlns:a16="http://schemas.microsoft.com/office/drawing/2014/main" id="{B3988CCA-F5EE-45C7-90FB-8629F2B7205E}"/>
                      </a:ext>
                    </a:extLst>
                  </p:cNvPr>
                  <p:cNvSpPr/>
                  <p:nvPr/>
                </p:nvSpPr>
                <p:spPr>
                  <a:xfrm>
                    <a:off x="4015946" y="4006391"/>
                    <a:ext cx="313290" cy="315300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20" name="フリーフォーム: 図形 1919">
                    <a:extLst>
                      <a:ext uri="{FF2B5EF4-FFF2-40B4-BE49-F238E27FC236}">
                        <a16:creationId xmlns:a16="http://schemas.microsoft.com/office/drawing/2014/main" id="{2B53D1BE-E60A-41AE-923B-E49A7857779E}"/>
                      </a:ext>
                    </a:extLst>
                  </p:cNvPr>
                  <p:cNvSpPr/>
                  <p:nvPr/>
                </p:nvSpPr>
                <p:spPr>
                  <a:xfrm>
                    <a:off x="3663521" y="4076241"/>
                    <a:ext cx="313290" cy="315300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21" name="月 1920">
                    <a:extLst>
                      <a:ext uri="{FF2B5EF4-FFF2-40B4-BE49-F238E27FC236}">
                        <a16:creationId xmlns:a16="http://schemas.microsoft.com/office/drawing/2014/main" id="{C9D7601E-72FB-481A-8179-A579CC96BE68}"/>
                      </a:ext>
                    </a:extLst>
                  </p:cNvPr>
                  <p:cNvSpPr/>
                  <p:nvPr/>
                </p:nvSpPr>
                <p:spPr>
                  <a:xfrm>
                    <a:off x="2085136" y="3131826"/>
                    <a:ext cx="76373" cy="930286"/>
                  </a:xfrm>
                  <a:prstGeom prst="moon">
                    <a:avLst>
                      <a:gd name="adj" fmla="val 7126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22" name="月 1921">
                    <a:extLst>
                      <a:ext uri="{FF2B5EF4-FFF2-40B4-BE49-F238E27FC236}">
                        <a16:creationId xmlns:a16="http://schemas.microsoft.com/office/drawing/2014/main" id="{EF485DA4-A5A0-4430-8373-10AA787EA08B}"/>
                      </a:ext>
                    </a:extLst>
                  </p:cNvPr>
                  <p:cNvSpPr/>
                  <p:nvPr/>
                </p:nvSpPr>
                <p:spPr>
                  <a:xfrm>
                    <a:off x="1951850" y="3505653"/>
                    <a:ext cx="76373" cy="542714"/>
                  </a:xfrm>
                  <a:prstGeom prst="moon">
                    <a:avLst>
                      <a:gd name="adj" fmla="val 7126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23" name="月 1922">
                    <a:extLst>
                      <a:ext uri="{FF2B5EF4-FFF2-40B4-BE49-F238E27FC236}">
                        <a16:creationId xmlns:a16="http://schemas.microsoft.com/office/drawing/2014/main" id="{8513DAEC-5F8B-459B-BFAB-B673A91EA12E}"/>
                      </a:ext>
                    </a:extLst>
                  </p:cNvPr>
                  <p:cNvSpPr/>
                  <p:nvPr/>
                </p:nvSpPr>
                <p:spPr>
                  <a:xfrm rot="12045627">
                    <a:off x="1782702" y="3557917"/>
                    <a:ext cx="76373" cy="542714"/>
                  </a:xfrm>
                  <a:prstGeom prst="moon">
                    <a:avLst>
                      <a:gd name="adj" fmla="val 7126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24" name="月 1923">
                    <a:extLst>
                      <a:ext uri="{FF2B5EF4-FFF2-40B4-BE49-F238E27FC236}">
                        <a16:creationId xmlns:a16="http://schemas.microsoft.com/office/drawing/2014/main" id="{F769A817-0255-4F33-B381-C9034DC6BC88}"/>
                      </a:ext>
                    </a:extLst>
                  </p:cNvPr>
                  <p:cNvSpPr/>
                  <p:nvPr/>
                </p:nvSpPr>
                <p:spPr>
                  <a:xfrm>
                    <a:off x="2217374" y="3238848"/>
                    <a:ext cx="76373" cy="725687"/>
                  </a:xfrm>
                  <a:prstGeom prst="moon">
                    <a:avLst>
                      <a:gd name="adj" fmla="val 7126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25" name="月 1924">
                    <a:extLst>
                      <a:ext uri="{FF2B5EF4-FFF2-40B4-BE49-F238E27FC236}">
                        <a16:creationId xmlns:a16="http://schemas.microsoft.com/office/drawing/2014/main" id="{2F69121B-AD06-408C-B402-EFA68EC056D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472587" y="3398088"/>
                    <a:ext cx="76373" cy="416334"/>
                  </a:xfrm>
                  <a:prstGeom prst="moon">
                    <a:avLst>
                      <a:gd name="adj" fmla="val 7126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26" name="月 1925">
                    <a:extLst>
                      <a:ext uri="{FF2B5EF4-FFF2-40B4-BE49-F238E27FC236}">
                        <a16:creationId xmlns:a16="http://schemas.microsoft.com/office/drawing/2014/main" id="{BBD864C9-3477-4775-8837-AACD356C6DC6}"/>
                      </a:ext>
                    </a:extLst>
                  </p:cNvPr>
                  <p:cNvSpPr/>
                  <p:nvPr/>
                </p:nvSpPr>
                <p:spPr>
                  <a:xfrm rot="21091157">
                    <a:off x="2341787" y="3401532"/>
                    <a:ext cx="71841" cy="466062"/>
                  </a:xfrm>
                  <a:prstGeom prst="moon">
                    <a:avLst>
                      <a:gd name="adj" fmla="val 7126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27" name="フリーフォーム: 図形 1926">
                    <a:extLst>
                      <a:ext uri="{FF2B5EF4-FFF2-40B4-BE49-F238E27FC236}">
                        <a16:creationId xmlns:a16="http://schemas.microsoft.com/office/drawing/2014/main" id="{B7C5F14C-4251-41E3-96F2-0110876C1E73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1823248" y="4546361"/>
                    <a:ext cx="284761" cy="286588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28" name="フリーフォーム: 図形 1927">
                    <a:extLst>
                      <a:ext uri="{FF2B5EF4-FFF2-40B4-BE49-F238E27FC236}">
                        <a16:creationId xmlns:a16="http://schemas.microsoft.com/office/drawing/2014/main" id="{EB80118A-F0C8-4536-9278-5F24D663C59C}"/>
                      </a:ext>
                    </a:extLst>
                  </p:cNvPr>
                  <p:cNvSpPr/>
                  <p:nvPr/>
                </p:nvSpPr>
                <p:spPr>
                  <a:xfrm>
                    <a:off x="2255173" y="3975292"/>
                    <a:ext cx="575879" cy="579574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29" name="フリーフォーム: 図形 1928">
                    <a:extLst>
                      <a:ext uri="{FF2B5EF4-FFF2-40B4-BE49-F238E27FC236}">
                        <a16:creationId xmlns:a16="http://schemas.microsoft.com/office/drawing/2014/main" id="{8B876824-600C-4554-A681-19743910896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435263" y="4566784"/>
                    <a:ext cx="417228" cy="419905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30" name="フリーフォーム: 図形 1929">
                    <a:extLst>
                      <a:ext uri="{FF2B5EF4-FFF2-40B4-BE49-F238E27FC236}">
                        <a16:creationId xmlns:a16="http://schemas.microsoft.com/office/drawing/2014/main" id="{03A1FDDC-3E4E-4308-B59E-56365FFC3830}"/>
                      </a:ext>
                    </a:extLst>
                  </p:cNvPr>
                  <p:cNvSpPr/>
                  <p:nvPr/>
                </p:nvSpPr>
                <p:spPr>
                  <a:xfrm>
                    <a:off x="3029495" y="3983260"/>
                    <a:ext cx="213238" cy="214606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31" name="フリーフォーム: 図形 1930">
                    <a:extLst>
                      <a:ext uri="{FF2B5EF4-FFF2-40B4-BE49-F238E27FC236}">
                        <a16:creationId xmlns:a16="http://schemas.microsoft.com/office/drawing/2014/main" id="{BE85E963-3CBB-4031-9C38-A9D02677100E}"/>
                      </a:ext>
                    </a:extLst>
                  </p:cNvPr>
                  <p:cNvSpPr/>
                  <p:nvPr/>
                </p:nvSpPr>
                <p:spPr>
                  <a:xfrm>
                    <a:off x="4362995" y="3983260"/>
                    <a:ext cx="213238" cy="214606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32" name="フリーフォーム: 図形 1931">
                    <a:extLst>
                      <a:ext uri="{FF2B5EF4-FFF2-40B4-BE49-F238E27FC236}">
                        <a16:creationId xmlns:a16="http://schemas.microsoft.com/office/drawing/2014/main" id="{6189AD80-1F5D-4A60-BE05-EB112B8FF07C}"/>
                      </a:ext>
                    </a:extLst>
                  </p:cNvPr>
                  <p:cNvSpPr/>
                  <p:nvPr/>
                </p:nvSpPr>
                <p:spPr>
                  <a:xfrm>
                    <a:off x="4486290" y="3320494"/>
                    <a:ext cx="290498" cy="292362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33" name="フリーフォーム: 図形 1932">
                    <a:extLst>
                      <a:ext uri="{FF2B5EF4-FFF2-40B4-BE49-F238E27FC236}">
                        <a16:creationId xmlns:a16="http://schemas.microsoft.com/office/drawing/2014/main" id="{9F59B260-87E5-4EB0-BD4E-0534EE76112B}"/>
                      </a:ext>
                    </a:extLst>
                  </p:cNvPr>
                  <p:cNvSpPr/>
                  <p:nvPr/>
                </p:nvSpPr>
                <p:spPr>
                  <a:xfrm>
                    <a:off x="2835436" y="3311233"/>
                    <a:ext cx="290498" cy="292362"/>
                  </a:xfrm>
                  <a:custGeom>
                    <a:avLst/>
                    <a:gdLst>
                      <a:gd name="connsiteX0" fmla="*/ 620288 w 1181142"/>
                      <a:gd name="connsiteY0" fmla="*/ 279933 h 1188721"/>
                      <a:gd name="connsiteX1" fmla="*/ 382508 w 1181142"/>
                      <a:gd name="connsiteY1" fmla="*/ 592478 h 1188721"/>
                      <a:gd name="connsiteX2" fmla="*/ 620288 w 1181142"/>
                      <a:gd name="connsiteY2" fmla="*/ 905023 h 1188721"/>
                      <a:gd name="connsiteX3" fmla="*/ 289095 w 1181142"/>
                      <a:gd name="connsiteY3" fmla="*/ 592478 h 1188721"/>
                      <a:gd name="connsiteX4" fmla="*/ 620288 w 1181142"/>
                      <a:gd name="connsiteY4" fmla="*/ 279933 h 1188721"/>
                      <a:gd name="connsiteX5" fmla="*/ 666142 w 1181142"/>
                      <a:gd name="connsiteY5" fmla="*/ 279932 h 1188721"/>
                      <a:gd name="connsiteX6" fmla="*/ 835080 w 1181142"/>
                      <a:gd name="connsiteY6" fmla="*/ 448870 h 1188721"/>
                      <a:gd name="connsiteX7" fmla="*/ 666142 w 1181142"/>
                      <a:gd name="connsiteY7" fmla="*/ 617808 h 1188721"/>
                      <a:gd name="connsiteX8" fmla="*/ 497204 w 1181142"/>
                      <a:gd name="connsiteY8" fmla="*/ 448870 h 1188721"/>
                      <a:gd name="connsiteX9" fmla="*/ 666142 w 1181142"/>
                      <a:gd name="connsiteY9" fmla="*/ 279932 h 1188721"/>
                      <a:gd name="connsiteX10" fmla="*/ 594360 w 1181142"/>
                      <a:gd name="connsiteY10" fmla="*/ 1 h 1188721"/>
                      <a:gd name="connsiteX11" fmla="*/ 160020 w 1181142"/>
                      <a:gd name="connsiteY11" fmla="*/ 594361 h 1188721"/>
                      <a:gd name="connsiteX12" fmla="*/ 594360 w 1181142"/>
                      <a:gd name="connsiteY12" fmla="*/ 1188721 h 1188721"/>
                      <a:gd name="connsiteX13" fmla="*/ 0 w 1181142"/>
                      <a:gd name="connsiteY13" fmla="*/ 594361 h 1188721"/>
                      <a:gd name="connsiteX14" fmla="*/ 594360 w 1181142"/>
                      <a:gd name="connsiteY14" fmla="*/ 1 h 1188721"/>
                      <a:gd name="connsiteX15" fmla="*/ 678471 w 1181142"/>
                      <a:gd name="connsiteY15" fmla="*/ 0 h 1188721"/>
                      <a:gd name="connsiteX16" fmla="*/ 1181142 w 1181142"/>
                      <a:gd name="connsiteY16" fmla="*/ 452386 h 1188721"/>
                      <a:gd name="connsiteX17" fmla="*/ 678471 w 1181142"/>
                      <a:gd name="connsiteY17" fmla="*/ 904772 h 1188721"/>
                      <a:gd name="connsiteX18" fmla="*/ 1069846 w 1181142"/>
                      <a:gd name="connsiteY18" fmla="*/ 452387 h 1188721"/>
                      <a:gd name="connsiteX19" fmla="*/ 678471 w 1181142"/>
                      <a:gd name="connsiteY19" fmla="*/ 2 h 1188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1142" h="1188721">
                        <a:moveTo>
                          <a:pt x="620288" y="279933"/>
                        </a:moveTo>
                        <a:cubicBezTo>
                          <a:pt x="478184" y="325186"/>
                          <a:pt x="382508" y="450946"/>
                          <a:pt x="382508" y="592478"/>
                        </a:cubicBezTo>
                        <a:cubicBezTo>
                          <a:pt x="382508" y="734011"/>
                          <a:pt x="478184" y="859770"/>
                          <a:pt x="620288" y="905023"/>
                        </a:cubicBezTo>
                        <a:cubicBezTo>
                          <a:pt x="437375" y="905023"/>
                          <a:pt x="289095" y="765092"/>
                          <a:pt x="289095" y="592478"/>
                        </a:cubicBezTo>
                        <a:cubicBezTo>
                          <a:pt x="289095" y="419864"/>
                          <a:pt x="437375" y="279933"/>
                          <a:pt x="620288" y="279933"/>
                        </a:cubicBezTo>
                        <a:close/>
                        <a:moveTo>
                          <a:pt x="666142" y="279932"/>
                        </a:moveTo>
                        <a:cubicBezTo>
                          <a:pt x="759444" y="279932"/>
                          <a:pt x="835080" y="355568"/>
                          <a:pt x="835080" y="448870"/>
                        </a:cubicBezTo>
                        <a:cubicBezTo>
                          <a:pt x="835080" y="542172"/>
                          <a:pt x="759444" y="617808"/>
                          <a:pt x="666142" y="617808"/>
                        </a:cubicBezTo>
                        <a:cubicBezTo>
                          <a:pt x="572840" y="617808"/>
                          <a:pt x="497204" y="542172"/>
                          <a:pt x="497204" y="448870"/>
                        </a:cubicBezTo>
                        <a:cubicBezTo>
                          <a:pt x="497204" y="355568"/>
                          <a:pt x="572840" y="279932"/>
                          <a:pt x="666142" y="279932"/>
                        </a:cubicBezTo>
                        <a:close/>
                        <a:moveTo>
                          <a:pt x="594360" y="1"/>
                        </a:moveTo>
                        <a:cubicBezTo>
                          <a:pt x="335657" y="82482"/>
                          <a:pt x="160020" y="322828"/>
                          <a:pt x="160020" y="594361"/>
                        </a:cubicBezTo>
                        <a:cubicBezTo>
                          <a:pt x="160020" y="865894"/>
                          <a:pt x="335658" y="1106240"/>
                          <a:pt x="594360" y="1188721"/>
                        </a:cubicBezTo>
                        <a:cubicBezTo>
                          <a:pt x="266104" y="1188721"/>
                          <a:pt x="0" y="922617"/>
                          <a:pt x="0" y="594361"/>
                        </a:cubicBezTo>
                        <a:cubicBezTo>
                          <a:pt x="0" y="266105"/>
                          <a:pt x="266104" y="1"/>
                          <a:pt x="594360" y="1"/>
                        </a:cubicBezTo>
                        <a:close/>
                        <a:moveTo>
                          <a:pt x="678471" y="0"/>
                        </a:moveTo>
                        <a:cubicBezTo>
                          <a:pt x="956089" y="0"/>
                          <a:pt x="1181142" y="202540"/>
                          <a:pt x="1181142" y="452386"/>
                        </a:cubicBezTo>
                        <a:cubicBezTo>
                          <a:pt x="1181142" y="702232"/>
                          <a:pt x="956089" y="904772"/>
                          <a:pt x="678471" y="904772"/>
                        </a:cubicBezTo>
                        <a:cubicBezTo>
                          <a:pt x="908621" y="852392"/>
                          <a:pt x="1069846" y="666034"/>
                          <a:pt x="1069846" y="452387"/>
                        </a:cubicBezTo>
                        <a:cubicBezTo>
                          <a:pt x="1069846" y="238740"/>
                          <a:pt x="908621" y="52382"/>
                          <a:pt x="678471" y="2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838" name="グループ化 1837">
              <a:extLst>
                <a:ext uri="{FF2B5EF4-FFF2-40B4-BE49-F238E27FC236}">
                  <a16:creationId xmlns:a16="http://schemas.microsoft.com/office/drawing/2014/main" id="{B70D1C0F-C54B-4192-BBA8-FAD4C6764B78}"/>
                </a:ext>
              </a:extLst>
            </p:cNvPr>
            <p:cNvGrpSpPr/>
            <p:nvPr/>
          </p:nvGrpSpPr>
          <p:grpSpPr>
            <a:xfrm>
              <a:off x="1564436" y="3745523"/>
              <a:ext cx="1847235" cy="1788348"/>
              <a:chOff x="1564436" y="3745523"/>
              <a:chExt cx="1847235" cy="1788348"/>
            </a:xfrm>
          </p:grpSpPr>
          <p:grpSp>
            <p:nvGrpSpPr>
              <p:cNvPr id="1839" name="グループ化 1838">
                <a:extLst>
                  <a:ext uri="{FF2B5EF4-FFF2-40B4-BE49-F238E27FC236}">
                    <a16:creationId xmlns:a16="http://schemas.microsoft.com/office/drawing/2014/main" id="{A2883902-5E99-4099-A4E7-EBF6B783D5D6}"/>
                  </a:ext>
                </a:extLst>
              </p:cNvPr>
              <p:cNvGrpSpPr/>
              <p:nvPr/>
            </p:nvGrpSpPr>
            <p:grpSpPr>
              <a:xfrm>
                <a:off x="1564436" y="3745523"/>
                <a:ext cx="1847235" cy="1788348"/>
                <a:chOff x="1564436" y="2367018"/>
                <a:chExt cx="3271132" cy="3166853"/>
              </a:xfrm>
            </p:grpSpPr>
            <p:sp>
              <p:nvSpPr>
                <p:cNvPr id="1842" name="フリーフォーム: 図形 1841">
                  <a:extLst>
                    <a:ext uri="{FF2B5EF4-FFF2-40B4-BE49-F238E27FC236}">
                      <a16:creationId xmlns:a16="http://schemas.microsoft.com/office/drawing/2014/main" id="{4B666986-CA97-4B1D-87DD-7E324D091EC0}"/>
                    </a:ext>
                  </a:extLst>
                </p:cNvPr>
                <p:cNvSpPr/>
                <p:nvPr/>
              </p:nvSpPr>
              <p:spPr>
                <a:xfrm>
                  <a:off x="1564436" y="2923485"/>
                  <a:ext cx="1423504" cy="2121293"/>
                </a:xfrm>
                <a:custGeom>
                  <a:avLst/>
                  <a:gdLst>
                    <a:gd name="connsiteX0" fmla="*/ 578402 w 1423504"/>
                    <a:gd name="connsiteY0" fmla="*/ 0 h 2121293"/>
                    <a:gd name="connsiteX1" fmla="*/ 636471 w 1423504"/>
                    <a:gd name="connsiteY1" fmla="*/ 187990 h 2121293"/>
                    <a:gd name="connsiteX2" fmla="*/ 666074 w 1423504"/>
                    <a:gd name="connsiteY2" fmla="*/ 266639 h 2121293"/>
                    <a:gd name="connsiteX3" fmla="*/ 711752 w 1423504"/>
                    <a:gd name="connsiteY3" fmla="*/ 178043 h 2121293"/>
                    <a:gd name="connsiteX4" fmla="*/ 816486 w 1423504"/>
                    <a:gd name="connsiteY4" fmla="*/ 381184 h 2121293"/>
                    <a:gd name="connsiteX5" fmla="*/ 866403 w 1423504"/>
                    <a:gd name="connsiteY5" fmla="*/ 460637 h 2121293"/>
                    <a:gd name="connsiteX6" fmla="*/ 922197 w 1423504"/>
                    <a:gd name="connsiteY6" fmla="*/ 373690 h 2121293"/>
                    <a:gd name="connsiteX7" fmla="*/ 1143519 w 1423504"/>
                    <a:gd name="connsiteY7" fmla="*/ 813245 h 2121293"/>
                    <a:gd name="connsiteX8" fmla="*/ 1206477 w 1423504"/>
                    <a:gd name="connsiteY8" fmla="*/ 896878 h 2121293"/>
                    <a:gd name="connsiteX9" fmla="*/ 1215036 w 1423504"/>
                    <a:gd name="connsiteY9" fmla="*/ 906256 h 2121293"/>
                    <a:gd name="connsiteX10" fmla="*/ 1215036 w 1423504"/>
                    <a:gd name="connsiteY10" fmla="*/ 1912826 h 2121293"/>
                    <a:gd name="connsiteX11" fmla="*/ 208467 w 1423504"/>
                    <a:gd name="connsiteY11" fmla="*/ 1912826 h 2121293"/>
                    <a:gd name="connsiteX12" fmla="*/ 208468 w 1423504"/>
                    <a:gd name="connsiteY12" fmla="*/ 1912825 h 2121293"/>
                    <a:gd name="connsiteX13" fmla="*/ 13029 w 1423504"/>
                    <a:gd name="connsiteY13" fmla="*/ 1545481 h 2121293"/>
                    <a:gd name="connsiteX14" fmla="*/ 1657 w 1423504"/>
                    <a:gd name="connsiteY14" fmla="*/ 1426828 h 2121293"/>
                    <a:gd name="connsiteX15" fmla="*/ 1521 w 1423504"/>
                    <a:gd name="connsiteY15" fmla="*/ 1426019 h 2121293"/>
                    <a:gd name="connsiteX16" fmla="*/ 1534 w 1423504"/>
                    <a:gd name="connsiteY16" fmla="*/ 1425542 h 2121293"/>
                    <a:gd name="connsiteX17" fmla="*/ 0 w 1423504"/>
                    <a:gd name="connsiteY17" fmla="*/ 1409540 h 2121293"/>
                    <a:gd name="connsiteX18" fmla="*/ 2695 w 1423504"/>
                    <a:gd name="connsiteY18" fmla="*/ 1381423 h 2121293"/>
                    <a:gd name="connsiteX19" fmla="*/ 4517 w 1423504"/>
                    <a:gd name="connsiteY19" fmla="*/ 1312203 h 2121293"/>
                    <a:gd name="connsiteX20" fmla="*/ 12863 w 1423504"/>
                    <a:gd name="connsiteY20" fmla="*/ 1275331 h 2121293"/>
                    <a:gd name="connsiteX21" fmla="*/ 13029 w 1423504"/>
                    <a:gd name="connsiteY21" fmla="*/ 1273600 h 2121293"/>
                    <a:gd name="connsiteX22" fmla="*/ 13986 w 1423504"/>
                    <a:gd name="connsiteY22" fmla="*/ 1270372 h 2121293"/>
                    <a:gd name="connsiteX23" fmla="*/ 30079 w 1423504"/>
                    <a:gd name="connsiteY23" fmla="*/ 1199277 h 2121293"/>
                    <a:gd name="connsiteX24" fmla="*/ 44634 w 1423504"/>
                    <a:gd name="connsiteY24" fmla="*/ 1166957 h 2121293"/>
                    <a:gd name="connsiteX25" fmla="*/ 52117 w 1423504"/>
                    <a:gd name="connsiteY25" fmla="*/ 1141707 h 2121293"/>
                    <a:gd name="connsiteX26" fmla="*/ 79072 w 1423504"/>
                    <a:gd name="connsiteY26" fmla="*/ 1090486 h 2121293"/>
                    <a:gd name="connsiteX27" fmla="*/ 79076 w 1423504"/>
                    <a:gd name="connsiteY27" fmla="*/ 1090476 h 2121293"/>
                    <a:gd name="connsiteX28" fmla="*/ 325437 w 1423504"/>
                    <a:gd name="connsiteY28" fmla="*/ 400489 h 2121293"/>
                    <a:gd name="connsiteX29" fmla="*/ 400074 w 1423504"/>
                    <a:gd name="connsiteY29" fmla="*/ 482587 h 2121293"/>
                    <a:gd name="connsiteX30" fmla="*/ 454471 w 1423504"/>
                    <a:gd name="connsiteY30" fmla="*/ 362970 h 2121293"/>
                    <a:gd name="connsiteX31" fmla="*/ 578402 w 1423504"/>
                    <a:gd name="connsiteY31" fmla="*/ 0 h 2121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423504" h="2121293">
                      <a:moveTo>
                        <a:pt x="578402" y="0"/>
                      </a:moveTo>
                      <a:cubicBezTo>
                        <a:pt x="596459" y="64832"/>
                        <a:pt x="615815" y="127495"/>
                        <a:pt x="636471" y="187990"/>
                      </a:cubicBezTo>
                      <a:lnTo>
                        <a:pt x="666074" y="266639"/>
                      </a:lnTo>
                      <a:lnTo>
                        <a:pt x="711752" y="178043"/>
                      </a:lnTo>
                      <a:cubicBezTo>
                        <a:pt x="744321" y="248100"/>
                        <a:pt x="779232" y="315813"/>
                        <a:pt x="816486" y="381184"/>
                      </a:cubicBezTo>
                      <a:lnTo>
                        <a:pt x="866403" y="460637"/>
                      </a:lnTo>
                      <a:lnTo>
                        <a:pt x="922197" y="373690"/>
                      </a:lnTo>
                      <a:cubicBezTo>
                        <a:pt x="979087" y="534169"/>
                        <a:pt x="1052861" y="680687"/>
                        <a:pt x="1143519" y="813245"/>
                      </a:cubicBezTo>
                      <a:lnTo>
                        <a:pt x="1206477" y="896878"/>
                      </a:lnTo>
                      <a:lnTo>
                        <a:pt x="1215036" y="906256"/>
                      </a:lnTo>
                      <a:cubicBezTo>
                        <a:pt x="1492994" y="1184213"/>
                        <a:pt x="1492994" y="1634870"/>
                        <a:pt x="1215036" y="1912826"/>
                      </a:cubicBezTo>
                      <a:cubicBezTo>
                        <a:pt x="937080" y="2190783"/>
                        <a:pt x="486423" y="2190783"/>
                        <a:pt x="208467" y="1912826"/>
                      </a:cubicBezTo>
                      <a:lnTo>
                        <a:pt x="208468" y="1912825"/>
                      </a:lnTo>
                      <a:cubicBezTo>
                        <a:pt x="104234" y="1808591"/>
                        <a:pt x="39088" y="1680072"/>
                        <a:pt x="13029" y="1545481"/>
                      </a:cubicBezTo>
                      <a:lnTo>
                        <a:pt x="1657" y="1426828"/>
                      </a:lnTo>
                      <a:lnTo>
                        <a:pt x="1521" y="1426019"/>
                      </a:lnTo>
                      <a:lnTo>
                        <a:pt x="1534" y="1425542"/>
                      </a:lnTo>
                      <a:lnTo>
                        <a:pt x="0" y="1409540"/>
                      </a:lnTo>
                      <a:lnTo>
                        <a:pt x="2695" y="1381423"/>
                      </a:lnTo>
                      <a:lnTo>
                        <a:pt x="4517" y="1312203"/>
                      </a:lnTo>
                      <a:lnTo>
                        <a:pt x="12863" y="1275331"/>
                      </a:lnTo>
                      <a:lnTo>
                        <a:pt x="13029" y="1273600"/>
                      </a:lnTo>
                      <a:lnTo>
                        <a:pt x="13986" y="1270372"/>
                      </a:lnTo>
                      <a:lnTo>
                        <a:pt x="30079" y="1199277"/>
                      </a:lnTo>
                      <a:lnTo>
                        <a:pt x="44634" y="1166957"/>
                      </a:lnTo>
                      <a:lnTo>
                        <a:pt x="52117" y="1141707"/>
                      </a:lnTo>
                      <a:lnTo>
                        <a:pt x="79072" y="1090486"/>
                      </a:lnTo>
                      <a:lnTo>
                        <a:pt x="79076" y="1090476"/>
                      </a:lnTo>
                      <a:cubicBezTo>
                        <a:pt x="199197" y="882420"/>
                        <a:pt x="281317" y="652424"/>
                        <a:pt x="325437" y="400489"/>
                      </a:cubicBezTo>
                      <a:lnTo>
                        <a:pt x="400074" y="482587"/>
                      </a:lnTo>
                      <a:lnTo>
                        <a:pt x="454471" y="362970"/>
                      </a:lnTo>
                      <a:cubicBezTo>
                        <a:pt x="500977" y="250653"/>
                        <a:pt x="542288" y="129663"/>
                        <a:pt x="57840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3" name="フリーフォーム: 図形 1842">
                  <a:extLst>
                    <a:ext uri="{FF2B5EF4-FFF2-40B4-BE49-F238E27FC236}">
                      <a16:creationId xmlns:a16="http://schemas.microsoft.com/office/drawing/2014/main" id="{C517779F-FA13-4FEC-BC2B-C1753893C44B}"/>
                    </a:ext>
                  </a:extLst>
                </p:cNvPr>
                <p:cNvSpPr/>
                <p:nvPr/>
              </p:nvSpPr>
              <p:spPr>
                <a:xfrm>
                  <a:off x="2123323" y="3572909"/>
                  <a:ext cx="2305095" cy="1793242"/>
                </a:xfrm>
                <a:custGeom>
                  <a:avLst/>
                  <a:gdLst>
                    <a:gd name="connsiteX0" fmla="*/ 1504149 w 2305095"/>
                    <a:gd name="connsiteY0" fmla="*/ 1094 h 1793242"/>
                    <a:gd name="connsiteX1" fmla="*/ 2088140 w 2305095"/>
                    <a:gd name="connsiteY1" fmla="*/ 338262 h 1793242"/>
                    <a:gd name="connsiteX2" fmla="*/ 2117314 w 2305095"/>
                    <a:gd name="connsiteY2" fmla="*/ 415237 h 1793242"/>
                    <a:gd name="connsiteX3" fmla="*/ 2151591 w 2305095"/>
                    <a:gd name="connsiteY3" fmla="*/ 425877 h 1793242"/>
                    <a:gd name="connsiteX4" fmla="*/ 2305095 w 2305095"/>
                    <a:gd name="connsiteY4" fmla="*/ 657462 h 1793242"/>
                    <a:gd name="connsiteX5" fmla="*/ 2305094 w 2305095"/>
                    <a:gd name="connsiteY5" fmla="*/ 1722647 h 1793242"/>
                    <a:gd name="connsiteX6" fmla="*/ 2234499 w 2305095"/>
                    <a:gd name="connsiteY6" fmla="*/ 1793242 h 1793242"/>
                    <a:gd name="connsiteX7" fmla="*/ 1873018 w 2305095"/>
                    <a:gd name="connsiteY7" fmla="*/ 1793242 h 1793242"/>
                    <a:gd name="connsiteX8" fmla="*/ 1802423 w 2305095"/>
                    <a:gd name="connsiteY8" fmla="*/ 1722647 h 1793242"/>
                    <a:gd name="connsiteX9" fmla="*/ 1802423 w 2305095"/>
                    <a:gd name="connsiteY9" fmla="*/ 1166261 h 1793242"/>
                    <a:gd name="connsiteX10" fmla="*/ 1705190 w 2305095"/>
                    <a:gd name="connsiteY10" fmla="*/ 1203112 h 1793242"/>
                    <a:gd name="connsiteX11" fmla="*/ 1513788 w 2305095"/>
                    <a:gd name="connsiteY11" fmla="*/ 1254398 h 1793242"/>
                    <a:gd name="connsiteX12" fmla="*/ 1513787 w 2305095"/>
                    <a:gd name="connsiteY12" fmla="*/ 1722647 h 1793242"/>
                    <a:gd name="connsiteX13" fmla="*/ 1443192 w 2305095"/>
                    <a:gd name="connsiteY13" fmla="*/ 1793242 h 1793242"/>
                    <a:gd name="connsiteX14" fmla="*/ 1081711 w 2305095"/>
                    <a:gd name="connsiteY14" fmla="*/ 1793242 h 1793242"/>
                    <a:gd name="connsiteX15" fmla="*/ 1011116 w 2305095"/>
                    <a:gd name="connsiteY15" fmla="*/ 1722647 h 1793242"/>
                    <a:gd name="connsiteX16" fmla="*/ 1011116 w 2305095"/>
                    <a:gd name="connsiteY16" fmla="*/ 1389088 h 1793242"/>
                    <a:gd name="connsiteX17" fmla="*/ 770066 w 2305095"/>
                    <a:gd name="connsiteY17" fmla="*/ 1453677 h 1793242"/>
                    <a:gd name="connsiteX18" fmla="*/ 529820 w 2305095"/>
                    <a:gd name="connsiteY18" fmla="*/ 1468733 h 1793242"/>
                    <a:gd name="connsiteX19" fmla="*/ 502671 w 2305095"/>
                    <a:gd name="connsiteY19" fmla="*/ 1462219 h 1793242"/>
                    <a:gd name="connsiteX20" fmla="*/ 502671 w 2305095"/>
                    <a:gd name="connsiteY20" fmla="*/ 1722646 h 1793242"/>
                    <a:gd name="connsiteX21" fmla="*/ 432076 w 2305095"/>
                    <a:gd name="connsiteY21" fmla="*/ 1793241 h 1793242"/>
                    <a:gd name="connsiteX22" fmla="*/ 70595 w 2305095"/>
                    <a:gd name="connsiteY22" fmla="*/ 1793241 h 1793242"/>
                    <a:gd name="connsiteX23" fmla="*/ 0 w 2305095"/>
                    <a:gd name="connsiteY23" fmla="*/ 1722646 h 1793242"/>
                    <a:gd name="connsiteX24" fmla="*/ 0 w 2305095"/>
                    <a:gd name="connsiteY24" fmla="*/ 888010 h 1793242"/>
                    <a:gd name="connsiteX25" fmla="*/ 5106 w 2305095"/>
                    <a:gd name="connsiteY25" fmla="*/ 837357 h 1793242"/>
                    <a:gd name="connsiteX26" fmla="*/ 8765 w 2305095"/>
                    <a:gd name="connsiteY26" fmla="*/ 825572 h 1793242"/>
                    <a:gd name="connsiteX27" fmla="*/ 10715 w 2305095"/>
                    <a:gd name="connsiteY27" fmla="*/ 775825 h 1793242"/>
                    <a:gd name="connsiteX28" fmla="*/ 459229 w 2305095"/>
                    <a:gd name="connsiteY28" fmla="*/ 268191 h 1793242"/>
                    <a:gd name="connsiteX29" fmla="*/ 1381640 w 2305095"/>
                    <a:gd name="connsiteY29" fmla="*/ 21032 h 1793242"/>
                    <a:gd name="connsiteX30" fmla="*/ 1504149 w 2305095"/>
                    <a:gd name="connsiteY30" fmla="*/ 1094 h 1793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305095" h="1793242">
                      <a:moveTo>
                        <a:pt x="1504149" y="1094"/>
                      </a:moveTo>
                      <a:cubicBezTo>
                        <a:pt x="1748009" y="-13544"/>
                        <a:pt x="1978887" y="119754"/>
                        <a:pt x="2088140" y="338262"/>
                      </a:cubicBezTo>
                      <a:lnTo>
                        <a:pt x="2117314" y="415237"/>
                      </a:lnTo>
                      <a:lnTo>
                        <a:pt x="2151591" y="425877"/>
                      </a:lnTo>
                      <a:cubicBezTo>
                        <a:pt x="2241799" y="464032"/>
                        <a:pt x="2305095" y="553355"/>
                        <a:pt x="2305095" y="657462"/>
                      </a:cubicBezTo>
                      <a:cubicBezTo>
                        <a:pt x="2305095" y="1012524"/>
                        <a:pt x="2305094" y="1367585"/>
                        <a:pt x="2305094" y="1722647"/>
                      </a:cubicBezTo>
                      <a:cubicBezTo>
                        <a:pt x="2305094" y="1761636"/>
                        <a:pt x="2273488" y="1793242"/>
                        <a:pt x="2234499" y="1793242"/>
                      </a:cubicBezTo>
                      <a:lnTo>
                        <a:pt x="1873018" y="1793242"/>
                      </a:lnTo>
                      <a:cubicBezTo>
                        <a:pt x="1834029" y="1793242"/>
                        <a:pt x="1802423" y="1761636"/>
                        <a:pt x="1802423" y="1722647"/>
                      </a:cubicBezTo>
                      <a:lnTo>
                        <a:pt x="1802423" y="1166261"/>
                      </a:lnTo>
                      <a:lnTo>
                        <a:pt x="1705190" y="1203112"/>
                      </a:lnTo>
                      <a:lnTo>
                        <a:pt x="1513788" y="1254398"/>
                      </a:lnTo>
                      <a:lnTo>
                        <a:pt x="1513787" y="1722647"/>
                      </a:lnTo>
                      <a:cubicBezTo>
                        <a:pt x="1513787" y="1761636"/>
                        <a:pt x="1482181" y="1793242"/>
                        <a:pt x="1443192" y="1793242"/>
                      </a:cubicBezTo>
                      <a:lnTo>
                        <a:pt x="1081711" y="1793242"/>
                      </a:lnTo>
                      <a:cubicBezTo>
                        <a:pt x="1042722" y="1793242"/>
                        <a:pt x="1011116" y="1761636"/>
                        <a:pt x="1011116" y="1722647"/>
                      </a:cubicBezTo>
                      <a:lnTo>
                        <a:pt x="1011116" y="1389088"/>
                      </a:lnTo>
                      <a:lnTo>
                        <a:pt x="770066" y="1453677"/>
                      </a:lnTo>
                      <a:cubicBezTo>
                        <a:pt x="689220" y="1475340"/>
                        <a:pt x="607812" y="1479592"/>
                        <a:pt x="529820" y="1468733"/>
                      </a:cubicBezTo>
                      <a:lnTo>
                        <a:pt x="502671" y="1462219"/>
                      </a:lnTo>
                      <a:lnTo>
                        <a:pt x="502671" y="1722646"/>
                      </a:lnTo>
                      <a:cubicBezTo>
                        <a:pt x="502671" y="1761635"/>
                        <a:pt x="471065" y="1793241"/>
                        <a:pt x="432076" y="1793241"/>
                      </a:cubicBezTo>
                      <a:lnTo>
                        <a:pt x="70595" y="1793241"/>
                      </a:lnTo>
                      <a:cubicBezTo>
                        <a:pt x="31606" y="1793241"/>
                        <a:pt x="0" y="1761635"/>
                        <a:pt x="0" y="1722646"/>
                      </a:cubicBezTo>
                      <a:lnTo>
                        <a:pt x="0" y="888010"/>
                      </a:lnTo>
                      <a:cubicBezTo>
                        <a:pt x="0" y="870659"/>
                        <a:pt x="1758" y="853719"/>
                        <a:pt x="5106" y="837357"/>
                      </a:cubicBezTo>
                      <a:lnTo>
                        <a:pt x="8765" y="825572"/>
                      </a:lnTo>
                      <a:lnTo>
                        <a:pt x="10715" y="775825"/>
                      </a:lnTo>
                      <a:cubicBezTo>
                        <a:pt x="43646" y="539310"/>
                        <a:pt x="214060" y="333884"/>
                        <a:pt x="459229" y="268191"/>
                      </a:cubicBezTo>
                      <a:lnTo>
                        <a:pt x="1381640" y="21032"/>
                      </a:lnTo>
                      <a:cubicBezTo>
                        <a:pt x="1422501" y="10083"/>
                        <a:pt x="1463505" y="3534"/>
                        <a:pt x="1504149" y="1094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4" name="フリーフォーム: 図形 1843">
                  <a:extLst>
                    <a:ext uri="{FF2B5EF4-FFF2-40B4-BE49-F238E27FC236}">
                      <a16:creationId xmlns:a16="http://schemas.microsoft.com/office/drawing/2014/main" id="{B1D91101-1C5F-4D70-8D83-90C068146197}"/>
                    </a:ext>
                  </a:extLst>
                </p:cNvPr>
                <p:cNvSpPr/>
                <p:nvPr/>
              </p:nvSpPr>
              <p:spPr>
                <a:xfrm>
                  <a:off x="2789727" y="2904391"/>
                  <a:ext cx="2045841" cy="1542504"/>
                </a:xfrm>
                <a:custGeom>
                  <a:avLst/>
                  <a:gdLst>
                    <a:gd name="connsiteX0" fmla="*/ 337813 w 2045841"/>
                    <a:gd name="connsiteY0" fmla="*/ 0 h 1542504"/>
                    <a:gd name="connsiteX1" fmla="*/ 553706 w 2045841"/>
                    <a:gd name="connsiteY1" fmla="*/ 215893 h 1542504"/>
                    <a:gd name="connsiteX2" fmla="*/ 421848 w 2045841"/>
                    <a:gd name="connsiteY2" fmla="*/ 414820 h 1542504"/>
                    <a:gd name="connsiteX3" fmla="*/ 384615 w 2045841"/>
                    <a:gd name="connsiteY3" fmla="*/ 422337 h 1542504"/>
                    <a:gd name="connsiteX4" fmla="*/ 414820 w 2045841"/>
                    <a:gd name="connsiteY4" fmla="*/ 467138 h 1542504"/>
                    <a:gd name="connsiteX5" fmla="*/ 431786 w 2045841"/>
                    <a:gd name="connsiteY5" fmla="*/ 551173 h 1542504"/>
                    <a:gd name="connsiteX6" fmla="*/ 414820 w 2045841"/>
                    <a:gd name="connsiteY6" fmla="*/ 635208 h 1542504"/>
                    <a:gd name="connsiteX7" fmla="*/ 398181 w 2045841"/>
                    <a:gd name="connsiteY7" fmla="*/ 659888 h 1542504"/>
                    <a:gd name="connsiteX8" fmla="*/ 421848 w 2045841"/>
                    <a:gd name="connsiteY8" fmla="*/ 664666 h 1542504"/>
                    <a:gd name="connsiteX9" fmla="*/ 553706 w 2045841"/>
                    <a:gd name="connsiteY9" fmla="*/ 863593 h 1542504"/>
                    <a:gd name="connsiteX10" fmla="*/ 539341 w 2045841"/>
                    <a:gd name="connsiteY10" fmla="*/ 934743 h 1542504"/>
                    <a:gd name="connsiteX11" fmla="*/ 580816 w 2045841"/>
                    <a:gd name="connsiteY11" fmla="*/ 972429 h 1542504"/>
                    <a:gd name="connsiteX12" fmla="*/ 615562 w 2045841"/>
                    <a:gd name="connsiteY12" fmla="*/ 1029698 h 1542504"/>
                    <a:gd name="connsiteX13" fmla="*/ 618502 w 2045841"/>
                    <a:gd name="connsiteY13" fmla="*/ 1044260 h 1542504"/>
                    <a:gd name="connsiteX14" fmla="*/ 620097 w 2045841"/>
                    <a:gd name="connsiteY14" fmla="*/ 1043394 h 1542504"/>
                    <a:gd name="connsiteX15" fmla="*/ 710403 w 2045841"/>
                    <a:gd name="connsiteY15" fmla="*/ 1025162 h 1542504"/>
                    <a:gd name="connsiteX16" fmla="*/ 736616 w 2045841"/>
                    <a:gd name="connsiteY16" fmla="*/ 1027805 h 1542504"/>
                    <a:gd name="connsiteX17" fmla="*/ 748714 w 2045841"/>
                    <a:gd name="connsiteY17" fmla="*/ 1016913 h 1542504"/>
                    <a:gd name="connsiteX18" fmla="*/ 1019013 w 2045841"/>
                    <a:gd name="connsiteY18" fmla="*/ 948962 h 1542504"/>
                    <a:gd name="connsiteX19" fmla="*/ 1289312 w 2045841"/>
                    <a:gd name="connsiteY19" fmla="*/ 1016913 h 1542504"/>
                    <a:gd name="connsiteX20" fmla="*/ 1301410 w 2045841"/>
                    <a:gd name="connsiteY20" fmla="*/ 1027805 h 1542504"/>
                    <a:gd name="connsiteX21" fmla="*/ 1327623 w 2045841"/>
                    <a:gd name="connsiteY21" fmla="*/ 1025162 h 1542504"/>
                    <a:gd name="connsiteX22" fmla="*/ 1417929 w 2045841"/>
                    <a:gd name="connsiteY22" fmla="*/ 1043394 h 1542504"/>
                    <a:gd name="connsiteX23" fmla="*/ 1419524 w 2045841"/>
                    <a:gd name="connsiteY23" fmla="*/ 1044260 h 1542504"/>
                    <a:gd name="connsiteX24" fmla="*/ 1422464 w 2045841"/>
                    <a:gd name="connsiteY24" fmla="*/ 1029698 h 1542504"/>
                    <a:gd name="connsiteX25" fmla="*/ 1457210 w 2045841"/>
                    <a:gd name="connsiteY25" fmla="*/ 972429 h 1542504"/>
                    <a:gd name="connsiteX26" fmla="*/ 1505288 w 2045841"/>
                    <a:gd name="connsiteY26" fmla="*/ 928742 h 1542504"/>
                    <a:gd name="connsiteX27" fmla="*/ 1492135 w 2045841"/>
                    <a:gd name="connsiteY27" fmla="*/ 863593 h 1542504"/>
                    <a:gd name="connsiteX28" fmla="*/ 1623993 w 2045841"/>
                    <a:gd name="connsiteY28" fmla="*/ 664666 h 1542504"/>
                    <a:gd name="connsiteX29" fmla="*/ 1647660 w 2045841"/>
                    <a:gd name="connsiteY29" fmla="*/ 659888 h 1542504"/>
                    <a:gd name="connsiteX30" fmla="*/ 1631021 w 2045841"/>
                    <a:gd name="connsiteY30" fmla="*/ 635208 h 1542504"/>
                    <a:gd name="connsiteX31" fmla="*/ 1614055 w 2045841"/>
                    <a:gd name="connsiteY31" fmla="*/ 551173 h 1542504"/>
                    <a:gd name="connsiteX32" fmla="*/ 1631021 w 2045841"/>
                    <a:gd name="connsiteY32" fmla="*/ 467138 h 1542504"/>
                    <a:gd name="connsiteX33" fmla="*/ 1661226 w 2045841"/>
                    <a:gd name="connsiteY33" fmla="*/ 422337 h 1542504"/>
                    <a:gd name="connsiteX34" fmla="*/ 1623993 w 2045841"/>
                    <a:gd name="connsiteY34" fmla="*/ 414820 h 1542504"/>
                    <a:gd name="connsiteX35" fmla="*/ 1492135 w 2045841"/>
                    <a:gd name="connsiteY35" fmla="*/ 215893 h 1542504"/>
                    <a:gd name="connsiteX36" fmla="*/ 1708028 w 2045841"/>
                    <a:gd name="connsiteY36" fmla="*/ 0 h 1542504"/>
                    <a:gd name="connsiteX37" fmla="*/ 1923921 w 2045841"/>
                    <a:gd name="connsiteY37" fmla="*/ 215893 h 1542504"/>
                    <a:gd name="connsiteX38" fmla="*/ 1906955 w 2045841"/>
                    <a:gd name="connsiteY38" fmla="*/ 299928 h 1542504"/>
                    <a:gd name="connsiteX39" fmla="*/ 1876749 w 2045841"/>
                    <a:gd name="connsiteY39" fmla="*/ 344729 h 1542504"/>
                    <a:gd name="connsiteX40" fmla="*/ 1913983 w 2045841"/>
                    <a:gd name="connsiteY40" fmla="*/ 352246 h 1542504"/>
                    <a:gd name="connsiteX41" fmla="*/ 2045841 w 2045841"/>
                    <a:gd name="connsiteY41" fmla="*/ 551173 h 1542504"/>
                    <a:gd name="connsiteX42" fmla="*/ 1913983 w 2045841"/>
                    <a:gd name="connsiteY42" fmla="*/ 750100 h 1542504"/>
                    <a:gd name="connsiteX43" fmla="*/ 1890315 w 2045841"/>
                    <a:gd name="connsiteY43" fmla="*/ 754878 h 1542504"/>
                    <a:gd name="connsiteX44" fmla="*/ 1906955 w 2045841"/>
                    <a:gd name="connsiteY44" fmla="*/ 779558 h 1542504"/>
                    <a:gd name="connsiteX45" fmla="*/ 1923921 w 2045841"/>
                    <a:gd name="connsiteY45" fmla="*/ 863593 h 1542504"/>
                    <a:gd name="connsiteX46" fmla="*/ 1860687 w 2045841"/>
                    <a:gd name="connsiteY46" fmla="*/ 1016252 h 1542504"/>
                    <a:gd name="connsiteX47" fmla="*/ 1847110 w 2045841"/>
                    <a:gd name="connsiteY47" fmla="*/ 1025407 h 1542504"/>
                    <a:gd name="connsiteX48" fmla="*/ 1850003 w 2045841"/>
                    <a:gd name="connsiteY48" fmla="*/ 1029698 h 1542504"/>
                    <a:gd name="connsiteX49" fmla="*/ 1868234 w 2045841"/>
                    <a:gd name="connsiteY49" fmla="*/ 1120003 h 1542504"/>
                    <a:gd name="connsiteX50" fmla="*/ 1636233 w 2045841"/>
                    <a:gd name="connsiteY50" fmla="*/ 1352004 h 1542504"/>
                    <a:gd name="connsiteX51" fmla="*/ 1545928 w 2045841"/>
                    <a:gd name="connsiteY51" fmla="*/ 1333772 h 1542504"/>
                    <a:gd name="connsiteX52" fmla="*/ 1544332 w 2045841"/>
                    <a:gd name="connsiteY52" fmla="*/ 1332906 h 1542504"/>
                    <a:gd name="connsiteX53" fmla="*/ 1541393 w 2045841"/>
                    <a:gd name="connsiteY53" fmla="*/ 1347469 h 1542504"/>
                    <a:gd name="connsiteX54" fmla="*/ 1327623 w 2045841"/>
                    <a:gd name="connsiteY54" fmla="*/ 1489164 h 1542504"/>
                    <a:gd name="connsiteX55" fmla="*/ 1237318 w 2045841"/>
                    <a:gd name="connsiteY55" fmla="*/ 1470932 h 1542504"/>
                    <a:gd name="connsiteX56" fmla="*/ 1199385 w 2045841"/>
                    <a:gd name="connsiteY56" fmla="*/ 1450343 h 1542504"/>
                    <a:gd name="connsiteX57" fmla="*/ 1183063 w 2045841"/>
                    <a:gd name="connsiteY57" fmla="*/ 1474553 h 1542504"/>
                    <a:gd name="connsiteX58" fmla="*/ 1019013 w 2045841"/>
                    <a:gd name="connsiteY58" fmla="*/ 1542504 h 1542504"/>
                    <a:gd name="connsiteX59" fmla="*/ 854963 w 2045841"/>
                    <a:gd name="connsiteY59" fmla="*/ 1474553 h 1542504"/>
                    <a:gd name="connsiteX60" fmla="*/ 838641 w 2045841"/>
                    <a:gd name="connsiteY60" fmla="*/ 1450343 h 1542504"/>
                    <a:gd name="connsiteX61" fmla="*/ 800708 w 2045841"/>
                    <a:gd name="connsiteY61" fmla="*/ 1470932 h 1542504"/>
                    <a:gd name="connsiteX62" fmla="*/ 710403 w 2045841"/>
                    <a:gd name="connsiteY62" fmla="*/ 1489164 h 1542504"/>
                    <a:gd name="connsiteX63" fmla="*/ 496634 w 2045841"/>
                    <a:gd name="connsiteY63" fmla="*/ 1347469 h 1542504"/>
                    <a:gd name="connsiteX64" fmla="*/ 493694 w 2045841"/>
                    <a:gd name="connsiteY64" fmla="*/ 1332906 h 1542504"/>
                    <a:gd name="connsiteX65" fmla="*/ 492098 w 2045841"/>
                    <a:gd name="connsiteY65" fmla="*/ 1333772 h 1542504"/>
                    <a:gd name="connsiteX66" fmla="*/ 401793 w 2045841"/>
                    <a:gd name="connsiteY66" fmla="*/ 1352004 h 1542504"/>
                    <a:gd name="connsiteX67" fmla="*/ 169792 w 2045841"/>
                    <a:gd name="connsiteY67" fmla="*/ 1120003 h 1542504"/>
                    <a:gd name="connsiteX68" fmla="*/ 188024 w 2045841"/>
                    <a:gd name="connsiteY68" fmla="*/ 1029698 h 1542504"/>
                    <a:gd name="connsiteX69" fmla="*/ 193359 w 2045841"/>
                    <a:gd name="connsiteY69" fmla="*/ 1021784 h 1542504"/>
                    <a:gd name="connsiteX70" fmla="*/ 185154 w 2045841"/>
                    <a:gd name="connsiteY70" fmla="*/ 1016252 h 1542504"/>
                    <a:gd name="connsiteX71" fmla="*/ 121920 w 2045841"/>
                    <a:gd name="connsiteY71" fmla="*/ 863593 h 1542504"/>
                    <a:gd name="connsiteX72" fmla="*/ 138886 w 2045841"/>
                    <a:gd name="connsiteY72" fmla="*/ 779558 h 1542504"/>
                    <a:gd name="connsiteX73" fmla="*/ 155526 w 2045841"/>
                    <a:gd name="connsiteY73" fmla="*/ 754878 h 1542504"/>
                    <a:gd name="connsiteX74" fmla="*/ 131858 w 2045841"/>
                    <a:gd name="connsiteY74" fmla="*/ 750100 h 1542504"/>
                    <a:gd name="connsiteX75" fmla="*/ 0 w 2045841"/>
                    <a:gd name="connsiteY75" fmla="*/ 551173 h 1542504"/>
                    <a:gd name="connsiteX76" fmla="*/ 131858 w 2045841"/>
                    <a:gd name="connsiteY76" fmla="*/ 352246 h 1542504"/>
                    <a:gd name="connsiteX77" fmla="*/ 169092 w 2045841"/>
                    <a:gd name="connsiteY77" fmla="*/ 344729 h 1542504"/>
                    <a:gd name="connsiteX78" fmla="*/ 138886 w 2045841"/>
                    <a:gd name="connsiteY78" fmla="*/ 299928 h 1542504"/>
                    <a:gd name="connsiteX79" fmla="*/ 121920 w 2045841"/>
                    <a:gd name="connsiteY79" fmla="*/ 215893 h 1542504"/>
                    <a:gd name="connsiteX80" fmla="*/ 337813 w 2045841"/>
                    <a:gd name="connsiteY80" fmla="*/ 0 h 1542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2045841" h="1542504">
                      <a:moveTo>
                        <a:pt x="337813" y="0"/>
                      </a:moveTo>
                      <a:cubicBezTo>
                        <a:pt x="457047" y="0"/>
                        <a:pt x="553706" y="96659"/>
                        <a:pt x="553706" y="215893"/>
                      </a:cubicBezTo>
                      <a:cubicBezTo>
                        <a:pt x="553706" y="305318"/>
                        <a:pt x="499335" y="382045"/>
                        <a:pt x="421848" y="414820"/>
                      </a:cubicBezTo>
                      <a:lnTo>
                        <a:pt x="384615" y="422337"/>
                      </a:lnTo>
                      <a:lnTo>
                        <a:pt x="414820" y="467138"/>
                      </a:lnTo>
                      <a:cubicBezTo>
                        <a:pt x="425745" y="492967"/>
                        <a:pt x="431786" y="521364"/>
                        <a:pt x="431786" y="551173"/>
                      </a:cubicBezTo>
                      <a:cubicBezTo>
                        <a:pt x="431786" y="580981"/>
                        <a:pt x="425745" y="609379"/>
                        <a:pt x="414820" y="635208"/>
                      </a:cubicBezTo>
                      <a:lnTo>
                        <a:pt x="398181" y="659888"/>
                      </a:lnTo>
                      <a:lnTo>
                        <a:pt x="421848" y="664666"/>
                      </a:lnTo>
                      <a:cubicBezTo>
                        <a:pt x="499335" y="697441"/>
                        <a:pt x="553706" y="774168"/>
                        <a:pt x="553706" y="863593"/>
                      </a:cubicBezTo>
                      <a:lnTo>
                        <a:pt x="539341" y="934743"/>
                      </a:lnTo>
                      <a:lnTo>
                        <a:pt x="580816" y="972429"/>
                      </a:lnTo>
                      <a:cubicBezTo>
                        <a:pt x="595000" y="989616"/>
                        <a:pt x="606757" y="1008880"/>
                        <a:pt x="615562" y="1029698"/>
                      </a:cubicBezTo>
                      <a:lnTo>
                        <a:pt x="618502" y="1044260"/>
                      </a:lnTo>
                      <a:lnTo>
                        <a:pt x="620097" y="1043394"/>
                      </a:lnTo>
                      <a:cubicBezTo>
                        <a:pt x="647854" y="1031654"/>
                        <a:pt x="678370" y="1025162"/>
                        <a:pt x="710403" y="1025162"/>
                      </a:cubicBezTo>
                      <a:lnTo>
                        <a:pt x="736616" y="1027805"/>
                      </a:lnTo>
                      <a:lnTo>
                        <a:pt x="748714" y="1016913"/>
                      </a:lnTo>
                      <a:cubicBezTo>
                        <a:pt x="817890" y="974929"/>
                        <a:pt x="913455" y="948962"/>
                        <a:pt x="1019013" y="948962"/>
                      </a:cubicBezTo>
                      <a:cubicBezTo>
                        <a:pt x="1124571" y="948962"/>
                        <a:pt x="1220136" y="974929"/>
                        <a:pt x="1289312" y="1016913"/>
                      </a:cubicBezTo>
                      <a:lnTo>
                        <a:pt x="1301410" y="1027805"/>
                      </a:lnTo>
                      <a:lnTo>
                        <a:pt x="1327623" y="1025162"/>
                      </a:lnTo>
                      <a:cubicBezTo>
                        <a:pt x="1359656" y="1025162"/>
                        <a:pt x="1390172" y="1031654"/>
                        <a:pt x="1417929" y="1043394"/>
                      </a:cubicBezTo>
                      <a:lnTo>
                        <a:pt x="1419524" y="1044260"/>
                      </a:lnTo>
                      <a:lnTo>
                        <a:pt x="1422464" y="1029698"/>
                      </a:lnTo>
                      <a:cubicBezTo>
                        <a:pt x="1431269" y="1008880"/>
                        <a:pt x="1443026" y="989616"/>
                        <a:pt x="1457210" y="972429"/>
                      </a:cubicBezTo>
                      <a:lnTo>
                        <a:pt x="1505288" y="928742"/>
                      </a:lnTo>
                      <a:lnTo>
                        <a:pt x="1492135" y="863593"/>
                      </a:lnTo>
                      <a:cubicBezTo>
                        <a:pt x="1492135" y="774168"/>
                        <a:pt x="1546506" y="697441"/>
                        <a:pt x="1623993" y="664666"/>
                      </a:cubicBezTo>
                      <a:lnTo>
                        <a:pt x="1647660" y="659888"/>
                      </a:lnTo>
                      <a:lnTo>
                        <a:pt x="1631021" y="635208"/>
                      </a:lnTo>
                      <a:cubicBezTo>
                        <a:pt x="1620096" y="609379"/>
                        <a:pt x="1614055" y="580981"/>
                        <a:pt x="1614055" y="551173"/>
                      </a:cubicBezTo>
                      <a:cubicBezTo>
                        <a:pt x="1614055" y="521364"/>
                        <a:pt x="1620096" y="492967"/>
                        <a:pt x="1631021" y="467138"/>
                      </a:cubicBezTo>
                      <a:lnTo>
                        <a:pt x="1661226" y="422337"/>
                      </a:lnTo>
                      <a:lnTo>
                        <a:pt x="1623993" y="414820"/>
                      </a:lnTo>
                      <a:cubicBezTo>
                        <a:pt x="1546506" y="382045"/>
                        <a:pt x="1492135" y="305318"/>
                        <a:pt x="1492135" y="215893"/>
                      </a:cubicBezTo>
                      <a:cubicBezTo>
                        <a:pt x="1492135" y="96659"/>
                        <a:pt x="1588794" y="0"/>
                        <a:pt x="1708028" y="0"/>
                      </a:cubicBezTo>
                      <a:cubicBezTo>
                        <a:pt x="1827262" y="0"/>
                        <a:pt x="1923921" y="96659"/>
                        <a:pt x="1923921" y="215893"/>
                      </a:cubicBezTo>
                      <a:cubicBezTo>
                        <a:pt x="1923921" y="245701"/>
                        <a:pt x="1917880" y="274099"/>
                        <a:pt x="1906955" y="299928"/>
                      </a:cubicBezTo>
                      <a:lnTo>
                        <a:pt x="1876749" y="344729"/>
                      </a:lnTo>
                      <a:lnTo>
                        <a:pt x="1913983" y="352246"/>
                      </a:lnTo>
                      <a:cubicBezTo>
                        <a:pt x="1991470" y="385020"/>
                        <a:pt x="2045841" y="461747"/>
                        <a:pt x="2045841" y="551173"/>
                      </a:cubicBezTo>
                      <a:cubicBezTo>
                        <a:pt x="2045841" y="640598"/>
                        <a:pt x="1991470" y="717326"/>
                        <a:pt x="1913983" y="750100"/>
                      </a:cubicBezTo>
                      <a:lnTo>
                        <a:pt x="1890315" y="754878"/>
                      </a:lnTo>
                      <a:lnTo>
                        <a:pt x="1906955" y="779558"/>
                      </a:lnTo>
                      <a:cubicBezTo>
                        <a:pt x="1917880" y="805387"/>
                        <a:pt x="1923921" y="833785"/>
                        <a:pt x="1923921" y="863593"/>
                      </a:cubicBezTo>
                      <a:cubicBezTo>
                        <a:pt x="1923921" y="923210"/>
                        <a:pt x="1899757" y="977183"/>
                        <a:pt x="1860687" y="1016252"/>
                      </a:cubicBezTo>
                      <a:lnTo>
                        <a:pt x="1847110" y="1025407"/>
                      </a:lnTo>
                      <a:lnTo>
                        <a:pt x="1850003" y="1029698"/>
                      </a:lnTo>
                      <a:cubicBezTo>
                        <a:pt x="1861742" y="1057454"/>
                        <a:pt x="1868234" y="1087970"/>
                        <a:pt x="1868234" y="1120003"/>
                      </a:cubicBezTo>
                      <a:cubicBezTo>
                        <a:pt x="1868234" y="1248134"/>
                        <a:pt x="1764364" y="1352004"/>
                        <a:pt x="1636233" y="1352004"/>
                      </a:cubicBezTo>
                      <a:cubicBezTo>
                        <a:pt x="1604200" y="1352004"/>
                        <a:pt x="1573684" y="1345512"/>
                        <a:pt x="1545928" y="1333772"/>
                      </a:cubicBezTo>
                      <a:lnTo>
                        <a:pt x="1544332" y="1332906"/>
                      </a:lnTo>
                      <a:lnTo>
                        <a:pt x="1541393" y="1347469"/>
                      </a:lnTo>
                      <a:cubicBezTo>
                        <a:pt x="1506173" y="1430737"/>
                        <a:pt x="1423722" y="1489164"/>
                        <a:pt x="1327623" y="1489164"/>
                      </a:cubicBezTo>
                      <a:cubicBezTo>
                        <a:pt x="1295590" y="1489164"/>
                        <a:pt x="1265074" y="1482672"/>
                        <a:pt x="1237318" y="1470932"/>
                      </a:cubicBezTo>
                      <a:lnTo>
                        <a:pt x="1199385" y="1450343"/>
                      </a:lnTo>
                      <a:lnTo>
                        <a:pt x="1183063" y="1474553"/>
                      </a:lnTo>
                      <a:cubicBezTo>
                        <a:pt x="1141079" y="1516537"/>
                        <a:pt x="1083078" y="1542504"/>
                        <a:pt x="1019013" y="1542504"/>
                      </a:cubicBezTo>
                      <a:cubicBezTo>
                        <a:pt x="954947" y="1542504"/>
                        <a:pt x="896947" y="1516537"/>
                        <a:pt x="854963" y="1474553"/>
                      </a:cubicBezTo>
                      <a:lnTo>
                        <a:pt x="838641" y="1450343"/>
                      </a:lnTo>
                      <a:lnTo>
                        <a:pt x="800708" y="1470932"/>
                      </a:lnTo>
                      <a:cubicBezTo>
                        <a:pt x="772952" y="1482672"/>
                        <a:pt x="742436" y="1489164"/>
                        <a:pt x="710403" y="1489164"/>
                      </a:cubicBezTo>
                      <a:cubicBezTo>
                        <a:pt x="614305" y="1489164"/>
                        <a:pt x="531853" y="1430737"/>
                        <a:pt x="496634" y="1347469"/>
                      </a:cubicBezTo>
                      <a:lnTo>
                        <a:pt x="493694" y="1332906"/>
                      </a:lnTo>
                      <a:lnTo>
                        <a:pt x="492098" y="1333772"/>
                      </a:lnTo>
                      <a:cubicBezTo>
                        <a:pt x="464342" y="1345512"/>
                        <a:pt x="433826" y="1352004"/>
                        <a:pt x="401793" y="1352004"/>
                      </a:cubicBezTo>
                      <a:cubicBezTo>
                        <a:pt x="273662" y="1352004"/>
                        <a:pt x="169792" y="1248134"/>
                        <a:pt x="169792" y="1120003"/>
                      </a:cubicBezTo>
                      <a:cubicBezTo>
                        <a:pt x="169792" y="1087970"/>
                        <a:pt x="176284" y="1057454"/>
                        <a:pt x="188024" y="1029698"/>
                      </a:cubicBezTo>
                      <a:lnTo>
                        <a:pt x="193359" y="1021784"/>
                      </a:lnTo>
                      <a:lnTo>
                        <a:pt x="185154" y="1016252"/>
                      </a:lnTo>
                      <a:cubicBezTo>
                        <a:pt x="146085" y="977183"/>
                        <a:pt x="121920" y="923210"/>
                        <a:pt x="121920" y="863593"/>
                      </a:cubicBezTo>
                      <a:cubicBezTo>
                        <a:pt x="121920" y="833785"/>
                        <a:pt x="127961" y="805387"/>
                        <a:pt x="138886" y="779558"/>
                      </a:cubicBezTo>
                      <a:lnTo>
                        <a:pt x="155526" y="754878"/>
                      </a:lnTo>
                      <a:lnTo>
                        <a:pt x="131858" y="750100"/>
                      </a:lnTo>
                      <a:cubicBezTo>
                        <a:pt x="54371" y="717326"/>
                        <a:pt x="0" y="640598"/>
                        <a:pt x="0" y="551173"/>
                      </a:cubicBezTo>
                      <a:cubicBezTo>
                        <a:pt x="0" y="461747"/>
                        <a:pt x="54371" y="385020"/>
                        <a:pt x="131858" y="352246"/>
                      </a:cubicBezTo>
                      <a:lnTo>
                        <a:pt x="169092" y="344729"/>
                      </a:lnTo>
                      <a:lnTo>
                        <a:pt x="138886" y="299928"/>
                      </a:lnTo>
                      <a:cubicBezTo>
                        <a:pt x="127961" y="274099"/>
                        <a:pt x="121920" y="245701"/>
                        <a:pt x="121920" y="215893"/>
                      </a:cubicBezTo>
                      <a:cubicBezTo>
                        <a:pt x="121920" y="96659"/>
                        <a:pt x="218579" y="0"/>
                        <a:pt x="337813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5" name="四角形: 上の 2 つの角を丸める 1844">
                  <a:extLst>
                    <a:ext uri="{FF2B5EF4-FFF2-40B4-BE49-F238E27FC236}">
                      <a16:creationId xmlns:a16="http://schemas.microsoft.com/office/drawing/2014/main" id="{314EA95D-F323-4B7A-8C84-B6FFE011F494}"/>
                    </a:ext>
                  </a:extLst>
                </p:cNvPr>
                <p:cNvSpPr/>
                <p:nvPr/>
              </p:nvSpPr>
              <p:spPr>
                <a:xfrm>
                  <a:off x="3157290" y="2809185"/>
                  <a:ext cx="1282825" cy="85080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6" name="フリーフォーム: 図形 1845">
                  <a:extLst>
                    <a:ext uri="{FF2B5EF4-FFF2-40B4-BE49-F238E27FC236}">
                      <a16:creationId xmlns:a16="http://schemas.microsoft.com/office/drawing/2014/main" id="{E6C85EB6-8C03-4A53-971E-0D7181676A0A}"/>
                    </a:ext>
                  </a:extLst>
                </p:cNvPr>
                <p:cNvSpPr/>
                <p:nvPr/>
              </p:nvSpPr>
              <p:spPr>
                <a:xfrm>
                  <a:off x="3202355" y="3030298"/>
                  <a:ext cx="491174" cy="279141"/>
                </a:xfrm>
                <a:custGeom>
                  <a:avLst/>
                  <a:gdLst>
                    <a:gd name="connsiteX0" fmla="*/ 421864 w 843728"/>
                    <a:gd name="connsiteY0" fmla="*/ 0 h 367704"/>
                    <a:gd name="connsiteX1" fmla="*/ 839442 w 843728"/>
                    <a:gd name="connsiteY1" fmla="*/ 175117 h 367704"/>
                    <a:gd name="connsiteX2" fmla="*/ 843728 w 843728"/>
                    <a:gd name="connsiteY2" fmla="*/ 183852 h 367704"/>
                    <a:gd name="connsiteX3" fmla="*/ 839442 w 843728"/>
                    <a:gd name="connsiteY3" fmla="*/ 192587 h 367704"/>
                    <a:gd name="connsiteX4" fmla="*/ 421864 w 843728"/>
                    <a:gd name="connsiteY4" fmla="*/ 367704 h 367704"/>
                    <a:gd name="connsiteX5" fmla="*/ 4286 w 843728"/>
                    <a:gd name="connsiteY5" fmla="*/ 192587 h 367704"/>
                    <a:gd name="connsiteX6" fmla="*/ 0 w 843728"/>
                    <a:gd name="connsiteY6" fmla="*/ 183852 h 367704"/>
                    <a:gd name="connsiteX7" fmla="*/ 4286 w 843728"/>
                    <a:gd name="connsiteY7" fmla="*/ 175117 h 367704"/>
                    <a:gd name="connsiteX8" fmla="*/ 421864 w 843728"/>
                    <a:gd name="connsiteY8" fmla="*/ 0 h 36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3728" h="367704">
                      <a:moveTo>
                        <a:pt x="421864" y="0"/>
                      </a:moveTo>
                      <a:cubicBezTo>
                        <a:pt x="609582" y="0"/>
                        <a:pt x="770644" y="72208"/>
                        <a:pt x="839442" y="175117"/>
                      </a:cubicBezTo>
                      <a:lnTo>
                        <a:pt x="843728" y="183852"/>
                      </a:lnTo>
                      <a:lnTo>
                        <a:pt x="839442" y="192587"/>
                      </a:lnTo>
                      <a:cubicBezTo>
                        <a:pt x="770644" y="295496"/>
                        <a:pt x="609582" y="367704"/>
                        <a:pt x="421864" y="367704"/>
                      </a:cubicBezTo>
                      <a:cubicBezTo>
                        <a:pt x="234146" y="367704"/>
                        <a:pt x="73085" y="295496"/>
                        <a:pt x="4286" y="192587"/>
                      </a:cubicBezTo>
                      <a:lnTo>
                        <a:pt x="0" y="183852"/>
                      </a:lnTo>
                      <a:lnTo>
                        <a:pt x="4286" y="175117"/>
                      </a:lnTo>
                      <a:cubicBezTo>
                        <a:pt x="73085" y="72208"/>
                        <a:pt x="234146" y="0"/>
                        <a:pt x="421864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7" name="フリーフォーム: 図形 1846">
                  <a:extLst>
                    <a:ext uri="{FF2B5EF4-FFF2-40B4-BE49-F238E27FC236}">
                      <a16:creationId xmlns:a16="http://schemas.microsoft.com/office/drawing/2014/main" id="{19F2B828-5CE0-40A6-BEF4-C5F2C4A8ACD3}"/>
                    </a:ext>
                  </a:extLst>
                </p:cNvPr>
                <p:cNvSpPr/>
                <p:nvPr/>
              </p:nvSpPr>
              <p:spPr>
                <a:xfrm>
                  <a:off x="3880535" y="3030298"/>
                  <a:ext cx="491174" cy="279141"/>
                </a:xfrm>
                <a:custGeom>
                  <a:avLst/>
                  <a:gdLst>
                    <a:gd name="connsiteX0" fmla="*/ 421864 w 843728"/>
                    <a:gd name="connsiteY0" fmla="*/ 0 h 367704"/>
                    <a:gd name="connsiteX1" fmla="*/ 839442 w 843728"/>
                    <a:gd name="connsiteY1" fmla="*/ 175117 h 367704"/>
                    <a:gd name="connsiteX2" fmla="*/ 843728 w 843728"/>
                    <a:gd name="connsiteY2" fmla="*/ 183852 h 367704"/>
                    <a:gd name="connsiteX3" fmla="*/ 839442 w 843728"/>
                    <a:gd name="connsiteY3" fmla="*/ 192587 h 367704"/>
                    <a:gd name="connsiteX4" fmla="*/ 421864 w 843728"/>
                    <a:gd name="connsiteY4" fmla="*/ 367704 h 367704"/>
                    <a:gd name="connsiteX5" fmla="*/ 4286 w 843728"/>
                    <a:gd name="connsiteY5" fmla="*/ 192587 h 367704"/>
                    <a:gd name="connsiteX6" fmla="*/ 0 w 843728"/>
                    <a:gd name="connsiteY6" fmla="*/ 183852 h 367704"/>
                    <a:gd name="connsiteX7" fmla="*/ 4286 w 843728"/>
                    <a:gd name="connsiteY7" fmla="*/ 175117 h 367704"/>
                    <a:gd name="connsiteX8" fmla="*/ 421864 w 843728"/>
                    <a:gd name="connsiteY8" fmla="*/ 0 h 36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3728" h="367704">
                      <a:moveTo>
                        <a:pt x="421864" y="0"/>
                      </a:moveTo>
                      <a:cubicBezTo>
                        <a:pt x="609582" y="0"/>
                        <a:pt x="770644" y="72208"/>
                        <a:pt x="839442" y="175117"/>
                      </a:cubicBezTo>
                      <a:lnTo>
                        <a:pt x="843728" y="183852"/>
                      </a:lnTo>
                      <a:lnTo>
                        <a:pt x="839442" y="192587"/>
                      </a:lnTo>
                      <a:cubicBezTo>
                        <a:pt x="770644" y="295496"/>
                        <a:pt x="609582" y="367704"/>
                        <a:pt x="421864" y="367704"/>
                      </a:cubicBezTo>
                      <a:cubicBezTo>
                        <a:pt x="234146" y="367704"/>
                        <a:pt x="73085" y="295496"/>
                        <a:pt x="4286" y="192587"/>
                      </a:cubicBezTo>
                      <a:lnTo>
                        <a:pt x="0" y="183852"/>
                      </a:lnTo>
                      <a:lnTo>
                        <a:pt x="4286" y="175117"/>
                      </a:lnTo>
                      <a:cubicBezTo>
                        <a:pt x="73085" y="72208"/>
                        <a:pt x="234146" y="0"/>
                        <a:pt x="421864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8" name="楕円 1847">
                  <a:extLst>
                    <a:ext uri="{FF2B5EF4-FFF2-40B4-BE49-F238E27FC236}">
                      <a16:creationId xmlns:a16="http://schemas.microsoft.com/office/drawing/2014/main" id="{B8E6A131-A893-4181-841C-201C66A6B365}"/>
                    </a:ext>
                  </a:extLst>
                </p:cNvPr>
                <p:cNvSpPr/>
                <p:nvPr/>
              </p:nvSpPr>
              <p:spPr>
                <a:xfrm>
                  <a:off x="3324770" y="3045503"/>
                  <a:ext cx="264250" cy="26425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9" name="楕円 1848">
                  <a:extLst>
                    <a:ext uri="{FF2B5EF4-FFF2-40B4-BE49-F238E27FC236}">
                      <a16:creationId xmlns:a16="http://schemas.microsoft.com/office/drawing/2014/main" id="{9AE503B4-FCC7-4C5A-B579-40B035F8D129}"/>
                    </a:ext>
                  </a:extLst>
                </p:cNvPr>
                <p:cNvSpPr/>
                <p:nvPr/>
              </p:nvSpPr>
              <p:spPr>
                <a:xfrm>
                  <a:off x="3987710" y="3045503"/>
                  <a:ext cx="264250" cy="26425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850" name="グループ化 1849">
                  <a:extLst>
                    <a:ext uri="{FF2B5EF4-FFF2-40B4-BE49-F238E27FC236}">
                      <a16:creationId xmlns:a16="http://schemas.microsoft.com/office/drawing/2014/main" id="{3DBDEDD8-F02D-4E5C-8B53-22A0A60BF7A2}"/>
                    </a:ext>
                  </a:extLst>
                </p:cNvPr>
                <p:cNvGrpSpPr/>
                <p:nvPr/>
              </p:nvGrpSpPr>
              <p:grpSpPr>
                <a:xfrm>
                  <a:off x="3086951" y="3252675"/>
                  <a:ext cx="1423504" cy="711861"/>
                  <a:chOff x="3086951" y="2401830"/>
                  <a:chExt cx="1423504" cy="897631"/>
                </a:xfrm>
              </p:grpSpPr>
              <p:sp>
                <p:nvSpPr>
                  <p:cNvPr id="1888" name="四角形: 上の 2 つの角を丸める 1887">
                    <a:extLst>
                      <a:ext uri="{FF2B5EF4-FFF2-40B4-BE49-F238E27FC236}">
                        <a16:creationId xmlns:a16="http://schemas.microsoft.com/office/drawing/2014/main" id="{919ACEFD-D34E-486F-8F6C-29D7BD437C05}"/>
                      </a:ext>
                    </a:extLst>
                  </p:cNvPr>
                  <p:cNvSpPr/>
                  <p:nvPr/>
                </p:nvSpPr>
                <p:spPr>
                  <a:xfrm>
                    <a:off x="3086951" y="2650453"/>
                    <a:ext cx="1423504" cy="649008"/>
                  </a:xfrm>
                  <a:prstGeom prst="round2SameRect">
                    <a:avLst>
                      <a:gd name="adj1" fmla="val 50000"/>
                      <a:gd name="adj2" fmla="val 34286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89" name="フリーフォーム: 図形 1888">
                    <a:extLst>
                      <a:ext uri="{FF2B5EF4-FFF2-40B4-BE49-F238E27FC236}">
                        <a16:creationId xmlns:a16="http://schemas.microsoft.com/office/drawing/2014/main" id="{2AD46390-71BC-45EE-8EC3-AA5A89AA7E82}"/>
                      </a:ext>
                    </a:extLst>
                  </p:cNvPr>
                  <p:cNvSpPr/>
                  <p:nvPr/>
                </p:nvSpPr>
                <p:spPr>
                  <a:xfrm flipV="1">
                    <a:off x="3260965" y="3011603"/>
                    <a:ext cx="1078683" cy="102088"/>
                  </a:xfrm>
                  <a:custGeom>
                    <a:avLst/>
                    <a:gdLst>
                      <a:gd name="connsiteX0" fmla="*/ 0 w 1078684"/>
                      <a:gd name="connsiteY0" fmla="*/ 0 h 118496"/>
                      <a:gd name="connsiteX1" fmla="*/ 1078684 w 1078684"/>
                      <a:gd name="connsiteY1" fmla="*/ 0 h 118496"/>
                      <a:gd name="connsiteX2" fmla="*/ 1078684 w 1078684"/>
                      <a:gd name="connsiteY2" fmla="*/ 8228 h 118496"/>
                      <a:gd name="connsiteX3" fmla="*/ 968416 w 1078684"/>
                      <a:gd name="connsiteY3" fmla="*/ 118496 h 118496"/>
                      <a:gd name="connsiteX4" fmla="*/ 110268 w 1078684"/>
                      <a:gd name="connsiteY4" fmla="*/ 118496 h 118496"/>
                      <a:gd name="connsiteX5" fmla="*/ 0 w 1078684"/>
                      <a:gd name="connsiteY5" fmla="*/ 8228 h 118496"/>
                      <a:gd name="connsiteX6" fmla="*/ 0 w 1078684"/>
                      <a:gd name="connsiteY6" fmla="*/ 0 h 1184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78684" h="118496">
                        <a:moveTo>
                          <a:pt x="0" y="0"/>
                        </a:moveTo>
                        <a:lnTo>
                          <a:pt x="1078684" y="0"/>
                        </a:lnTo>
                        <a:lnTo>
                          <a:pt x="1078684" y="8228"/>
                        </a:lnTo>
                        <a:cubicBezTo>
                          <a:pt x="1078684" y="69127"/>
                          <a:pt x="1029315" y="118496"/>
                          <a:pt x="968416" y="118496"/>
                        </a:cubicBezTo>
                        <a:lnTo>
                          <a:pt x="110268" y="118496"/>
                        </a:lnTo>
                        <a:cubicBezTo>
                          <a:pt x="49369" y="118496"/>
                          <a:pt x="0" y="69127"/>
                          <a:pt x="0" y="8228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90" name="フリーフォーム: 図形 1889">
                    <a:extLst>
                      <a:ext uri="{FF2B5EF4-FFF2-40B4-BE49-F238E27FC236}">
                        <a16:creationId xmlns:a16="http://schemas.microsoft.com/office/drawing/2014/main" id="{72573EE7-4725-4ACF-8F50-5F49E5668004}"/>
                      </a:ext>
                    </a:extLst>
                  </p:cNvPr>
                  <p:cNvSpPr/>
                  <p:nvPr/>
                </p:nvSpPr>
                <p:spPr>
                  <a:xfrm>
                    <a:off x="3447942" y="2401830"/>
                    <a:ext cx="701522" cy="434142"/>
                  </a:xfrm>
                  <a:custGeom>
                    <a:avLst/>
                    <a:gdLst>
                      <a:gd name="connsiteX0" fmla="*/ 331745 w 701522"/>
                      <a:gd name="connsiteY0" fmla="*/ 0 h 434142"/>
                      <a:gd name="connsiteX1" fmla="*/ 369777 w 701522"/>
                      <a:gd name="connsiteY1" fmla="*/ 0 h 434142"/>
                      <a:gd name="connsiteX2" fmla="*/ 499218 w 701522"/>
                      <a:gd name="connsiteY2" fmla="*/ 129441 h 434142"/>
                      <a:gd name="connsiteX3" fmla="*/ 499218 w 701522"/>
                      <a:gd name="connsiteY3" fmla="*/ 175260 h 434142"/>
                      <a:gd name="connsiteX4" fmla="*/ 572081 w 701522"/>
                      <a:gd name="connsiteY4" fmla="*/ 175260 h 434142"/>
                      <a:gd name="connsiteX5" fmla="*/ 701522 w 701522"/>
                      <a:gd name="connsiteY5" fmla="*/ 304701 h 434142"/>
                      <a:gd name="connsiteX6" fmla="*/ 701522 w 701522"/>
                      <a:gd name="connsiteY6" fmla="*/ 345382 h 434142"/>
                      <a:gd name="connsiteX7" fmla="*/ 612762 w 701522"/>
                      <a:gd name="connsiteY7" fmla="*/ 434142 h 434142"/>
                      <a:gd name="connsiteX8" fmla="*/ 88760 w 701522"/>
                      <a:gd name="connsiteY8" fmla="*/ 434142 h 434142"/>
                      <a:gd name="connsiteX9" fmla="*/ 0 w 701522"/>
                      <a:gd name="connsiteY9" fmla="*/ 345382 h 434142"/>
                      <a:gd name="connsiteX10" fmla="*/ 0 w 701522"/>
                      <a:gd name="connsiteY10" fmla="*/ 304701 h 434142"/>
                      <a:gd name="connsiteX11" fmla="*/ 129441 w 701522"/>
                      <a:gd name="connsiteY11" fmla="*/ 175260 h 434142"/>
                      <a:gd name="connsiteX12" fmla="*/ 202304 w 701522"/>
                      <a:gd name="connsiteY12" fmla="*/ 175260 h 434142"/>
                      <a:gd name="connsiteX13" fmla="*/ 202304 w 701522"/>
                      <a:gd name="connsiteY13" fmla="*/ 129441 h 434142"/>
                      <a:gd name="connsiteX14" fmla="*/ 331745 w 701522"/>
                      <a:gd name="connsiteY14" fmla="*/ 0 h 4341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01522" h="434142">
                        <a:moveTo>
                          <a:pt x="331745" y="0"/>
                        </a:moveTo>
                        <a:lnTo>
                          <a:pt x="369777" y="0"/>
                        </a:lnTo>
                        <a:cubicBezTo>
                          <a:pt x="441265" y="0"/>
                          <a:pt x="499218" y="57953"/>
                          <a:pt x="499218" y="129441"/>
                        </a:cubicBezTo>
                        <a:lnTo>
                          <a:pt x="499218" y="175260"/>
                        </a:lnTo>
                        <a:lnTo>
                          <a:pt x="572081" y="175260"/>
                        </a:lnTo>
                        <a:cubicBezTo>
                          <a:pt x="643569" y="175260"/>
                          <a:pt x="701522" y="233213"/>
                          <a:pt x="701522" y="304701"/>
                        </a:cubicBezTo>
                        <a:lnTo>
                          <a:pt x="701522" y="345382"/>
                        </a:lnTo>
                        <a:cubicBezTo>
                          <a:pt x="701522" y="394403"/>
                          <a:pt x="661783" y="434142"/>
                          <a:pt x="612762" y="434142"/>
                        </a:cubicBezTo>
                        <a:lnTo>
                          <a:pt x="88760" y="434142"/>
                        </a:lnTo>
                        <a:cubicBezTo>
                          <a:pt x="39739" y="434142"/>
                          <a:pt x="0" y="394403"/>
                          <a:pt x="0" y="345382"/>
                        </a:cubicBezTo>
                        <a:lnTo>
                          <a:pt x="0" y="304701"/>
                        </a:lnTo>
                        <a:cubicBezTo>
                          <a:pt x="0" y="233213"/>
                          <a:pt x="57953" y="175260"/>
                          <a:pt x="129441" y="175260"/>
                        </a:cubicBezTo>
                        <a:lnTo>
                          <a:pt x="202304" y="175260"/>
                        </a:lnTo>
                        <a:lnTo>
                          <a:pt x="202304" y="129441"/>
                        </a:lnTo>
                        <a:cubicBezTo>
                          <a:pt x="202304" y="57953"/>
                          <a:pt x="260257" y="0"/>
                          <a:pt x="331745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91" name="楕円 1890">
                    <a:extLst>
                      <a:ext uri="{FF2B5EF4-FFF2-40B4-BE49-F238E27FC236}">
                        <a16:creationId xmlns:a16="http://schemas.microsoft.com/office/drawing/2014/main" id="{E9A697ED-FEB5-45F0-8F22-847B9633C136}"/>
                      </a:ext>
                    </a:extLst>
                  </p:cNvPr>
                  <p:cNvSpPr/>
                  <p:nvPr/>
                </p:nvSpPr>
                <p:spPr>
                  <a:xfrm>
                    <a:off x="3526873" y="2705099"/>
                    <a:ext cx="220248" cy="975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92" name="楕円 1891">
                    <a:extLst>
                      <a:ext uri="{FF2B5EF4-FFF2-40B4-BE49-F238E27FC236}">
                        <a16:creationId xmlns:a16="http://schemas.microsoft.com/office/drawing/2014/main" id="{C14292D3-FCAF-4A6C-9F53-855D6F085FB3}"/>
                      </a:ext>
                    </a:extLst>
                  </p:cNvPr>
                  <p:cNvSpPr/>
                  <p:nvPr/>
                </p:nvSpPr>
                <p:spPr>
                  <a:xfrm>
                    <a:off x="3850723" y="2705099"/>
                    <a:ext cx="220248" cy="975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851" name="楕円 1850">
                  <a:extLst>
                    <a:ext uri="{FF2B5EF4-FFF2-40B4-BE49-F238E27FC236}">
                      <a16:creationId xmlns:a16="http://schemas.microsoft.com/office/drawing/2014/main" id="{FB24F890-DDDC-48D5-A20E-95B9456309F7}"/>
                    </a:ext>
                  </a:extLst>
                </p:cNvPr>
                <p:cNvSpPr/>
                <p:nvPr/>
              </p:nvSpPr>
              <p:spPr>
                <a:xfrm>
                  <a:off x="3385730" y="3109064"/>
                  <a:ext cx="142330" cy="14233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2" name="楕円 1851">
                  <a:extLst>
                    <a:ext uri="{FF2B5EF4-FFF2-40B4-BE49-F238E27FC236}">
                      <a16:creationId xmlns:a16="http://schemas.microsoft.com/office/drawing/2014/main" id="{03D371FB-4657-4766-8DE9-04BE10970C37}"/>
                    </a:ext>
                  </a:extLst>
                </p:cNvPr>
                <p:cNvSpPr/>
                <p:nvPr/>
              </p:nvSpPr>
              <p:spPr>
                <a:xfrm>
                  <a:off x="4048670" y="3109064"/>
                  <a:ext cx="142330" cy="14233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3" name="二等辺三角形 2063">
                  <a:extLst>
                    <a:ext uri="{FF2B5EF4-FFF2-40B4-BE49-F238E27FC236}">
                      <a16:creationId xmlns:a16="http://schemas.microsoft.com/office/drawing/2014/main" id="{DBCE6554-FAD2-417D-9CA2-B7C466E5A86A}"/>
                    </a:ext>
                  </a:extLst>
                </p:cNvPr>
                <p:cNvSpPr/>
                <p:nvPr/>
              </p:nvSpPr>
              <p:spPr>
                <a:xfrm rot="18900000">
                  <a:off x="2925946" y="2367018"/>
                  <a:ext cx="406984" cy="533400"/>
                </a:xfrm>
                <a:custGeom>
                  <a:avLst/>
                  <a:gdLst>
                    <a:gd name="connsiteX0" fmla="*/ 0 w 586740"/>
                    <a:gd name="connsiteY0" fmla="*/ 701040 h 701040"/>
                    <a:gd name="connsiteX1" fmla="*/ 293370 w 586740"/>
                    <a:gd name="connsiteY1" fmla="*/ 0 h 701040"/>
                    <a:gd name="connsiteX2" fmla="*/ 586740 w 586740"/>
                    <a:gd name="connsiteY2" fmla="*/ 701040 h 701040"/>
                    <a:gd name="connsiteX3" fmla="*/ 0 w 586740"/>
                    <a:gd name="connsiteY3" fmla="*/ 701040 h 701040"/>
                    <a:gd name="connsiteX0" fmla="*/ 0 w 586740"/>
                    <a:gd name="connsiteY0" fmla="*/ 701050 h 701050"/>
                    <a:gd name="connsiteX1" fmla="*/ 293370 w 586740"/>
                    <a:gd name="connsiteY1" fmla="*/ 10 h 701050"/>
                    <a:gd name="connsiteX2" fmla="*/ 586740 w 586740"/>
                    <a:gd name="connsiteY2" fmla="*/ 701050 h 701050"/>
                    <a:gd name="connsiteX3" fmla="*/ 0 w 586740"/>
                    <a:gd name="connsiteY3" fmla="*/ 701050 h 70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6740" h="701050">
                      <a:moveTo>
                        <a:pt x="0" y="701050"/>
                      </a:moveTo>
                      <a:cubicBezTo>
                        <a:pt x="97790" y="467370"/>
                        <a:pt x="127000" y="2550"/>
                        <a:pt x="293370" y="10"/>
                      </a:cubicBezTo>
                      <a:cubicBezTo>
                        <a:pt x="459740" y="-2530"/>
                        <a:pt x="488950" y="467370"/>
                        <a:pt x="586740" y="701050"/>
                      </a:cubicBezTo>
                      <a:lnTo>
                        <a:pt x="0" y="70105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4" name="二等辺三角形 2063">
                  <a:extLst>
                    <a:ext uri="{FF2B5EF4-FFF2-40B4-BE49-F238E27FC236}">
                      <a16:creationId xmlns:a16="http://schemas.microsoft.com/office/drawing/2014/main" id="{0F259973-8D11-4B39-8734-52B500296580}"/>
                    </a:ext>
                  </a:extLst>
                </p:cNvPr>
                <p:cNvSpPr/>
                <p:nvPr/>
              </p:nvSpPr>
              <p:spPr>
                <a:xfrm rot="2700000" flipH="1">
                  <a:off x="4282750" y="2367017"/>
                  <a:ext cx="406984" cy="533400"/>
                </a:xfrm>
                <a:custGeom>
                  <a:avLst/>
                  <a:gdLst>
                    <a:gd name="connsiteX0" fmla="*/ 0 w 586740"/>
                    <a:gd name="connsiteY0" fmla="*/ 701040 h 701040"/>
                    <a:gd name="connsiteX1" fmla="*/ 293370 w 586740"/>
                    <a:gd name="connsiteY1" fmla="*/ 0 h 701040"/>
                    <a:gd name="connsiteX2" fmla="*/ 586740 w 586740"/>
                    <a:gd name="connsiteY2" fmla="*/ 701040 h 701040"/>
                    <a:gd name="connsiteX3" fmla="*/ 0 w 586740"/>
                    <a:gd name="connsiteY3" fmla="*/ 701040 h 701040"/>
                    <a:gd name="connsiteX0" fmla="*/ 0 w 586740"/>
                    <a:gd name="connsiteY0" fmla="*/ 701050 h 701050"/>
                    <a:gd name="connsiteX1" fmla="*/ 293370 w 586740"/>
                    <a:gd name="connsiteY1" fmla="*/ 10 h 701050"/>
                    <a:gd name="connsiteX2" fmla="*/ 586740 w 586740"/>
                    <a:gd name="connsiteY2" fmla="*/ 701050 h 701050"/>
                    <a:gd name="connsiteX3" fmla="*/ 0 w 586740"/>
                    <a:gd name="connsiteY3" fmla="*/ 701050 h 70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6740" h="701050">
                      <a:moveTo>
                        <a:pt x="0" y="701050"/>
                      </a:moveTo>
                      <a:cubicBezTo>
                        <a:pt x="97790" y="467370"/>
                        <a:pt x="127000" y="2550"/>
                        <a:pt x="293370" y="10"/>
                      </a:cubicBezTo>
                      <a:cubicBezTo>
                        <a:pt x="459740" y="-2530"/>
                        <a:pt x="488950" y="467370"/>
                        <a:pt x="586740" y="701050"/>
                      </a:cubicBezTo>
                      <a:lnTo>
                        <a:pt x="0" y="70105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5" name="フリーフォーム: 図形 1854">
                  <a:extLst>
                    <a:ext uri="{FF2B5EF4-FFF2-40B4-BE49-F238E27FC236}">
                      <a16:creationId xmlns:a16="http://schemas.microsoft.com/office/drawing/2014/main" id="{2E3146A6-216D-4607-9C3B-440EEBF4CD99}"/>
                    </a:ext>
                  </a:extLst>
                </p:cNvPr>
                <p:cNvSpPr/>
                <p:nvPr/>
              </p:nvSpPr>
              <p:spPr>
                <a:xfrm>
                  <a:off x="3111163" y="2504636"/>
                  <a:ext cx="1396830" cy="594818"/>
                </a:xfrm>
                <a:custGeom>
                  <a:avLst/>
                  <a:gdLst>
                    <a:gd name="connsiteX0" fmla="*/ 698415 w 1396830"/>
                    <a:gd name="connsiteY0" fmla="*/ 0 h 594818"/>
                    <a:gd name="connsiteX1" fmla="*/ 1213928 w 1396830"/>
                    <a:gd name="connsiteY1" fmla="*/ 188979 h 594818"/>
                    <a:gd name="connsiteX2" fmla="*/ 1218710 w 1396830"/>
                    <a:gd name="connsiteY2" fmla="*/ 210317 h 594818"/>
                    <a:gd name="connsiteX3" fmla="*/ 1243245 w 1396830"/>
                    <a:gd name="connsiteY3" fmla="*/ 205364 h 594818"/>
                    <a:gd name="connsiteX4" fmla="*/ 1396830 w 1396830"/>
                    <a:gd name="connsiteY4" fmla="*/ 358949 h 594818"/>
                    <a:gd name="connsiteX5" fmla="*/ 1243245 w 1396830"/>
                    <a:gd name="connsiteY5" fmla="*/ 512534 h 594818"/>
                    <a:gd name="connsiteX6" fmla="*/ 1183463 w 1396830"/>
                    <a:gd name="connsiteY6" fmla="*/ 500465 h 594818"/>
                    <a:gd name="connsiteX7" fmla="*/ 1148241 w 1396830"/>
                    <a:gd name="connsiteY7" fmla="*/ 476717 h 594818"/>
                    <a:gd name="connsiteX8" fmla="*/ 1133189 w 1396830"/>
                    <a:gd name="connsiteY8" fmla="*/ 499041 h 594818"/>
                    <a:gd name="connsiteX9" fmla="*/ 993097 w 1396830"/>
                    <a:gd name="connsiteY9" fmla="*/ 557069 h 594818"/>
                    <a:gd name="connsiteX10" fmla="*/ 915980 w 1396830"/>
                    <a:gd name="connsiteY10" fmla="*/ 541500 h 594818"/>
                    <a:gd name="connsiteX11" fmla="*/ 861987 w 1396830"/>
                    <a:gd name="connsiteY11" fmla="*/ 505097 h 594818"/>
                    <a:gd name="connsiteX12" fmla="*/ 851294 w 1396830"/>
                    <a:gd name="connsiteY12" fmla="*/ 522721 h 594818"/>
                    <a:gd name="connsiteX13" fmla="*/ 698415 w 1396830"/>
                    <a:gd name="connsiteY13" fmla="*/ 594818 h 594818"/>
                    <a:gd name="connsiteX14" fmla="*/ 545536 w 1396830"/>
                    <a:gd name="connsiteY14" fmla="*/ 522721 h 594818"/>
                    <a:gd name="connsiteX15" fmla="*/ 534843 w 1396830"/>
                    <a:gd name="connsiteY15" fmla="*/ 505097 h 594818"/>
                    <a:gd name="connsiteX16" fmla="*/ 480851 w 1396830"/>
                    <a:gd name="connsiteY16" fmla="*/ 541500 h 594818"/>
                    <a:gd name="connsiteX17" fmla="*/ 403733 w 1396830"/>
                    <a:gd name="connsiteY17" fmla="*/ 557069 h 594818"/>
                    <a:gd name="connsiteX18" fmla="*/ 263641 w 1396830"/>
                    <a:gd name="connsiteY18" fmla="*/ 499041 h 594818"/>
                    <a:gd name="connsiteX19" fmla="*/ 248590 w 1396830"/>
                    <a:gd name="connsiteY19" fmla="*/ 476717 h 594818"/>
                    <a:gd name="connsiteX20" fmla="*/ 213367 w 1396830"/>
                    <a:gd name="connsiteY20" fmla="*/ 500465 h 594818"/>
                    <a:gd name="connsiteX21" fmla="*/ 153585 w 1396830"/>
                    <a:gd name="connsiteY21" fmla="*/ 512534 h 594818"/>
                    <a:gd name="connsiteX22" fmla="*/ 0 w 1396830"/>
                    <a:gd name="connsiteY22" fmla="*/ 358949 h 594818"/>
                    <a:gd name="connsiteX23" fmla="*/ 153585 w 1396830"/>
                    <a:gd name="connsiteY23" fmla="*/ 205364 h 594818"/>
                    <a:gd name="connsiteX24" fmla="*/ 178120 w 1396830"/>
                    <a:gd name="connsiteY24" fmla="*/ 210317 h 594818"/>
                    <a:gd name="connsiteX25" fmla="*/ 182903 w 1396830"/>
                    <a:gd name="connsiteY25" fmla="*/ 188979 h 594818"/>
                    <a:gd name="connsiteX26" fmla="*/ 698415 w 1396830"/>
                    <a:gd name="connsiteY26" fmla="*/ 0 h 594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96830" h="594818">
                      <a:moveTo>
                        <a:pt x="698415" y="0"/>
                      </a:moveTo>
                      <a:cubicBezTo>
                        <a:pt x="952702" y="0"/>
                        <a:pt x="1164861" y="81129"/>
                        <a:pt x="1213928" y="188979"/>
                      </a:cubicBezTo>
                      <a:lnTo>
                        <a:pt x="1218710" y="210317"/>
                      </a:lnTo>
                      <a:lnTo>
                        <a:pt x="1243245" y="205364"/>
                      </a:lnTo>
                      <a:cubicBezTo>
                        <a:pt x="1328068" y="205364"/>
                        <a:pt x="1396830" y="274126"/>
                        <a:pt x="1396830" y="358949"/>
                      </a:cubicBezTo>
                      <a:cubicBezTo>
                        <a:pt x="1396830" y="443772"/>
                        <a:pt x="1328068" y="512534"/>
                        <a:pt x="1243245" y="512534"/>
                      </a:cubicBezTo>
                      <a:cubicBezTo>
                        <a:pt x="1222039" y="512534"/>
                        <a:pt x="1201838" y="508237"/>
                        <a:pt x="1183463" y="500465"/>
                      </a:cubicBezTo>
                      <a:lnTo>
                        <a:pt x="1148241" y="476717"/>
                      </a:lnTo>
                      <a:lnTo>
                        <a:pt x="1133189" y="499041"/>
                      </a:lnTo>
                      <a:cubicBezTo>
                        <a:pt x="1097337" y="534894"/>
                        <a:pt x="1047807" y="557069"/>
                        <a:pt x="993097" y="557069"/>
                      </a:cubicBezTo>
                      <a:cubicBezTo>
                        <a:pt x="965742" y="557069"/>
                        <a:pt x="939683" y="551525"/>
                        <a:pt x="915980" y="541500"/>
                      </a:cubicBezTo>
                      <a:lnTo>
                        <a:pt x="861987" y="505097"/>
                      </a:lnTo>
                      <a:lnTo>
                        <a:pt x="851294" y="522721"/>
                      </a:lnTo>
                      <a:cubicBezTo>
                        <a:pt x="814956" y="566753"/>
                        <a:pt x="759963" y="594818"/>
                        <a:pt x="698415" y="594818"/>
                      </a:cubicBezTo>
                      <a:cubicBezTo>
                        <a:pt x="636867" y="594818"/>
                        <a:pt x="581874" y="566753"/>
                        <a:pt x="545536" y="522721"/>
                      </a:cubicBezTo>
                      <a:lnTo>
                        <a:pt x="534843" y="505097"/>
                      </a:lnTo>
                      <a:lnTo>
                        <a:pt x="480851" y="541500"/>
                      </a:lnTo>
                      <a:cubicBezTo>
                        <a:pt x="457148" y="551525"/>
                        <a:pt x="431088" y="557069"/>
                        <a:pt x="403733" y="557069"/>
                      </a:cubicBezTo>
                      <a:cubicBezTo>
                        <a:pt x="349024" y="557069"/>
                        <a:pt x="299494" y="534894"/>
                        <a:pt x="263641" y="499041"/>
                      </a:cubicBezTo>
                      <a:lnTo>
                        <a:pt x="248590" y="476717"/>
                      </a:lnTo>
                      <a:lnTo>
                        <a:pt x="213367" y="500465"/>
                      </a:lnTo>
                      <a:cubicBezTo>
                        <a:pt x="194993" y="508237"/>
                        <a:pt x="174791" y="512534"/>
                        <a:pt x="153585" y="512534"/>
                      </a:cubicBezTo>
                      <a:cubicBezTo>
                        <a:pt x="68762" y="512534"/>
                        <a:pt x="0" y="443772"/>
                        <a:pt x="0" y="358949"/>
                      </a:cubicBezTo>
                      <a:cubicBezTo>
                        <a:pt x="0" y="274126"/>
                        <a:pt x="68762" y="205364"/>
                        <a:pt x="153585" y="205364"/>
                      </a:cubicBezTo>
                      <a:lnTo>
                        <a:pt x="178120" y="210317"/>
                      </a:lnTo>
                      <a:lnTo>
                        <a:pt x="182903" y="188979"/>
                      </a:lnTo>
                      <a:cubicBezTo>
                        <a:pt x="231969" y="81129"/>
                        <a:pt x="444128" y="0"/>
                        <a:pt x="698415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6" name="四角形: 上の 2 つの角を丸める 1855">
                  <a:extLst>
                    <a:ext uri="{FF2B5EF4-FFF2-40B4-BE49-F238E27FC236}">
                      <a16:creationId xmlns:a16="http://schemas.microsoft.com/office/drawing/2014/main" id="{B04E6B3A-5BBF-43FC-B209-F5B74A1281A3}"/>
                    </a:ext>
                  </a:extLst>
                </p:cNvPr>
                <p:cNvSpPr/>
                <p:nvPr/>
              </p:nvSpPr>
              <p:spPr>
                <a:xfrm>
                  <a:off x="2043241" y="5180924"/>
                  <a:ext cx="662836" cy="321374"/>
                </a:xfrm>
                <a:prstGeom prst="round2SameRect">
                  <a:avLst>
                    <a:gd name="adj1" fmla="val 50000"/>
                    <a:gd name="adj2" fmla="val 14044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7" name="四角形: 上の 2 つの角を丸める 1856">
                  <a:extLst>
                    <a:ext uri="{FF2B5EF4-FFF2-40B4-BE49-F238E27FC236}">
                      <a16:creationId xmlns:a16="http://schemas.microsoft.com/office/drawing/2014/main" id="{7A712897-A9C4-4D5D-8D86-5DF2B8336AC9}"/>
                    </a:ext>
                  </a:extLst>
                </p:cNvPr>
                <p:cNvSpPr/>
                <p:nvPr/>
              </p:nvSpPr>
              <p:spPr>
                <a:xfrm>
                  <a:off x="3845664" y="5180923"/>
                  <a:ext cx="662836" cy="321376"/>
                </a:xfrm>
                <a:prstGeom prst="round2SameRect">
                  <a:avLst>
                    <a:gd name="adj1" fmla="val 50000"/>
                    <a:gd name="adj2" fmla="val 14044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8" name="四角形: 上の 2 つの角を丸める 1857">
                  <a:extLst>
                    <a:ext uri="{FF2B5EF4-FFF2-40B4-BE49-F238E27FC236}">
                      <a16:creationId xmlns:a16="http://schemas.microsoft.com/office/drawing/2014/main" id="{9C20916D-D9B8-41CE-B937-54A3E0EE8AD6}"/>
                    </a:ext>
                  </a:extLst>
                </p:cNvPr>
                <p:cNvSpPr/>
                <p:nvPr/>
              </p:nvSpPr>
              <p:spPr>
                <a:xfrm>
                  <a:off x="3054357" y="5180923"/>
                  <a:ext cx="662836" cy="321376"/>
                </a:xfrm>
                <a:prstGeom prst="round2SameRect">
                  <a:avLst>
                    <a:gd name="adj1" fmla="val 50000"/>
                    <a:gd name="adj2" fmla="val 14044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9" name="四角形: 上の 2 つの角を丸める 1858">
                  <a:extLst>
                    <a:ext uri="{FF2B5EF4-FFF2-40B4-BE49-F238E27FC236}">
                      <a16:creationId xmlns:a16="http://schemas.microsoft.com/office/drawing/2014/main" id="{02735A81-99CA-44B6-9CD0-7C9CD0E3C502}"/>
                    </a:ext>
                  </a:extLst>
                </p:cNvPr>
                <p:cNvSpPr/>
                <p:nvPr/>
              </p:nvSpPr>
              <p:spPr>
                <a:xfrm>
                  <a:off x="2213677" y="5180924"/>
                  <a:ext cx="320950" cy="352946"/>
                </a:xfrm>
                <a:prstGeom prst="round2SameRect">
                  <a:avLst>
                    <a:gd name="adj1" fmla="val 50000"/>
                    <a:gd name="adj2" fmla="val 14044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0" name="四角形: 上の 2 つの角を丸める 1859">
                  <a:extLst>
                    <a:ext uri="{FF2B5EF4-FFF2-40B4-BE49-F238E27FC236}">
                      <a16:creationId xmlns:a16="http://schemas.microsoft.com/office/drawing/2014/main" id="{70973EA9-C81D-41D6-8C84-432EBE7DE786}"/>
                    </a:ext>
                  </a:extLst>
                </p:cNvPr>
                <p:cNvSpPr/>
                <p:nvPr/>
              </p:nvSpPr>
              <p:spPr>
                <a:xfrm>
                  <a:off x="4016100" y="5180923"/>
                  <a:ext cx="320950" cy="352948"/>
                </a:xfrm>
                <a:prstGeom prst="round2SameRect">
                  <a:avLst>
                    <a:gd name="adj1" fmla="val 50000"/>
                    <a:gd name="adj2" fmla="val 14044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1" name="四角形: 上の 2 つの角を丸める 1860">
                  <a:extLst>
                    <a:ext uri="{FF2B5EF4-FFF2-40B4-BE49-F238E27FC236}">
                      <a16:creationId xmlns:a16="http://schemas.microsoft.com/office/drawing/2014/main" id="{D05CF7E8-7D0B-4FBD-AC78-18AEED7C44AF}"/>
                    </a:ext>
                  </a:extLst>
                </p:cNvPr>
                <p:cNvSpPr/>
                <p:nvPr/>
              </p:nvSpPr>
              <p:spPr>
                <a:xfrm>
                  <a:off x="3224793" y="5180923"/>
                  <a:ext cx="320950" cy="352948"/>
                </a:xfrm>
                <a:prstGeom prst="round2SameRect">
                  <a:avLst>
                    <a:gd name="adj1" fmla="val 50000"/>
                    <a:gd name="adj2" fmla="val 14044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862" name="グループ化 1861">
                  <a:extLst>
                    <a:ext uri="{FF2B5EF4-FFF2-40B4-BE49-F238E27FC236}">
                      <a16:creationId xmlns:a16="http://schemas.microsoft.com/office/drawing/2014/main" id="{9A89CD2B-4733-456D-AEDB-0DDB2FD56B04}"/>
                    </a:ext>
                  </a:extLst>
                </p:cNvPr>
                <p:cNvGrpSpPr/>
                <p:nvPr/>
              </p:nvGrpSpPr>
              <p:grpSpPr>
                <a:xfrm>
                  <a:off x="1620374" y="2697669"/>
                  <a:ext cx="3156414" cy="2289020"/>
                  <a:chOff x="1620374" y="2697669"/>
                  <a:chExt cx="3156414" cy="2289020"/>
                </a:xfrm>
                <a:solidFill>
                  <a:sysClr val="windowText" lastClr="000000">
                    <a:alpha val="50000"/>
                  </a:sysClr>
                </a:solidFill>
              </p:grpSpPr>
              <p:grpSp>
                <p:nvGrpSpPr>
                  <p:cNvPr id="1863" name="グループ化 1862">
                    <a:extLst>
                      <a:ext uri="{FF2B5EF4-FFF2-40B4-BE49-F238E27FC236}">
                        <a16:creationId xmlns:a16="http://schemas.microsoft.com/office/drawing/2014/main" id="{F77A7D41-AA25-4677-A22F-752C963F05F1}"/>
                      </a:ext>
                    </a:extLst>
                  </p:cNvPr>
                  <p:cNvGrpSpPr/>
                  <p:nvPr/>
                </p:nvGrpSpPr>
                <p:grpSpPr>
                  <a:xfrm>
                    <a:off x="3155730" y="2697669"/>
                    <a:ext cx="1316732" cy="339805"/>
                    <a:chOff x="3155730" y="2697669"/>
                    <a:chExt cx="1316732" cy="339805"/>
                  </a:xfrm>
                  <a:grpFill/>
                </p:grpSpPr>
                <p:sp>
                  <p:nvSpPr>
                    <p:cNvPr id="1883" name="フリーフォーム: 図形 1882">
                      <a:extLst>
                        <a:ext uri="{FF2B5EF4-FFF2-40B4-BE49-F238E27FC236}">
                          <a16:creationId xmlns:a16="http://schemas.microsoft.com/office/drawing/2014/main" id="{539F0B57-64DE-43D0-9A5E-AABD2AF95E53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3358713" y="2699367"/>
                      <a:ext cx="313290" cy="315300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84" name="フリーフォーム: 図形 1883">
                      <a:extLst>
                        <a:ext uri="{FF2B5EF4-FFF2-40B4-BE49-F238E27FC236}">
                          <a16:creationId xmlns:a16="http://schemas.microsoft.com/office/drawing/2014/main" id="{0B6C38BC-739C-4B7E-9E0B-1E9F448DE2C6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3955728" y="2696664"/>
                      <a:ext cx="313290" cy="315300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85" name="フリーフォーム: 図形 1884">
                      <a:extLst>
                        <a:ext uri="{FF2B5EF4-FFF2-40B4-BE49-F238E27FC236}">
                          <a16:creationId xmlns:a16="http://schemas.microsoft.com/office/drawing/2014/main" id="{CFED570C-B907-447E-8BCC-BC223490D19C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3660768" y="2723179"/>
                      <a:ext cx="313290" cy="315300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86" name="フリーフォーム: 図形 1885">
                      <a:extLst>
                        <a:ext uri="{FF2B5EF4-FFF2-40B4-BE49-F238E27FC236}">
                          <a16:creationId xmlns:a16="http://schemas.microsoft.com/office/drawing/2014/main" id="{3947086B-9377-41F9-AB54-653DBBB08445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237569" y="2749770"/>
                      <a:ext cx="234142" cy="235644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87" name="フリーフォーム: 図形 1886">
                      <a:extLst>
                        <a:ext uri="{FF2B5EF4-FFF2-40B4-BE49-F238E27FC236}">
                          <a16:creationId xmlns:a16="http://schemas.microsoft.com/office/drawing/2014/main" id="{205EC0A3-1BA6-4729-89C4-B8FF346A8ED3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3156481" y="2754532"/>
                      <a:ext cx="234142" cy="235644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864" name="グループ化 1863">
                    <a:extLst>
                      <a:ext uri="{FF2B5EF4-FFF2-40B4-BE49-F238E27FC236}">
                        <a16:creationId xmlns:a16="http://schemas.microsoft.com/office/drawing/2014/main" id="{34752EF7-34AC-4154-B68F-4D8805588568}"/>
                      </a:ext>
                    </a:extLst>
                  </p:cNvPr>
                  <p:cNvGrpSpPr/>
                  <p:nvPr/>
                </p:nvGrpSpPr>
                <p:grpSpPr>
                  <a:xfrm>
                    <a:off x="1620374" y="3131826"/>
                    <a:ext cx="3156414" cy="1854863"/>
                    <a:chOff x="1620374" y="3131826"/>
                    <a:chExt cx="3156414" cy="1854863"/>
                  </a:xfrm>
                  <a:grpFill/>
                </p:grpSpPr>
                <p:sp>
                  <p:nvSpPr>
                    <p:cNvPr id="1865" name="フリーフォーム: 図形 1864">
                      <a:extLst>
                        <a:ext uri="{FF2B5EF4-FFF2-40B4-BE49-F238E27FC236}">
                          <a16:creationId xmlns:a16="http://schemas.microsoft.com/office/drawing/2014/main" id="{8FE6D9F7-1AE8-473F-B375-B496450432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20374" y="4074105"/>
                      <a:ext cx="455903" cy="458828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66" name="フリーフォーム: 図形 1865">
                      <a:extLst>
                        <a:ext uri="{FF2B5EF4-FFF2-40B4-BE49-F238E27FC236}">
                          <a16:creationId xmlns:a16="http://schemas.microsoft.com/office/drawing/2014/main" id="{A9621EBA-6D97-4246-9008-EE5BF3070B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24770" y="4006391"/>
                      <a:ext cx="313290" cy="315300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67" name="フリーフォーム: 図形 1866">
                      <a:extLst>
                        <a:ext uri="{FF2B5EF4-FFF2-40B4-BE49-F238E27FC236}">
                          <a16:creationId xmlns:a16="http://schemas.microsoft.com/office/drawing/2014/main" id="{302FCE17-3E79-49A1-89CA-8932CAFC7F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69871" y="4076241"/>
                      <a:ext cx="313290" cy="315300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68" name="フリーフォーム: 図形 1867">
                      <a:extLst>
                        <a:ext uri="{FF2B5EF4-FFF2-40B4-BE49-F238E27FC236}">
                          <a16:creationId xmlns:a16="http://schemas.microsoft.com/office/drawing/2014/main" id="{035E56D4-DF7F-4F1F-AA80-903C53F7AE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15946" y="4006391"/>
                      <a:ext cx="313290" cy="315300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69" name="フリーフォーム: 図形 1868">
                      <a:extLst>
                        <a:ext uri="{FF2B5EF4-FFF2-40B4-BE49-F238E27FC236}">
                          <a16:creationId xmlns:a16="http://schemas.microsoft.com/office/drawing/2014/main" id="{19D53099-EC51-457B-994D-AD889554F7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63521" y="4076241"/>
                      <a:ext cx="313290" cy="315300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70" name="月 1869">
                      <a:extLst>
                        <a:ext uri="{FF2B5EF4-FFF2-40B4-BE49-F238E27FC236}">
                          <a16:creationId xmlns:a16="http://schemas.microsoft.com/office/drawing/2014/main" id="{6D12A885-77DE-4DFF-91A0-B616B1E806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5136" y="3131826"/>
                      <a:ext cx="76373" cy="930286"/>
                    </a:xfrm>
                    <a:prstGeom prst="moon">
                      <a:avLst>
                        <a:gd name="adj" fmla="val 7126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71" name="月 1870">
                      <a:extLst>
                        <a:ext uri="{FF2B5EF4-FFF2-40B4-BE49-F238E27FC236}">
                          <a16:creationId xmlns:a16="http://schemas.microsoft.com/office/drawing/2014/main" id="{C0D9AADF-4E80-4122-8FBE-272A7C02E4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51850" y="3505653"/>
                      <a:ext cx="76373" cy="542714"/>
                    </a:xfrm>
                    <a:prstGeom prst="moon">
                      <a:avLst>
                        <a:gd name="adj" fmla="val 7126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72" name="月 1871">
                      <a:extLst>
                        <a:ext uri="{FF2B5EF4-FFF2-40B4-BE49-F238E27FC236}">
                          <a16:creationId xmlns:a16="http://schemas.microsoft.com/office/drawing/2014/main" id="{C7D20A69-0E88-4D35-BA1D-D97ED36B7B62}"/>
                        </a:ext>
                      </a:extLst>
                    </p:cNvPr>
                    <p:cNvSpPr/>
                    <p:nvPr/>
                  </p:nvSpPr>
                  <p:spPr>
                    <a:xfrm rot="12045627">
                      <a:off x="1782702" y="3557917"/>
                      <a:ext cx="76373" cy="542714"/>
                    </a:xfrm>
                    <a:prstGeom prst="moon">
                      <a:avLst>
                        <a:gd name="adj" fmla="val 7126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73" name="月 1872">
                      <a:extLst>
                        <a:ext uri="{FF2B5EF4-FFF2-40B4-BE49-F238E27FC236}">
                          <a16:creationId xmlns:a16="http://schemas.microsoft.com/office/drawing/2014/main" id="{BC559854-644A-4B8F-B7E8-2DD75173C2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17374" y="3238848"/>
                      <a:ext cx="76373" cy="725687"/>
                    </a:xfrm>
                    <a:prstGeom prst="moon">
                      <a:avLst>
                        <a:gd name="adj" fmla="val 7126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74" name="月 1873">
                      <a:extLst>
                        <a:ext uri="{FF2B5EF4-FFF2-40B4-BE49-F238E27FC236}">
                          <a16:creationId xmlns:a16="http://schemas.microsoft.com/office/drawing/2014/main" id="{D4084FEF-9AC7-4274-A9E0-F9EE6ED1FDDE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472587" y="3398088"/>
                      <a:ext cx="76373" cy="416334"/>
                    </a:xfrm>
                    <a:prstGeom prst="moon">
                      <a:avLst>
                        <a:gd name="adj" fmla="val 7126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75" name="月 1874">
                      <a:extLst>
                        <a:ext uri="{FF2B5EF4-FFF2-40B4-BE49-F238E27FC236}">
                          <a16:creationId xmlns:a16="http://schemas.microsoft.com/office/drawing/2014/main" id="{60995B86-94B1-4E34-B39B-83D42638CF96}"/>
                        </a:ext>
                      </a:extLst>
                    </p:cNvPr>
                    <p:cNvSpPr/>
                    <p:nvPr/>
                  </p:nvSpPr>
                  <p:spPr>
                    <a:xfrm rot="21091157">
                      <a:off x="2341787" y="3401532"/>
                      <a:ext cx="71841" cy="466062"/>
                    </a:xfrm>
                    <a:prstGeom prst="moon">
                      <a:avLst>
                        <a:gd name="adj" fmla="val 7126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76" name="フリーフォーム: 図形 1875">
                      <a:extLst>
                        <a:ext uri="{FF2B5EF4-FFF2-40B4-BE49-F238E27FC236}">
                          <a16:creationId xmlns:a16="http://schemas.microsoft.com/office/drawing/2014/main" id="{74BBBD68-9F00-49F0-A4BD-EB7AAB741BEE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1823248" y="4546361"/>
                      <a:ext cx="284761" cy="286588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77" name="フリーフォーム: 図形 1876">
                      <a:extLst>
                        <a:ext uri="{FF2B5EF4-FFF2-40B4-BE49-F238E27FC236}">
                          <a16:creationId xmlns:a16="http://schemas.microsoft.com/office/drawing/2014/main" id="{F071366C-6556-44CC-8523-E68579C761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55173" y="3975292"/>
                      <a:ext cx="575879" cy="579574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78" name="フリーフォーム: 図形 1877">
                      <a:extLst>
                        <a:ext uri="{FF2B5EF4-FFF2-40B4-BE49-F238E27FC236}">
                          <a16:creationId xmlns:a16="http://schemas.microsoft.com/office/drawing/2014/main" id="{3ADA163E-1CDB-413E-81C6-2F378E6EA17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435263" y="4566784"/>
                      <a:ext cx="417228" cy="419905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79" name="フリーフォーム: 図形 1878">
                      <a:extLst>
                        <a:ext uri="{FF2B5EF4-FFF2-40B4-BE49-F238E27FC236}">
                          <a16:creationId xmlns:a16="http://schemas.microsoft.com/office/drawing/2014/main" id="{4BB8FEA4-E7A5-4193-92E8-D038E89D4D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29495" y="3983260"/>
                      <a:ext cx="213238" cy="214606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80" name="フリーフォーム: 図形 1879">
                      <a:extLst>
                        <a:ext uri="{FF2B5EF4-FFF2-40B4-BE49-F238E27FC236}">
                          <a16:creationId xmlns:a16="http://schemas.microsoft.com/office/drawing/2014/main" id="{B9AA7C49-667A-4D22-AA01-250F2257DD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62995" y="3983260"/>
                      <a:ext cx="213238" cy="214606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81" name="フリーフォーム: 図形 1880">
                      <a:extLst>
                        <a:ext uri="{FF2B5EF4-FFF2-40B4-BE49-F238E27FC236}">
                          <a16:creationId xmlns:a16="http://schemas.microsoft.com/office/drawing/2014/main" id="{D4E3E267-FB04-40DA-A34D-C01858D834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86290" y="3320494"/>
                      <a:ext cx="290498" cy="292362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82" name="フリーフォーム: 図形 1881">
                      <a:extLst>
                        <a:ext uri="{FF2B5EF4-FFF2-40B4-BE49-F238E27FC236}">
                          <a16:creationId xmlns:a16="http://schemas.microsoft.com/office/drawing/2014/main" id="{332A371F-17FA-4EE4-9BDE-98CFB925B7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35436" y="3311233"/>
                      <a:ext cx="290498" cy="292362"/>
                    </a:xfrm>
                    <a:custGeom>
                      <a:avLst/>
                      <a:gdLst>
                        <a:gd name="connsiteX0" fmla="*/ 620288 w 1181142"/>
                        <a:gd name="connsiteY0" fmla="*/ 279933 h 1188721"/>
                        <a:gd name="connsiteX1" fmla="*/ 382508 w 1181142"/>
                        <a:gd name="connsiteY1" fmla="*/ 592478 h 1188721"/>
                        <a:gd name="connsiteX2" fmla="*/ 620288 w 1181142"/>
                        <a:gd name="connsiteY2" fmla="*/ 905023 h 1188721"/>
                        <a:gd name="connsiteX3" fmla="*/ 289095 w 1181142"/>
                        <a:gd name="connsiteY3" fmla="*/ 592478 h 1188721"/>
                        <a:gd name="connsiteX4" fmla="*/ 620288 w 1181142"/>
                        <a:gd name="connsiteY4" fmla="*/ 279933 h 1188721"/>
                        <a:gd name="connsiteX5" fmla="*/ 666142 w 1181142"/>
                        <a:gd name="connsiteY5" fmla="*/ 279932 h 1188721"/>
                        <a:gd name="connsiteX6" fmla="*/ 835080 w 1181142"/>
                        <a:gd name="connsiteY6" fmla="*/ 448870 h 1188721"/>
                        <a:gd name="connsiteX7" fmla="*/ 666142 w 1181142"/>
                        <a:gd name="connsiteY7" fmla="*/ 617808 h 1188721"/>
                        <a:gd name="connsiteX8" fmla="*/ 497204 w 1181142"/>
                        <a:gd name="connsiteY8" fmla="*/ 448870 h 1188721"/>
                        <a:gd name="connsiteX9" fmla="*/ 666142 w 1181142"/>
                        <a:gd name="connsiteY9" fmla="*/ 279932 h 1188721"/>
                        <a:gd name="connsiteX10" fmla="*/ 594360 w 1181142"/>
                        <a:gd name="connsiteY10" fmla="*/ 1 h 1188721"/>
                        <a:gd name="connsiteX11" fmla="*/ 160020 w 1181142"/>
                        <a:gd name="connsiteY11" fmla="*/ 594361 h 1188721"/>
                        <a:gd name="connsiteX12" fmla="*/ 594360 w 1181142"/>
                        <a:gd name="connsiteY12" fmla="*/ 1188721 h 1188721"/>
                        <a:gd name="connsiteX13" fmla="*/ 0 w 1181142"/>
                        <a:gd name="connsiteY13" fmla="*/ 594361 h 1188721"/>
                        <a:gd name="connsiteX14" fmla="*/ 594360 w 1181142"/>
                        <a:gd name="connsiteY14" fmla="*/ 1 h 1188721"/>
                        <a:gd name="connsiteX15" fmla="*/ 678471 w 1181142"/>
                        <a:gd name="connsiteY15" fmla="*/ 0 h 1188721"/>
                        <a:gd name="connsiteX16" fmla="*/ 1181142 w 1181142"/>
                        <a:gd name="connsiteY16" fmla="*/ 452386 h 1188721"/>
                        <a:gd name="connsiteX17" fmla="*/ 678471 w 1181142"/>
                        <a:gd name="connsiteY17" fmla="*/ 904772 h 1188721"/>
                        <a:gd name="connsiteX18" fmla="*/ 1069846 w 1181142"/>
                        <a:gd name="connsiteY18" fmla="*/ 452387 h 1188721"/>
                        <a:gd name="connsiteX19" fmla="*/ 678471 w 1181142"/>
                        <a:gd name="connsiteY19" fmla="*/ 2 h 1188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81142" h="1188721">
                          <a:moveTo>
                            <a:pt x="620288" y="279933"/>
                          </a:moveTo>
                          <a:cubicBezTo>
                            <a:pt x="478184" y="325186"/>
                            <a:pt x="382508" y="450946"/>
                            <a:pt x="382508" y="592478"/>
                          </a:cubicBezTo>
                          <a:cubicBezTo>
                            <a:pt x="382508" y="734011"/>
                            <a:pt x="478184" y="859770"/>
                            <a:pt x="620288" y="905023"/>
                          </a:cubicBezTo>
                          <a:cubicBezTo>
                            <a:pt x="437375" y="905023"/>
                            <a:pt x="289095" y="765092"/>
                            <a:pt x="289095" y="592478"/>
                          </a:cubicBezTo>
                          <a:cubicBezTo>
                            <a:pt x="289095" y="419864"/>
                            <a:pt x="437375" y="279933"/>
                            <a:pt x="620288" y="279933"/>
                          </a:cubicBezTo>
                          <a:close/>
                          <a:moveTo>
                            <a:pt x="666142" y="279932"/>
                          </a:moveTo>
                          <a:cubicBezTo>
                            <a:pt x="759444" y="279932"/>
                            <a:pt x="835080" y="355568"/>
                            <a:pt x="835080" y="448870"/>
                          </a:cubicBezTo>
                          <a:cubicBezTo>
                            <a:pt x="835080" y="542172"/>
                            <a:pt x="759444" y="617808"/>
                            <a:pt x="666142" y="617808"/>
                          </a:cubicBezTo>
                          <a:cubicBezTo>
                            <a:pt x="572840" y="617808"/>
                            <a:pt x="497204" y="542172"/>
                            <a:pt x="497204" y="448870"/>
                          </a:cubicBezTo>
                          <a:cubicBezTo>
                            <a:pt x="497204" y="355568"/>
                            <a:pt x="572840" y="279932"/>
                            <a:pt x="666142" y="279932"/>
                          </a:cubicBezTo>
                          <a:close/>
                          <a:moveTo>
                            <a:pt x="594360" y="1"/>
                          </a:moveTo>
                          <a:cubicBezTo>
                            <a:pt x="335657" y="82482"/>
                            <a:pt x="160020" y="322828"/>
                            <a:pt x="160020" y="594361"/>
                          </a:cubicBezTo>
                          <a:cubicBezTo>
                            <a:pt x="160020" y="865894"/>
                            <a:pt x="335658" y="1106240"/>
                            <a:pt x="594360" y="1188721"/>
                          </a:cubicBezTo>
                          <a:cubicBezTo>
                            <a:pt x="266104" y="1188721"/>
                            <a:pt x="0" y="922617"/>
                            <a:pt x="0" y="594361"/>
                          </a:cubicBezTo>
                          <a:cubicBezTo>
                            <a:pt x="0" y="266105"/>
                            <a:pt x="266104" y="1"/>
                            <a:pt x="594360" y="1"/>
                          </a:cubicBezTo>
                          <a:close/>
                          <a:moveTo>
                            <a:pt x="678471" y="0"/>
                          </a:moveTo>
                          <a:cubicBezTo>
                            <a:pt x="956089" y="0"/>
                            <a:pt x="1181142" y="202540"/>
                            <a:pt x="1181142" y="452386"/>
                          </a:cubicBezTo>
                          <a:cubicBezTo>
                            <a:pt x="1181142" y="702232"/>
                            <a:pt x="956089" y="904772"/>
                            <a:pt x="678471" y="904772"/>
                          </a:cubicBezTo>
                          <a:cubicBezTo>
                            <a:pt x="908621" y="852392"/>
                            <a:pt x="1069846" y="666034"/>
                            <a:pt x="1069846" y="452387"/>
                          </a:cubicBezTo>
                          <a:cubicBezTo>
                            <a:pt x="1069846" y="238740"/>
                            <a:pt x="908621" y="52382"/>
                            <a:pt x="678471" y="2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1840" name="二等辺三角形 1839">
                <a:extLst>
                  <a:ext uri="{FF2B5EF4-FFF2-40B4-BE49-F238E27FC236}">
                    <a16:creationId xmlns:a16="http://schemas.microsoft.com/office/drawing/2014/main" id="{E4F0855D-4449-402D-8E38-7A6C7BC05558}"/>
                  </a:ext>
                </a:extLst>
              </p:cNvPr>
              <p:cNvSpPr/>
              <p:nvPr/>
            </p:nvSpPr>
            <p:spPr>
              <a:xfrm rot="10800000">
                <a:off x="2574030" y="4531272"/>
                <a:ext cx="119704" cy="79047"/>
              </a:xfrm>
              <a:prstGeom prst="triangl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1" name="二等辺三角形 1840">
                <a:extLst>
                  <a:ext uri="{FF2B5EF4-FFF2-40B4-BE49-F238E27FC236}">
                    <a16:creationId xmlns:a16="http://schemas.microsoft.com/office/drawing/2014/main" id="{1731020F-DEC4-4B1B-9729-CBE5F2915E4C}"/>
                  </a:ext>
                </a:extLst>
              </p:cNvPr>
              <p:cNvSpPr/>
              <p:nvPr/>
            </p:nvSpPr>
            <p:spPr>
              <a:xfrm rot="10800000">
                <a:off x="2950267" y="4531272"/>
                <a:ext cx="119704" cy="79047"/>
              </a:xfrm>
              <a:prstGeom prst="triangl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946" name="グループ化 1945">
            <a:extLst>
              <a:ext uri="{FF2B5EF4-FFF2-40B4-BE49-F238E27FC236}">
                <a16:creationId xmlns:a16="http://schemas.microsoft.com/office/drawing/2014/main" id="{DF481219-8AF1-478F-9F0A-79293DD525BD}"/>
              </a:ext>
            </a:extLst>
          </p:cNvPr>
          <p:cNvGrpSpPr/>
          <p:nvPr/>
        </p:nvGrpSpPr>
        <p:grpSpPr>
          <a:xfrm>
            <a:off x="3820311" y="4356135"/>
            <a:ext cx="2306867" cy="1431866"/>
            <a:chOff x="1214436" y="2148840"/>
            <a:chExt cx="4488556" cy="2786036"/>
          </a:xfrm>
        </p:grpSpPr>
        <p:grpSp>
          <p:nvGrpSpPr>
            <p:cNvPr id="1947" name="グループ化 1946">
              <a:extLst>
                <a:ext uri="{FF2B5EF4-FFF2-40B4-BE49-F238E27FC236}">
                  <a16:creationId xmlns:a16="http://schemas.microsoft.com/office/drawing/2014/main" id="{C5A7EBB9-F9CD-4E80-8614-114EFBD78906}"/>
                </a:ext>
              </a:extLst>
            </p:cNvPr>
            <p:cNvGrpSpPr/>
            <p:nvPr/>
          </p:nvGrpSpPr>
          <p:grpSpPr>
            <a:xfrm>
              <a:off x="1214436" y="2148840"/>
              <a:ext cx="2812156" cy="1643036"/>
              <a:chOff x="1214436" y="1656270"/>
              <a:chExt cx="3655220" cy="2135606"/>
            </a:xfrm>
          </p:grpSpPr>
          <p:sp>
            <p:nvSpPr>
              <p:cNvPr id="1964" name="フリーフォーム: 図形 1963">
                <a:extLst>
                  <a:ext uri="{FF2B5EF4-FFF2-40B4-BE49-F238E27FC236}">
                    <a16:creationId xmlns:a16="http://schemas.microsoft.com/office/drawing/2014/main" id="{1B8C548D-59AD-40A3-B182-F0097BF3C359}"/>
                  </a:ext>
                </a:extLst>
              </p:cNvPr>
              <p:cNvSpPr/>
              <p:nvPr/>
            </p:nvSpPr>
            <p:spPr>
              <a:xfrm>
                <a:off x="1214436" y="1656270"/>
                <a:ext cx="3655220" cy="2135606"/>
              </a:xfrm>
              <a:custGeom>
                <a:avLst/>
                <a:gdLst>
                  <a:gd name="connsiteX0" fmla="*/ 2659452 w 3655220"/>
                  <a:gd name="connsiteY0" fmla="*/ 868 h 2135606"/>
                  <a:gd name="connsiteX1" fmla="*/ 3313911 w 3655220"/>
                  <a:gd name="connsiteY1" fmla="*/ 146633 h 2135606"/>
                  <a:gd name="connsiteX2" fmla="*/ 3630468 w 3655220"/>
                  <a:gd name="connsiteY2" fmla="*/ 402477 h 2135606"/>
                  <a:gd name="connsiteX3" fmla="*/ 3630812 w 3655220"/>
                  <a:gd name="connsiteY3" fmla="*/ 410116 h 2135606"/>
                  <a:gd name="connsiteX4" fmla="*/ 3637372 w 3655220"/>
                  <a:gd name="connsiteY4" fmla="*/ 434833 h 2135606"/>
                  <a:gd name="connsiteX5" fmla="*/ 3655220 w 3655220"/>
                  <a:gd name="connsiteY5" fmla="*/ 667832 h 2135606"/>
                  <a:gd name="connsiteX6" fmla="*/ 3637372 w 3655220"/>
                  <a:gd name="connsiteY6" fmla="*/ 900831 h 2135606"/>
                  <a:gd name="connsiteX7" fmla="*/ 3632056 w 3655220"/>
                  <a:gd name="connsiteY7" fmla="*/ 920861 h 2135606"/>
                  <a:gd name="connsiteX8" fmla="*/ 3632431 w 3655220"/>
                  <a:gd name="connsiteY8" fmla="*/ 929212 h 2135606"/>
                  <a:gd name="connsiteX9" fmla="*/ 3566872 w 3655220"/>
                  <a:gd name="connsiteY9" fmla="*/ 997189 h 2135606"/>
                  <a:gd name="connsiteX10" fmla="*/ 3548974 w 3655220"/>
                  <a:gd name="connsiteY10" fmla="*/ 1003932 h 2135606"/>
                  <a:gd name="connsiteX11" fmla="*/ 3509750 w 3655220"/>
                  <a:gd name="connsiteY11" fmla="*/ 1019048 h 2135606"/>
                  <a:gd name="connsiteX12" fmla="*/ 3125607 w 3655220"/>
                  <a:gd name="connsiteY12" fmla="*/ 1155873 h 2135606"/>
                  <a:gd name="connsiteX13" fmla="*/ 2645163 w 3655220"/>
                  <a:gd name="connsiteY13" fmla="*/ 1375739 h 2135606"/>
                  <a:gd name="connsiteX14" fmla="*/ 2601840 w 3655220"/>
                  <a:gd name="connsiteY14" fmla="*/ 1438363 h 2135606"/>
                  <a:gd name="connsiteX15" fmla="*/ 2164719 w 3655220"/>
                  <a:gd name="connsiteY15" fmla="*/ 1595605 h 2135606"/>
                  <a:gd name="connsiteX16" fmla="*/ 1684276 w 3655220"/>
                  <a:gd name="connsiteY16" fmla="*/ 1815470 h 2135606"/>
                  <a:gd name="connsiteX17" fmla="*/ 1223601 w 3655220"/>
                  <a:gd name="connsiteY17" fmla="*/ 1989416 h 2135606"/>
                  <a:gd name="connsiteX18" fmla="*/ 1210912 w 3655220"/>
                  <a:gd name="connsiteY18" fmla="*/ 2006981 h 2135606"/>
                  <a:gd name="connsiteX19" fmla="*/ 1212252 w 3655220"/>
                  <a:gd name="connsiteY19" fmla="*/ 2036759 h 2135606"/>
                  <a:gd name="connsiteX20" fmla="*/ 1172085 w 3655220"/>
                  <a:gd name="connsiteY20" fmla="*/ 2090621 h 2135606"/>
                  <a:gd name="connsiteX21" fmla="*/ 1163889 w 3655220"/>
                  <a:gd name="connsiteY21" fmla="*/ 2095177 h 2135606"/>
                  <a:gd name="connsiteX22" fmla="*/ 1160509 w 3655220"/>
                  <a:gd name="connsiteY22" fmla="*/ 2097959 h 2135606"/>
                  <a:gd name="connsiteX23" fmla="*/ 1156199 w 3655220"/>
                  <a:gd name="connsiteY23" fmla="*/ 2099840 h 2135606"/>
                  <a:gd name="connsiteX24" fmla="*/ 1155816 w 3655220"/>
                  <a:gd name="connsiteY24" fmla="*/ 2099664 h 2135606"/>
                  <a:gd name="connsiteX25" fmla="*/ 1146692 w 3655220"/>
                  <a:gd name="connsiteY25" fmla="*/ 2104736 h 2135606"/>
                  <a:gd name="connsiteX26" fmla="*/ 343691 w 3655220"/>
                  <a:gd name="connsiteY26" fmla="*/ 1988974 h 2135606"/>
                  <a:gd name="connsiteX27" fmla="*/ 27134 w 3655220"/>
                  <a:gd name="connsiteY27" fmla="*/ 1733130 h 2135606"/>
                  <a:gd name="connsiteX28" fmla="*/ 27080 w 3655220"/>
                  <a:gd name="connsiteY28" fmla="*/ 1731912 h 2135606"/>
                  <a:gd name="connsiteX29" fmla="*/ 24724 w 3655220"/>
                  <a:gd name="connsiteY29" fmla="*/ 1726838 h 2135606"/>
                  <a:gd name="connsiteX30" fmla="*/ 0 w 3655220"/>
                  <a:gd name="connsiteY30" fmla="*/ 1467932 h 2135606"/>
                  <a:gd name="connsiteX31" fmla="*/ 24724 w 3655220"/>
                  <a:gd name="connsiteY31" fmla="*/ 1209026 h 2135606"/>
                  <a:gd name="connsiteX32" fmla="*/ 25239 w 3655220"/>
                  <a:gd name="connsiteY32" fmla="*/ 1207917 h 2135606"/>
                  <a:gd name="connsiteX33" fmla="*/ 25171 w 3655220"/>
                  <a:gd name="connsiteY33" fmla="*/ 1206395 h 2135606"/>
                  <a:gd name="connsiteX34" fmla="*/ 29981 w 3655220"/>
                  <a:gd name="connsiteY34" fmla="*/ 1197700 h 2135606"/>
                  <a:gd name="connsiteX35" fmla="*/ 32323 w 3655220"/>
                  <a:gd name="connsiteY35" fmla="*/ 1192654 h 2135606"/>
                  <a:gd name="connsiteX36" fmla="*/ 33057 w 3655220"/>
                  <a:gd name="connsiteY36" fmla="*/ 1192140 h 2135606"/>
                  <a:gd name="connsiteX37" fmla="*/ 46030 w 3655220"/>
                  <a:gd name="connsiteY37" fmla="*/ 1168691 h 2135606"/>
                  <a:gd name="connsiteX38" fmla="*/ 90730 w 3655220"/>
                  <a:gd name="connsiteY38" fmla="*/ 1138417 h 2135606"/>
                  <a:gd name="connsiteX39" fmla="*/ 101813 w 3655220"/>
                  <a:gd name="connsiteY39" fmla="*/ 1134242 h 2135606"/>
                  <a:gd name="connsiteX40" fmla="*/ 101431 w 3655220"/>
                  <a:gd name="connsiteY40" fmla="*/ 1134067 h 2135606"/>
                  <a:gd name="connsiteX41" fmla="*/ 105540 w 3655220"/>
                  <a:gd name="connsiteY41" fmla="*/ 1132095 h 2135606"/>
                  <a:gd name="connsiteX42" fmla="*/ 111611 w 3655220"/>
                  <a:gd name="connsiteY42" fmla="*/ 1130551 h 2135606"/>
                  <a:gd name="connsiteX43" fmla="*/ 121575 w 3655220"/>
                  <a:gd name="connsiteY43" fmla="*/ 1126797 h 2135606"/>
                  <a:gd name="connsiteX44" fmla="*/ 239272 w 3655220"/>
                  <a:gd name="connsiteY44" fmla="*/ 1108416 h 2135606"/>
                  <a:gd name="connsiteX45" fmla="*/ 304345 w 3655220"/>
                  <a:gd name="connsiteY45" fmla="*/ 1109028 h 2135606"/>
                  <a:gd name="connsiteX46" fmla="*/ 342726 w 3655220"/>
                  <a:gd name="connsiteY46" fmla="*/ 1103222 h 2135606"/>
                  <a:gd name="connsiteX47" fmla="*/ 722827 w 3655220"/>
                  <a:gd name="connsiteY47" fmla="*/ 892403 h 2135606"/>
                  <a:gd name="connsiteX48" fmla="*/ 1203271 w 3655220"/>
                  <a:gd name="connsiteY48" fmla="*/ 672538 h 2135606"/>
                  <a:gd name="connsiteX49" fmla="*/ 1546871 w 3655220"/>
                  <a:gd name="connsiteY49" fmla="*/ 472498 h 2135606"/>
                  <a:gd name="connsiteX50" fmla="*/ 1683715 w 3655220"/>
                  <a:gd name="connsiteY50" fmla="*/ 452672 h 2135606"/>
                  <a:gd name="connsiteX51" fmla="*/ 2164159 w 3655220"/>
                  <a:gd name="connsiteY51" fmla="*/ 232807 h 2135606"/>
                  <a:gd name="connsiteX52" fmla="*/ 2478450 w 3655220"/>
                  <a:gd name="connsiteY52" fmla="*/ 46838 h 2135606"/>
                  <a:gd name="connsiteX53" fmla="*/ 2505844 w 3655220"/>
                  <a:gd name="connsiteY53" fmla="*/ 33686 h 2135606"/>
                  <a:gd name="connsiteX54" fmla="*/ 2510910 w 3655220"/>
                  <a:gd name="connsiteY54" fmla="*/ 30870 h 2135606"/>
                  <a:gd name="connsiteX55" fmla="*/ 2659452 w 3655220"/>
                  <a:gd name="connsiteY55" fmla="*/ 868 h 21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3655220" h="2135606">
                    <a:moveTo>
                      <a:pt x="2659452" y="868"/>
                    </a:moveTo>
                    <a:cubicBezTo>
                      <a:pt x="2838312" y="-7624"/>
                      <a:pt x="3095214" y="46550"/>
                      <a:pt x="3313911" y="146633"/>
                    </a:cubicBezTo>
                    <a:cubicBezTo>
                      <a:pt x="3496159" y="230035"/>
                      <a:pt x="3608742" y="325578"/>
                      <a:pt x="3630468" y="402477"/>
                    </a:cubicBezTo>
                    <a:lnTo>
                      <a:pt x="3630812" y="410116"/>
                    </a:lnTo>
                    <a:lnTo>
                      <a:pt x="3637372" y="434833"/>
                    </a:lnTo>
                    <a:cubicBezTo>
                      <a:pt x="3648141" y="485329"/>
                      <a:pt x="3655220" y="570842"/>
                      <a:pt x="3655220" y="667832"/>
                    </a:cubicBezTo>
                    <a:cubicBezTo>
                      <a:pt x="3655220" y="764823"/>
                      <a:pt x="3648141" y="850336"/>
                      <a:pt x="3637372" y="900831"/>
                    </a:cubicBezTo>
                    <a:lnTo>
                      <a:pt x="3632056" y="920861"/>
                    </a:lnTo>
                    <a:lnTo>
                      <a:pt x="3632431" y="929212"/>
                    </a:lnTo>
                    <a:cubicBezTo>
                      <a:pt x="3626246" y="956496"/>
                      <a:pt x="3604845" y="979812"/>
                      <a:pt x="3566872" y="997189"/>
                    </a:cubicBezTo>
                    <a:lnTo>
                      <a:pt x="3548974" y="1003932"/>
                    </a:lnTo>
                    <a:lnTo>
                      <a:pt x="3509750" y="1019048"/>
                    </a:lnTo>
                    <a:cubicBezTo>
                      <a:pt x="3368773" y="1058740"/>
                      <a:pt x="3123079" y="1050510"/>
                      <a:pt x="3125607" y="1155873"/>
                    </a:cubicBezTo>
                    <a:cubicBezTo>
                      <a:pt x="3129161" y="1304077"/>
                      <a:pt x="2641608" y="1227535"/>
                      <a:pt x="2645163" y="1375739"/>
                    </a:cubicBezTo>
                    <a:cubicBezTo>
                      <a:pt x="2645830" y="1403527"/>
                      <a:pt x="2629230" y="1423414"/>
                      <a:pt x="2601840" y="1438363"/>
                    </a:cubicBezTo>
                    <a:cubicBezTo>
                      <a:pt x="2483151" y="1503140"/>
                      <a:pt x="2161831" y="1475189"/>
                      <a:pt x="2164719" y="1595605"/>
                    </a:cubicBezTo>
                    <a:cubicBezTo>
                      <a:pt x="2168274" y="1743808"/>
                      <a:pt x="1680720" y="1667266"/>
                      <a:pt x="1684276" y="1815470"/>
                    </a:cubicBezTo>
                    <a:cubicBezTo>
                      <a:pt x="1687385" y="1945148"/>
                      <a:pt x="1314491" y="1902755"/>
                      <a:pt x="1223601" y="1989416"/>
                    </a:cubicBezTo>
                    <a:lnTo>
                      <a:pt x="1210912" y="2006981"/>
                    </a:lnTo>
                    <a:lnTo>
                      <a:pt x="1212252" y="2036759"/>
                    </a:lnTo>
                    <a:cubicBezTo>
                      <a:pt x="1207613" y="2057222"/>
                      <a:pt x="1194414" y="2075453"/>
                      <a:pt x="1172085" y="2090621"/>
                    </a:cubicBezTo>
                    <a:lnTo>
                      <a:pt x="1163889" y="2095177"/>
                    </a:lnTo>
                    <a:lnTo>
                      <a:pt x="1160509" y="2097959"/>
                    </a:lnTo>
                    <a:lnTo>
                      <a:pt x="1156199" y="2099840"/>
                    </a:lnTo>
                    <a:lnTo>
                      <a:pt x="1155816" y="2099664"/>
                    </a:lnTo>
                    <a:lnTo>
                      <a:pt x="1146692" y="2104736"/>
                    </a:lnTo>
                    <a:cubicBezTo>
                      <a:pt x="994802" y="2174246"/>
                      <a:pt x="635287" y="2122417"/>
                      <a:pt x="343691" y="1988974"/>
                    </a:cubicBezTo>
                    <a:cubicBezTo>
                      <a:pt x="161444" y="1905572"/>
                      <a:pt x="48861" y="1810029"/>
                      <a:pt x="27134" y="1733130"/>
                    </a:cubicBezTo>
                    <a:lnTo>
                      <a:pt x="27080" y="1731912"/>
                    </a:lnTo>
                    <a:lnTo>
                      <a:pt x="24724" y="1726838"/>
                    </a:lnTo>
                    <a:cubicBezTo>
                      <a:pt x="10195" y="1684182"/>
                      <a:pt x="0" y="1584321"/>
                      <a:pt x="0" y="1467932"/>
                    </a:cubicBezTo>
                    <a:cubicBezTo>
                      <a:pt x="0" y="1351543"/>
                      <a:pt x="10195" y="1251683"/>
                      <a:pt x="24724" y="1209026"/>
                    </a:cubicBezTo>
                    <a:lnTo>
                      <a:pt x="25239" y="1207917"/>
                    </a:lnTo>
                    <a:lnTo>
                      <a:pt x="25171" y="1206395"/>
                    </a:lnTo>
                    <a:lnTo>
                      <a:pt x="29981" y="1197700"/>
                    </a:lnTo>
                    <a:lnTo>
                      <a:pt x="32323" y="1192654"/>
                    </a:lnTo>
                    <a:lnTo>
                      <a:pt x="33057" y="1192140"/>
                    </a:lnTo>
                    <a:lnTo>
                      <a:pt x="46030" y="1168691"/>
                    </a:lnTo>
                    <a:cubicBezTo>
                      <a:pt x="56900" y="1157279"/>
                      <a:pt x="71744" y="1147106"/>
                      <a:pt x="90730" y="1138417"/>
                    </a:cubicBezTo>
                    <a:lnTo>
                      <a:pt x="101813" y="1134242"/>
                    </a:lnTo>
                    <a:lnTo>
                      <a:pt x="101431" y="1134067"/>
                    </a:lnTo>
                    <a:lnTo>
                      <a:pt x="105540" y="1132095"/>
                    </a:lnTo>
                    <a:lnTo>
                      <a:pt x="111611" y="1130551"/>
                    </a:lnTo>
                    <a:lnTo>
                      <a:pt x="121575" y="1126797"/>
                    </a:lnTo>
                    <a:cubicBezTo>
                      <a:pt x="154719" y="1116578"/>
                      <a:pt x="194557" y="1110538"/>
                      <a:pt x="239272" y="1108416"/>
                    </a:cubicBezTo>
                    <a:lnTo>
                      <a:pt x="304345" y="1109028"/>
                    </a:lnTo>
                    <a:lnTo>
                      <a:pt x="342726" y="1103222"/>
                    </a:lnTo>
                    <a:cubicBezTo>
                      <a:pt x="532094" y="1061628"/>
                      <a:pt x="439458" y="890980"/>
                      <a:pt x="722827" y="892403"/>
                    </a:cubicBezTo>
                    <a:cubicBezTo>
                      <a:pt x="1046678" y="894030"/>
                      <a:pt x="879421" y="670911"/>
                      <a:pt x="1203271" y="672538"/>
                    </a:cubicBezTo>
                    <a:cubicBezTo>
                      <a:pt x="1466400" y="673860"/>
                      <a:pt x="1405321" y="526814"/>
                      <a:pt x="1546871" y="472498"/>
                    </a:cubicBezTo>
                    <a:cubicBezTo>
                      <a:pt x="1579537" y="459963"/>
                      <a:pt x="1622993" y="452367"/>
                      <a:pt x="1683715" y="452672"/>
                    </a:cubicBezTo>
                    <a:cubicBezTo>
                      <a:pt x="2007565" y="454299"/>
                      <a:pt x="1840309" y="231180"/>
                      <a:pt x="2164159" y="232807"/>
                    </a:cubicBezTo>
                    <a:cubicBezTo>
                      <a:pt x="2407046" y="234027"/>
                      <a:pt x="2373686" y="108827"/>
                      <a:pt x="2478450" y="46838"/>
                    </a:cubicBezTo>
                    <a:lnTo>
                      <a:pt x="2505844" y="33686"/>
                    </a:lnTo>
                    <a:lnTo>
                      <a:pt x="2510910" y="30870"/>
                    </a:lnTo>
                    <a:cubicBezTo>
                      <a:pt x="2548882" y="13493"/>
                      <a:pt x="2599831" y="3699"/>
                      <a:pt x="2659452" y="868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60000"/>
                      <a:lumOff val="40000"/>
                    </a:srgbClr>
                  </a:gs>
                  <a:gs pos="5400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8100000" scaled="1"/>
              </a:gra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5" name="フリーフォーム: 図形 1964">
                <a:extLst>
                  <a:ext uri="{FF2B5EF4-FFF2-40B4-BE49-F238E27FC236}">
                    <a16:creationId xmlns:a16="http://schemas.microsoft.com/office/drawing/2014/main" id="{0FC31417-9522-4353-81BB-8FB9CB5EC585}"/>
                  </a:ext>
                </a:extLst>
              </p:cNvPr>
              <p:cNvSpPr/>
              <p:nvPr/>
            </p:nvSpPr>
            <p:spPr>
              <a:xfrm>
                <a:off x="4347269" y="1923183"/>
                <a:ext cx="196157" cy="864028"/>
              </a:xfrm>
              <a:custGeom>
                <a:avLst/>
                <a:gdLst>
                  <a:gd name="connsiteX0" fmla="*/ 32693 w 196157"/>
                  <a:gd name="connsiteY0" fmla="*/ 0 h 864028"/>
                  <a:gd name="connsiteX1" fmla="*/ 163464 w 196157"/>
                  <a:gd name="connsiteY1" fmla="*/ 0 h 864028"/>
                  <a:gd name="connsiteX2" fmla="*/ 196157 w 196157"/>
                  <a:gd name="connsiteY2" fmla="*/ 32693 h 864028"/>
                  <a:gd name="connsiteX3" fmla="*/ 196157 w 196157"/>
                  <a:gd name="connsiteY3" fmla="*/ 785339 h 864028"/>
                  <a:gd name="connsiteX4" fmla="*/ 131032 w 196157"/>
                  <a:gd name="connsiteY4" fmla="*/ 795921 h 864028"/>
                  <a:gd name="connsiteX5" fmla="*/ 2773 w 196157"/>
                  <a:gd name="connsiteY5" fmla="*/ 854458 h 864028"/>
                  <a:gd name="connsiteX6" fmla="*/ 0 w 196157"/>
                  <a:gd name="connsiteY6" fmla="*/ 864028 h 864028"/>
                  <a:gd name="connsiteX7" fmla="*/ 0 w 196157"/>
                  <a:gd name="connsiteY7" fmla="*/ 32693 h 864028"/>
                  <a:gd name="connsiteX8" fmla="*/ 32693 w 196157"/>
                  <a:gd name="connsiteY8" fmla="*/ 0 h 86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864028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785339"/>
                    </a:lnTo>
                    <a:lnTo>
                      <a:pt x="131032" y="795921"/>
                    </a:lnTo>
                    <a:cubicBezTo>
                      <a:pt x="71985" y="807977"/>
                      <a:pt x="23028" y="824650"/>
                      <a:pt x="2773" y="854458"/>
                    </a:cubicBezTo>
                    <a:lnTo>
                      <a:pt x="0" y="864028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6" name="フリーフォーム: 図形 1965">
                <a:extLst>
                  <a:ext uri="{FF2B5EF4-FFF2-40B4-BE49-F238E27FC236}">
                    <a16:creationId xmlns:a16="http://schemas.microsoft.com/office/drawing/2014/main" id="{00BF1C5C-804B-4DF1-A366-1CF75568EFEF}"/>
                  </a:ext>
                </a:extLst>
              </p:cNvPr>
              <p:cNvSpPr/>
              <p:nvPr/>
            </p:nvSpPr>
            <p:spPr>
              <a:xfrm>
                <a:off x="3385244" y="2251795"/>
                <a:ext cx="196157" cy="973900"/>
              </a:xfrm>
              <a:custGeom>
                <a:avLst/>
                <a:gdLst>
                  <a:gd name="connsiteX0" fmla="*/ 32693 w 196157"/>
                  <a:gd name="connsiteY0" fmla="*/ 0 h 973900"/>
                  <a:gd name="connsiteX1" fmla="*/ 163464 w 196157"/>
                  <a:gd name="connsiteY1" fmla="*/ 0 h 973900"/>
                  <a:gd name="connsiteX2" fmla="*/ 196157 w 196157"/>
                  <a:gd name="connsiteY2" fmla="*/ 32693 h 973900"/>
                  <a:gd name="connsiteX3" fmla="*/ 196157 w 196157"/>
                  <a:gd name="connsiteY3" fmla="*/ 896004 h 973900"/>
                  <a:gd name="connsiteX4" fmla="*/ 166881 w 196157"/>
                  <a:gd name="connsiteY4" fmla="*/ 900594 h 973900"/>
                  <a:gd name="connsiteX5" fmla="*/ 6997 w 196157"/>
                  <a:gd name="connsiteY5" fmla="*/ 961408 h 973900"/>
                  <a:gd name="connsiteX6" fmla="*/ 0 w 196157"/>
                  <a:gd name="connsiteY6" fmla="*/ 973900 h 973900"/>
                  <a:gd name="connsiteX7" fmla="*/ 0 w 196157"/>
                  <a:gd name="connsiteY7" fmla="*/ 32693 h 973900"/>
                  <a:gd name="connsiteX8" fmla="*/ 32693 w 196157"/>
                  <a:gd name="connsiteY8" fmla="*/ 0 h 97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973900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896004"/>
                    </a:lnTo>
                    <a:lnTo>
                      <a:pt x="166881" y="900594"/>
                    </a:lnTo>
                    <a:cubicBezTo>
                      <a:pt x="95777" y="912716"/>
                      <a:pt x="33222" y="928749"/>
                      <a:pt x="6997" y="961408"/>
                    </a:cubicBezTo>
                    <a:lnTo>
                      <a:pt x="0" y="973900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7" name="フリーフォーム: 図形 1966">
                <a:extLst>
                  <a:ext uri="{FF2B5EF4-FFF2-40B4-BE49-F238E27FC236}">
                    <a16:creationId xmlns:a16="http://schemas.microsoft.com/office/drawing/2014/main" id="{655689B9-A3B5-457B-A419-7B546B557CEB}"/>
                  </a:ext>
                </a:extLst>
              </p:cNvPr>
              <p:cNvSpPr/>
              <p:nvPr/>
            </p:nvSpPr>
            <p:spPr>
              <a:xfrm>
                <a:off x="3871019" y="2251796"/>
                <a:ext cx="196157" cy="745855"/>
              </a:xfrm>
              <a:custGeom>
                <a:avLst/>
                <a:gdLst>
                  <a:gd name="connsiteX0" fmla="*/ 32693 w 196157"/>
                  <a:gd name="connsiteY0" fmla="*/ 0 h 745855"/>
                  <a:gd name="connsiteX1" fmla="*/ 163464 w 196157"/>
                  <a:gd name="connsiteY1" fmla="*/ 0 h 745855"/>
                  <a:gd name="connsiteX2" fmla="*/ 196157 w 196157"/>
                  <a:gd name="connsiteY2" fmla="*/ 32693 h 745855"/>
                  <a:gd name="connsiteX3" fmla="*/ 196157 w 196157"/>
                  <a:gd name="connsiteY3" fmla="*/ 675542 h 745855"/>
                  <a:gd name="connsiteX4" fmla="*/ 139971 w 196157"/>
                  <a:gd name="connsiteY4" fmla="*/ 684596 h 745855"/>
                  <a:gd name="connsiteX5" fmla="*/ 8350 w 196157"/>
                  <a:gd name="connsiteY5" fmla="*/ 734295 h 745855"/>
                  <a:gd name="connsiteX6" fmla="*/ 0 w 196157"/>
                  <a:gd name="connsiteY6" fmla="*/ 745855 h 745855"/>
                  <a:gd name="connsiteX7" fmla="*/ 0 w 196157"/>
                  <a:gd name="connsiteY7" fmla="*/ 32693 h 745855"/>
                  <a:gd name="connsiteX8" fmla="*/ 32693 w 196157"/>
                  <a:gd name="connsiteY8" fmla="*/ 0 h 745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745855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675542"/>
                    </a:lnTo>
                    <a:lnTo>
                      <a:pt x="139971" y="684596"/>
                    </a:lnTo>
                    <a:cubicBezTo>
                      <a:pt x="83308" y="695309"/>
                      <a:pt x="34319" y="709535"/>
                      <a:pt x="8350" y="734295"/>
                    </a:cubicBezTo>
                    <a:lnTo>
                      <a:pt x="0" y="745855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8" name="フリーフォーム: 図形 1967">
                <a:extLst>
                  <a:ext uri="{FF2B5EF4-FFF2-40B4-BE49-F238E27FC236}">
                    <a16:creationId xmlns:a16="http://schemas.microsoft.com/office/drawing/2014/main" id="{89BFE9F8-3C4D-4764-9B13-6F7222433E19}"/>
                  </a:ext>
                </a:extLst>
              </p:cNvPr>
              <p:cNvSpPr/>
              <p:nvPr/>
            </p:nvSpPr>
            <p:spPr>
              <a:xfrm>
                <a:off x="2413694" y="2513732"/>
                <a:ext cx="196157" cy="1207236"/>
              </a:xfrm>
              <a:custGeom>
                <a:avLst/>
                <a:gdLst>
                  <a:gd name="connsiteX0" fmla="*/ 32693 w 196157"/>
                  <a:gd name="connsiteY0" fmla="*/ 0 h 1207236"/>
                  <a:gd name="connsiteX1" fmla="*/ 163464 w 196157"/>
                  <a:gd name="connsiteY1" fmla="*/ 0 h 1207236"/>
                  <a:gd name="connsiteX2" fmla="*/ 196157 w 196157"/>
                  <a:gd name="connsiteY2" fmla="*/ 32693 h 1207236"/>
                  <a:gd name="connsiteX3" fmla="*/ 196157 w 196157"/>
                  <a:gd name="connsiteY3" fmla="*/ 1075632 h 1207236"/>
                  <a:gd name="connsiteX4" fmla="*/ 135106 w 196157"/>
                  <a:gd name="connsiteY4" fmla="*/ 1086451 h 1207236"/>
                  <a:gd name="connsiteX5" fmla="*/ 24344 w 196157"/>
                  <a:gd name="connsiteY5" fmla="*/ 1131954 h 1207236"/>
                  <a:gd name="connsiteX6" fmla="*/ 11655 w 196157"/>
                  <a:gd name="connsiteY6" fmla="*/ 1149519 h 1207236"/>
                  <a:gd name="connsiteX7" fmla="*/ 12995 w 196157"/>
                  <a:gd name="connsiteY7" fmla="*/ 1179297 h 1207236"/>
                  <a:gd name="connsiteX8" fmla="*/ 0 w 196157"/>
                  <a:gd name="connsiteY8" fmla="*/ 1207236 h 1207236"/>
                  <a:gd name="connsiteX9" fmla="*/ 0 w 196157"/>
                  <a:gd name="connsiteY9" fmla="*/ 32693 h 1207236"/>
                  <a:gd name="connsiteX10" fmla="*/ 32693 w 196157"/>
                  <a:gd name="connsiteY10" fmla="*/ 0 h 1207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6157" h="1207236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1075632"/>
                    </a:lnTo>
                    <a:lnTo>
                      <a:pt x="135106" y="1086451"/>
                    </a:lnTo>
                    <a:cubicBezTo>
                      <a:pt x="87414" y="1096690"/>
                      <a:pt x="47067" y="1110289"/>
                      <a:pt x="24344" y="1131954"/>
                    </a:cubicBezTo>
                    <a:lnTo>
                      <a:pt x="11655" y="1149519"/>
                    </a:lnTo>
                    <a:lnTo>
                      <a:pt x="12995" y="1179297"/>
                    </a:lnTo>
                    <a:lnTo>
                      <a:pt x="0" y="1207236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9" name="フリーフォーム: 図形 1968">
                <a:extLst>
                  <a:ext uri="{FF2B5EF4-FFF2-40B4-BE49-F238E27FC236}">
                    <a16:creationId xmlns:a16="http://schemas.microsoft.com/office/drawing/2014/main" id="{C89C9A7C-A6B3-4C5B-BED6-2B7CD025C916}"/>
                  </a:ext>
                </a:extLst>
              </p:cNvPr>
              <p:cNvSpPr/>
              <p:nvPr/>
            </p:nvSpPr>
            <p:spPr>
              <a:xfrm>
                <a:off x="2899469" y="2513733"/>
                <a:ext cx="196157" cy="954069"/>
              </a:xfrm>
              <a:custGeom>
                <a:avLst/>
                <a:gdLst>
                  <a:gd name="connsiteX0" fmla="*/ 32693 w 196157"/>
                  <a:gd name="connsiteY0" fmla="*/ 0 h 954069"/>
                  <a:gd name="connsiteX1" fmla="*/ 163464 w 196157"/>
                  <a:gd name="connsiteY1" fmla="*/ 0 h 954069"/>
                  <a:gd name="connsiteX2" fmla="*/ 196157 w 196157"/>
                  <a:gd name="connsiteY2" fmla="*/ 32693 h 954069"/>
                  <a:gd name="connsiteX3" fmla="*/ 196157 w 196157"/>
                  <a:gd name="connsiteY3" fmla="*/ 855054 h 954069"/>
                  <a:gd name="connsiteX4" fmla="*/ 150634 w 196157"/>
                  <a:gd name="connsiteY4" fmla="*/ 862390 h 954069"/>
                  <a:gd name="connsiteX5" fmla="*/ 4093 w 196157"/>
                  <a:gd name="connsiteY5" fmla="*/ 932744 h 954069"/>
                  <a:gd name="connsiteX6" fmla="*/ 0 w 196157"/>
                  <a:gd name="connsiteY6" fmla="*/ 954069 h 954069"/>
                  <a:gd name="connsiteX7" fmla="*/ 0 w 196157"/>
                  <a:gd name="connsiteY7" fmla="*/ 32693 h 954069"/>
                  <a:gd name="connsiteX8" fmla="*/ 32693 w 196157"/>
                  <a:gd name="connsiteY8" fmla="*/ 0 h 95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954069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855054"/>
                    </a:lnTo>
                    <a:lnTo>
                      <a:pt x="150634" y="862390"/>
                    </a:lnTo>
                    <a:cubicBezTo>
                      <a:pt x="79805" y="875782"/>
                      <a:pt x="20967" y="894661"/>
                      <a:pt x="4093" y="932744"/>
                    </a:cubicBezTo>
                    <a:lnTo>
                      <a:pt x="0" y="954069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0" name="フリーフォーム: 図形 1969">
                <a:extLst>
                  <a:ext uri="{FF2B5EF4-FFF2-40B4-BE49-F238E27FC236}">
                    <a16:creationId xmlns:a16="http://schemas.microsoft.com/office/drawing/2014/main" id="{9F479992-212A-4AA5-B21E-856DE8C09AF1}"/>
                  </a:ext>
                </a:extLst>
              </p:cNvPr>
              <p:cNvSpPr/>
              <p:nvPr/>
            </p:nvSpPr>
            <p:spPr>
              <a:xfrm>
                <a:off x="1236519" y="1659213"/>
                <a:ext cx="3611054" cy="1652527"/>
              </a:xfrm>
              <a:custGeom>
                <a:avLst/>
                <a:gdLst>
                  <a:gd name="connsiteX0" fmla="*/ 2636178 w 3611054"/>
                  <a:gd name="connsiteY0" fmla="*/ 1897 h 3611054"/>
                  <a:gd name="connsiteX1" fmla="*/ 3290637 w 3611054"/>
                  <a:gd name="connsiteY1" fmla="*/ 320417 h 3611054"/>
                  <a:gd name="connsiteX2" fmla="*/ 3543598 w 3611054"/>
                  <a:gd name="connsiteY2" fmla="*/ 1123419 h 3611054"/>
                  <a:gd name="connsiteX3" fmla="*/ 3525700 w 3611054"/>
                  <a:gd name="connsiteY3" fmla="*/ 1138152 h 3611054"/>
                  <a:gd name="connsiteX4" fmla="*/ 3486476 w 3611054"/>
                  <a:gd name="connsiteY4" fmla="*/ 1171183 h 3611054"/>
                  <a:gd name="connsiteX5" fmla="*/ 3102333 w 3611054"/>
                  <a:gd name="connsiteY5" fmla="*/ 1470170 h 3611054"/>
                  <a:gd name="connsiteX6" fmla="*/ 2621889 w 3611054"/>
                  <a:gd name="connsiteY6" fmla="*/ 1950614 h 3611054"/>
                  <a:gd name="connsiteX7" fmla="*/ 2578566 w 3611054"/>
                  <a:gd name="connsiteY7" fmla="*/ 2087458 h 3611054"/>
                  <a:gd name="connsiteX8" fmla="*/ 2141445 w 3611054"/>
                  <a:gd name="connsiteY8" fmla="*/ 2431058 h 3611054"/>
                  <a:gd name="connsiteX9" fmla="*/ 1661002 w 3611054"/>
                  <a:gd name="connsiteY9" fmla="*/ 2911502 h 3611054"/>
                  <a:gd name="connsiteX10" fmla="*/ 1200327 w 3611054"/>
                  <a:gd name="connsiteY10" fmla="*/ 3291604 h 3611054"/>
                  <a:gd name="connsiteX11" fmla="*/ 1187638 w 3611054"/>
                  <a:gd name="connsiteY11" fmla="*/ 3329986 h 3611054"/>
                  <a:gd name="connsiteX12" fmla="*/ 1188978 w 3611054"/>
                  <a:gd name="connsiteY12" fmla="*/ 3395057 h 3611054"/>
                  <a:gd name="connsiteX13" fmla="*/ 1148811 w 3611054"/>
                  <a:gd name="connsiteY13" fmla="*/ 3512753 h 3611054"/>
                  <a:gd name="connsiteX14" fmla="*/ 1140615 w 3611054"/>
                  <a:gd name="connsiteY14" fmla="*/ 3522710 h 3611054"/>
                  <a:gd name="connsiteX15" fmla="*/ 1137235 w 3611054"/>
                  <a:gd name="connsiteY15" fmla="*/ 3528789 h 3611054"/>
                  <a:gd name="connsiteX16" fmla="*/ 1132925 w 3611054"/>
                  <a:gd name="connsiteY16" fmla="*/ 3532898 h 3611054"/>
                  <a:gd name="connsiteX17" fmla="*/ 1132542 w 3611054"/>
                  <a:gd name="connsiteY17" fmla="*/ 3532515 h 3611054"/>
                  <a:gd name="connsiteX18" fmla="*/ 1123418 w 3611054"/>
                  <a:gd name="connsiteY18" fmla="*/ 3543598 h 3611054"/>
                  <a:gd name="connsiteX19" fmla="*/ 320417 w 3611054"/>
                  <a:gd name="connsiteY19" fmla="*/ 3290637 h 3611054"/>
                  <a:gd name="connsiteX20" fmla="*/ 67456 w 3611054"/>
                  <a:gd name="connsiteY20" fmla="*/ 2487636 h 3611054"/>
                  <a:gd name="connsiteX21" fmla="*/ 78539 w 3611054"/>
                  <a:gd name="connsiteY21" fmla="*/ 2478512 h 3611054"/>
                  <a:gd name="connsiteX22" fmla="*/ 78157 w 3611054"/>
                  <a:gd name="connsiteY22" fmla="*/ 2478130 h 3611054"/>
                  <a:gd name="connsiteX23" fmla="*/ 82266 w 3611054"/>
                  <a:gd name="connsiteY23" fmla="*/ 2473820 h 3611054"/>
                  <a:gd name="connsiteX24" fmla="*/ 88337 w 3611054"/>
                  <a:gd name="connsiteY24" fmla="*/ 2470447 h 3611054"/>
                  <a:gd name="connsiteX25" fmla="*/ 98301 w 3611054"/>
                  <a:gd name="connsiteY25" fmla="*/ 2462243 h 3611054"/>
                  <a:gd name="connsiteX26" fmla="*/ 215998 w 3611054"/>
                  <a:gd name="connsiteY26" fmla="*/ 2422077 h 3611054"/>
                  <a:gd name="connsiteX27" fmla="*/ 281071 w 3611054"/>
                  <a:gd name="connsiteY27" fmla="*/ 2423416 h 3611054"/>
                  <a:gd name="connsiteX28" fmla="*/ 319452 w 3611054"/>
                  <a:gd name="connsiteY28" fmla="*/ 2410729 h 3611054"/>
                  <a:gd name="connsiteX29" fmla="*/ 699553 w 3611054"/>
                  <a:gd name="connsiteY29" fmla="*/ 1950053 h 3611054"/>
                  <a:gd name="connsiteX30" fmla="*/ 1179997 w 3611054"/>
                  <a:gd name="connsiteY30" fmla="*/ 1469610 h 3611054"/>
                  <a:gd name="connsiteX31" fmla="*/ 1523597 w 3611054"/>
                  <a:gd name="connsiteY31" fmla="*/ 1032489 h 3611054"/>
                  <a:gd name="connsiteX32" fmla="*/ 1660441 w 3611054"/>
                  <a:gd name="connsiteY32" fmla="*/ 989166 h 3611054"/>
                  <a:gd name="connsiteX33" fmla="*/ 2140885 w 3611054"/>
                  <a:gd name="connsiteY33" fmla="*/ 508722 h 3611054"/>
                  <a:gd name="connsiteX34" fmla="*/ 2455176 w 3611054"/>
                  <a:gd name="connsiteY34" fmla="*/ 102349 h 3611054"/>
                  <a:gd name="connsiteX35" fmla="*/ 2482570 w 3611054"/>
                  <a:gd name="connsiteY35" fmla="*/ 73610 h 3611054"/>
                  <a:gd name="connsiteX36" fmla="*/ 2487636 w 3611054"/>
                  <a:gd name="connsiteY36" fmla="*/ 67456 h 3611054"/>
                  <a:gd name="connsiteX37" fmla="*/ 2636178 w 3611054"/>
                  <a:gd name="connsiteY37" fmla="*/ 1897 h 3611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611054" h="3611054">
                    <a:moveTo>
                      <a:pt x="2636178" y="1897"/>
                    </a:moveTo>
                    <a:cubicBezTo>
                      <a:pt x="2815038" y="-16660"/>
                      <a:pt x="3071940" y="101720"/>
                      <a:pt x="3290637" y="320417"/>
                    </a:cubicBezTo>
                    <a:cubicBezTo>
                      <a:pt x="3582233" y="612013"/>
                      <a:pt x="3695488" y="971528"/>
                      <a:pt x="3543598" y="1123419"/>
                    </a:cubicBezTo>
                    <a:lnTo>
                      <a:pt x="3525700" y="1138152"/>
                    </a:lnTo>
                    <a:lnTo>
                      <a:pt x="3486476" y="1171183"/>
                    </a:lnTo>
                    <a:cubicBezTo>
                      <a:pt x="3345499" y="1257917"/>
                      <a:pt x="3099805" y="1239933"/>
                      <a:pt x="3102333" y="1470170"/>
                    </a:cubicBezTo>
                    <a:cubicBezTo>
                      <a:pt x="3105887" y="1794020"/>
                      <a:pt x="2618334" y="1626764"/>
                      <a:pt x="2621889" y="1950614"/>
                    </a:cubicBezTo>
                    <a:cubicBezTo>
                      <a:pt x="2622556" y="2011336"/>
                      <a:pt x="2605956" y="2054792"/>
                      <a:pt x="2578566" y="2087458"/>
                    </a:cubicBezTo>
                    <a:cubicBezTo>
                      <a:pt x="2459877" y="2229008"/>
                      <a:pt x="2138557" y="2167929"/>
                      <a:pt x="2141445" y="2431058"/>
                    </a:cubicBezTo>
                    <a:cubicBezTo>
                      <a:pt x="2145000" y="2754908"/>
                      <a:pt x="1657446" y="2587651"/>
                      <a:pt x="1661002" y="2911502"/>
                    </a:cubicBezTo>
                    <a:cubicBezTo>
                      <a:pt x="1664111" y="3194870"/>
                      <a:pt x="1291217" y="3102235"/>
                      <a:pt x="1200327" y="3291604"/>
                    </a:cubicBezTo>
                    <a:lnTo>
                      <a:pt x="1187638" y="3329986"/>
                    </a:lnTo>
                    <a:lnTo>
                      <a:pt x="1188978" y="3395057"/>
                    </a:lnTo>
                    <a:cubicBezTo>
                      <a:pt x="1184339" y="3439772"/>
                      <a:pt x="1171140" y="3479610"/>
                      <a:pt x="1148811" y="3512753"/>
                    </a:cubicBezTo>
                    <a:lnTo>
                      <a:pt x="1140615" y="3522710"/>
                    </a:lnTo>
                    <a:lnTo>
                      <a:pt x="1137235" y="3528789"/>
                    </a:lnTo>
                    <a:lnTo>
                      <a:pt x="1132925" y="3532898"/>
                    </a:lnTo>
                    <a:lnTo>
                      <a:pt x="1132542" y="3532515"/>
                    </a:lnTo>
                    <a:lnTo>
                      <a:pt x="1123418" y="3543598"/>
                    </a:lnTo>
                    <a:cubicBezTo>
                      <a:pt x="971528" y="3695488"/>
                      <a:pt x="612013" y="3582233"/>
                      <a:pt x="320417" y="3290637"/>
                    </a:cubicBezTo>
                    <a:cubicBezTo>
                      <a:pt x="28821" y="2999041"/>
                      <a:pt x="-84434" y="2639526"/>
                      <a:pt x="67456" y="2487636"/>
                    </a:cubicBezTo>
                    <a:lnTo>
                      <a:pt x="78539" y="2478512"/>
                    </a:lnTo>
                    <a:lnTo>
                      <a:pt x="78157" y="2478130"/>
                    </a:lnTo>
                    <a:lnTo>
                      <a:pt x="82266" y="2473820"/>
                    </a:lnTo>
                    <a:lnTo>
                      <a:pt x="88337" y="2470447"/>
                    </a:lnTo>
                    <a:lnTo>
                      <a:pt x="98301" y="2462243"/>
                    </a:lnTo>
                    <a:cubicBezTo>
                      <a:pt x="131445" y="2439914"/>
                      <a:pt x="171283" y="2426716"/>
                      <a:pt x="215998" y="2422077"/>
                    </a:cubicBezTo>
                    <a:lnTo>
                      <a:pt x="281071" y="2423416"/>
                    </a:lnTo>
                    <a:lnTo>
                      <a:pt x="319452" y="2410729"/>
                    </a:lnTo>
                    <a:cubicBezTo>
                      <a:pt x="508820" y="2319838"/>
                      <a:pt x="416184" y="1946943"/>
                      <a:pt x="699553" y="1950053"/>
                    </a:cubicBezTo>
                    <a:cubicBezTo>
                      <a:pt x="1023404" y="1953609"/>
                      <a:pt x="856147" y="1466055"/>
                      <a:pt x="1179997" y="1469610"/>
                    </a:cubicBezTo>
                    <a:cubicBezTo>
                      <a:pt x="1443126" y="1472498"/>
                      <a:pt x="1382047" y="1151178"/>
                      <a:pt x="1523597" y="1032489"/>
                    </a:cubicBezTo>
                    <a:cubicBezTo>
                      <a:pt x="1556263" y="1005098"/>
                      <a:pt x="1599719" y="988499"/>
                      <a:pt x="1660441" y="989166"/>
                    </a:cubicBezTo>
                    <a:cubicBezTo>
                      <a:pt x="1984291" y="992721"/>
                      <a:pt x="1817035" y="505168"/>
                      <a:pt x="2140885" y="508722"/>
                    </a:cubicBezTo>
                    <a:cubicBezTo>
                      <a:pt x="2383772" y="511389"/>
                      <a:pt x="2350412" y="237806"/>
                      <a:pt x="2455176" y="102349"/>
                    </a:cubicBezTo>
                    <a:lnTo>
                      <a:pt x="2482570" y="73610"/>
                    </a:lnTo>
                    <a:lnTo>
                      <a:pt x="2487636" y="67456"/>
                    </a:lnTo>
                    <a:cubicBezTo>
                      <a:pt x="2525608" y="29484"/>
                      <a:pt x="2576557" y="8083"/>
                      <a:pt x="2636178" y="189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lumMod val="60000"/>
                      <a:lumOff val="40000"/>
                    </a:srgbClr>
                  </a:gs>
                  <a:gs pos="0">
                    <a:srgbClr val="FFC000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948" name="グループ化 1947">
              <a:extLst>
                <a:ext uri="{FF2B5EF4-FFF2-40B4-BE49-F238E27FC236}">
                  <a16:creationId xmlns:a16="http://schemas.microsoft.com/office/drawing/2014/main" id="{0EB1C225-F73F-45EC-A0EB-515580C791CA}"/>
                </a:ext>
              </a:extLst>
            </p:cNvPr>
            <p:cNvGrpSpPr/>
            <p:nvPr/>
          </p:nvGrpSpPr>
          <p:grpSpPr>
            <a:xfrm>
              <a:off x="1473516" y="2979420"/>
              <a:ext cx="2812156" cy="1643036"/>
              <a:chOff x="1214436" y="1656270"/>
              <a:chExt cx="3655220" cy="2135606"/>
            </a:xfrm>
          </p:grpSpPr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EF2446F0-CF00-477E-B9F5-E1DF6F96138E}"/>
                  </a:ext>
                </a:extLst>
              </p:cNvPr>
              <p:cNvSpPr/>
              <p:nvPr/>
            </p:nvSpPr>
            <p:spPr>
              <a:xfrm>
                <a:off x="1214436" y="1656270"/>
                <a:ext cx="3655220" cy="2135606"/>
              </a:xfrm>
              <a:custGeom>
                <a:avLst/>
                <a:gdLst>
                  <a:gd name="connsiteX0" fmla="*/ 2659452 w 3655220"/>
                  <a:gd name="connsiteY0" fmla="*/ 868 h 2135606"/>
                  <a:gd name="connsiteX1" fmla="*/ 3313911 w 3655220"/>
                  <a:gd name="connsiteY1" fmla="*/ 146633 h 2135606"/>
                  <a:gd name="connsiteX2" fmla="*/ 3630468 w 3655220"/>
                  <a:gd name="connsiteY2" fmla="*/ 402477 h 2135606"/>
                  <a:gd name="connsiteX3" fmla="*/ 3630812 w 3655220"/>
                  <a:gd name="connsiteY3" fmla="*/ 410116 h 2135606"/>
                  <a:gd name="connsiteX4" fmla="*/ 3637372 w 3655220"/>
                  <a:gd name="connsiteY4" fmla="*/ 434833 h 2135606"/>
                  <a:gd name="connsiteX5" fmla="*/ 3655220 w 3655220"/>
                  <a:gd name="connsiteY5" fmla="*/ 667832 h 2135606"/>
                  <a:gd name="connsiteX6" fmla="*/ 3637372 w 3655220"/>
                  <a:gd name="connsiteY6" fmla="*/ 900831 h 2135606"/>
                  <a:gd name="connsiteX7" fmla="*/ 3632056 w 3655220"/>
                  <a:gd name="connsiteY7" fmla="*/ 920861 h 2135606"/>
                  <a:gd name="connsiteX8" fmla="*/ 3632431 w 3655220"/>
                  <a:gd name="connsiteY8" fmla="*/ 929212 h 2135606"/>
                  <a:gd name="connsiteX9" fmla="*/ 3566872 w 3655220"/>
                  <a:gd name="connsiteY9" fmla="*/ 997189 h 2135606"/>
                  <a:gd name="connsiteX10" fmla="*/ 3548974 w 3655220"/>
                  <a:gd name="connsiteY10" fmla="*/ 1003932 h 2135606"/>
                  <a:gd name="connsiteX11" fmla="*/ 3509750 w 3655220"/>
                  <a:gd name="connsiteY11" fmla="*/ 1019048 h 2135606"/>
                  <a:gd name="connsiteX12" fmla="*/ 3125607 w 3655220"/>
                  <a:gd name="connsiteY12" fmla="*/ 1155873 h 2135606"/>
                  <a:gd name="connsiteX13" fmla="*/ 2645163 w 3655220"/>
                  <a:gd name="connsiteY13" fmla="*/ 1375739 h 2135606"/>
                  <a:gd name="connsiteX14" fmla="*/ 2601840 w 3655220"/>
                  <a:gd name="connsiteY14" fmla="*/ 1438363 h 2135606"/>
                  <a:gd name="connsiteX15" fmla="*/ 2164719 w 3655220"/>
                  <a:gd name="connsiteY15" fmla="*/ 1595605 h 2135606"/>
                  <a:gd name="connsiteX16" fmla="*/ 1684276 w 3655220"/>
                  <a:gd name="connsiteY16" fmla="*/ 1815470 h 2135606"/>
                  <a:gd name="connsiteX17" fmla="*/ 1223601 w 3655220"/>
                  <a:gd name="connsiteY17" fmla="*/ 1989416 h 2135606"/>
                  <a:gd name="connsiteX18" fmla="*/ 1210912 w 3655220"/>
                  <a:gd name="connsiteY18" fmla="*/ 2006981 h 2135606"/>
                  <a:gd name="connsiteX19" fmla="*/ 1212252 w 3655220"/>
                  <a:gd name="connsiteY19" fmla="*/ 2036759 h 2135606"/>
                  <a:gd name="connsiteX20" fmla="*/ 1172085 w 3655220"/>
                  <a:gd name="connsiteY20" fmla="*/ 2090621 h 2135606"/>
                  <a:gd name="connsiteX21" fmla="*/ 1163889 w 3655220"/>
                  <a:gd name="connsiteY21" fmla="*/ 2095177 h 2135606"/>
                  <a:gd name="connsiteX22" fmla="*/ 1160509 w 3655220"/>
                  <a:gd name="connsiteY22" fmla="*/ 2097959 h 2135606"/>
                  <a:gd name="connsiteX23" fmla="*/ 1156199 w 3655220"/>
                  <a:gd name="connsiteY23" fmla="*/ 2099840 h 2135606"/>
                  <a:gd name="connsiteX24" fmla="*/ 1155816 w 3655220"/>
                  <a:gd name="connsiteY24" fmla="*/ 2099664 h 2135606"/>
                  <a:gd name="connsiteX25" fmla="*/ 1146692 w 3655220"/>
                  <a:gd name="connsiteY25" fmla="*/ 2104736 h 2135606"/>
                  <a:gd name="connsiteX26" fmla="*/ 343691 w 3655220"/>
                  <a:gd name="connsiteY26" fmla="*/ 1988974 h 2135606"/>
                  <a:gd name="connsiteX27" fmla="*/ 27134 w 3655220"/>
                  <a:gd name="connsiteY27" fmla="*/ 1733130 h 2135606"/>
                  <a:gd name="connsiteX28" fmla="*/ 27080 w 3655220"/>
                  <a:gd name="connsiteY28" fmla="*/ 1731912 h 2135606"/>
                  <a:gd name="connsiteX29" fmla="*/ 24724 w 3655220"/>
                  <a:gd name="connsiteY29" fmla="*/ 1726838 h 2135606"/>
                  <a:gd name="connsiteX30" fmla="*/ 0 w 3655220"/>
                  <a:gd name="connsiteY30" fmla="*/ 1467932 h 2135606"/>
                  <a:gd name="connsiteX31" fmla="*/ 24724 w 3655220"/>
                  <a:gd name="connsiteY31" fmla="*/ 1209026 h 2135606"/>
                  <a:gd name="connsiteX32" fmla="*/ 25239 w 3655220"/>
                  <a:gd name="connsiteY32" fmla="*/ 1207917 h 2135606"/>
                  <a:gd name="connsiteX33" fmla="*/ 25171 w 3655220"/>
                  <a:gd name="connsiteY33" fmla="*/ 1206395 h 2135606"/>
                  <a:gd name="connsiteX34" fmla="*/ 29981 w 3655220"/>
                  <a:gd name="connsiteY34" fmla="*/ 1197700 h 2135606"/>
                  <a:gd name="connsiteX35" fmla="*/ 32323 w 3655220"/>
                  <a:gd name="connsiteY35" fmla="*/ 1192654 h 2135606"/>
                  <a:gd name="connsiteX36" fmla="*/ 33057 w 3655220"/>
                  <a:gd name="connsiteY36" fmla="*/ 1192140 h 2135606"/>
                  <a:gd name="connsiteX37" fmla="*/ 46030 w 3655220"/>
                  <a:gd name="connsiteY37" fmla="*/ 1168691 h 2135606"/>
                  <a:gd name="connsiteX38" fmla="*/ 90730 w 3655220"/>
                  <a:gd name="connsiteY38" fmla="*/ 1138417 h 2135606"/>
                  <a:gd name="connsiteX39" fmla="*/ 101813 w 3655220"/>
                  <a:gd name="connsiteY39" fmla="*/ 1134242 h 2135606"/>
                  <a:gd name="connsiteX40" fmla="*/ 101431 w 3655220"/>
                  <a:gd name="connsiteY40" fmla="*/ 1134067 h 2135606"/>
                  <a:gd name="connsiteX41" fmla="*/ 105540 w 3655220"/>
                  <a:gd name="connsiteY41" fmla="*/ 1132095 h 2135606"/>
                  <a:gd name="connsiteX42" fmla="*/ 111611 w 3655220"/>
                  <a:gd name="connsiteY42" fmla="*/ 1130551 h 2135606"/>
                  <a:gd name="connsiteX43" fmla="*/ 121575 w 3655220"/>
                  <a:gd name="connsiteY43" fmla="*/ 1126797 h 2135606"/>
                  <a:gd name="connsiteX44" fmla="*/ 239272 w 3655220"/>
                  <a:gd name="connsiteY44" fmla="*/ 1108416 h 2135606"/>
                  <a:gd name="connsiteX45" fmla="*/ 304345 w 3655220"/>
                  <a:gd name="connsiteY45" fmla="*/ 1109028 h 2135606"/>
                  <a:gd name="connsiteX46" fmla="*/ 342726 w 3655220"/>
                  <a:gd name="connsiteY46" fmla="*/ 1103222 h 2135606"/>
                  <a:gd name="connsiteX47" fmla="*/ 722827 w 3655220"/>
                  <a:gd name="connsiteY47" fmla="*/ 892403 h 2135606"/>
                  <a:gd name="connsiteX48" fmla="*/ 1203271 w 3655220"/>
                  <a:gd name="connsiteY48" fmla="*/ 672538 h 2135606"/>
                  <a:gd name="connsiteX49" fmla="*/ 1546871 w 3655220"/>
                  <a:gd name="connsiteY49" fmla="*/ 472498 h 2135606"/>
                  <a:gd name="connsiteX50" fmla="*/ 1683715 w 3655220"/>
                  <a:gd name="connsiteY50" fmla="*/ 452672 h 2135606"/>
                  <a:gd name="connsiteX51" fmla="*/ 2164159 w 3655220"/>
                  <a:gd name="connsiteY51" fmla="*/ 232807 h 2135606"/>
                  <a:gd name="connsiteX52" fmla="*/ 2478450 w 3655220"/>
                  <a:gd name="connsiteY52" fmla="*/ 46838 h 2135606"/>
                  <a:gd name="connsiteX53" fmla="*/ 2505844 w 3655220"/>
                  <a:gd name="connsiteY53" fmla="*/ 33686 h 2135606"/>
                  <a:gd name="connsiteX54" fmla="*/ 2510910 w 3655220"/>
                  <a:gd name="connsiteY54" fmla="*/ 30870 h 2135606"/>
                  <a:gd name="connsiteX55" fmla="*/ 2659452 w 3655220"/>
                  <a:gd name="connsiteY55" fmla="*/ 868 h 21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3655220" h="2135606">
                    <a:moveTo>
                      <a:pt x="2659452" y="868"/>
                    </a:moveTo>
                    <a:cubicBezTo>
                      <a:pt x="2838312" y="-7624"/>
                      <a:pt x="3095214" y="46550"/>
                      <a:pt x="3313911" y="146633"/>
                    </a:cubicBezTo>
                    <a:cubicBezTo>
                      <a:pt x="3496159" y="230035"/>
                      <a:pt x="3608742" y="325578"/>
                      <a:pt x="3630468" y="402477"/>
                    </a:cubicBezTo>
                    <a:lnTo>
                      <a:pt x="3630812" y="410116"/>
                    </a:lnTo>
                    <a:lnTo>
                      <a:pt x="3637372" y="434833"/>
                    </a:lnTo>
                    <a:cubicBezTo>
                      <a:pt x="3648141" y="485329"/>
                      <a:pt x="3655220" y="570842"/>
                      <a:pt x="3655220" y="667832"/>
                    </a:cubicBezTo>
                    <a:cubicBezTo>
                      <a:pt x="3655220" y="764823"/>
                      <a:pt x="3648141" y="850336"/>
                      <a:pt x="3637372" y="900831"/>
                    </a:cubicBezTo>
                    <a:lnTo>
                      <a:pt x="3632056" y="920861"/>
                    </a:lnTo>
                    <a:lnTo>
                      <a:pt x="3632431" y="929212"/>
                    </a:lnTo>
                    <a:cubicBezTo>
                      <a:pt x="3626246" y="956496"/>
                      <a:pt x="3604845" y="979812"/>
                      <a:pt x="3566872" y="997189"/>
                    </a:cubicBezTo>
                    <a:lnTo>
                      <a:pt x="3548974" y="1003932"/>
                    </a:lnTo>
                    <a:lnTo>
                      <a:pt x="3509750" y="1019048"/>
                    </a:lnTo>
                    <a:cubicBezTo>
                      <a:pt x="3368773" y="1058740"/>
                      <a:pt x="3123079" y="1050510"/>
                      <a:pt x="3125607" y="1155873"/>
                    </a:cubicBezTo>
                    <a:cubicBezTo>
                      <a:pt x="3129161" y="1304077"/>
                      <a:pt x="2641608" y="1227535"/>
                      <a:pt x="2645163" y="1375739"/>
                    </a:cubicBezTo>
                    <a:cubicBezTo>
                      <a:pt x="2645830" y="1403527"/>
                      <a:pt x="2629230" y="1423414"/>
                      <a:pt x="2601840" y="1438363"/>
                    </a:cubicBezTo>
                    <a:cubicBezTo>
                      <a:pt x="2483151" y="1503140"/>
                      <a:pt x="2161831" y="1475189"/>
                      <a:pt x="2164719" y="1595605"/>
                    </a:cubicBezTo>
                    <a:cubicBezTo>
                      <a:pt x="2168274" y="1743808"/>
                      <a:pt x="1680720" y="1667266"/>
                      <a:pt x="1684276" y="1815470"/>
                    </a:cubicBezTo>
                    <a:cubicBezTo>
                      <a:pt x="1687385" y="1945148"/>
                      <a:pt x="1314491" y="1902755"/>
                      <a:pt x="1223601" y="1989416"/>
                    </a:cubicBezTo>
                    <a:lnTo>
                      <a:pt x="1210912" y="2006981"/>
                    </a:lnTo>
                    <a:lnTo>
                      <a:pt x="1212252" y="2036759"/>
                    </a:lnTo>
                    <a:cubicBezTo>
                      <a:pt x="1207613" y="2057222"/>
                      <a:pt x="1194414" y="2075453"/>
                      <a:pt x="1172085" y="2090621"/>
                    </a:cubicBezTo>
                    <a:lnTo>
                      <a:pt x="1163889" y="2095177"/>
                    </a:lnTo>
                    <a:lnTo>
                      <a:pt x="1160509" y="2097959"/>
                    </a:lnTo>
                    <a:lnTo>
                      <a:pt x="1156199" y="2099840"/>
                    </a:lnTo>
                    <a:lnTo>
                      <a:pt x="1155816" y="2099664"/>
                    </a:lnTo>
                    <a:lnTo>
                      <a:pt x="1146692" y="2104736"/>
                    </a:lnTo>
                    <a:cubicBezTo>
                      <a:pt x="994802" y="2174246"/>
                      <a:pt x="635287" y="2122417"/>
                      <a:pt x="343691" y="1988974"/>
                    </a:cubicBezTo>
                    <a:cubicBezTo>
                      <a:pt x="161444" y="1905572"/>
                      <a:pt x="48861" y="1810029"/>
                      <a:pt x="27134" y="1733130"/>
                    </a:cubicBezTo>
                    <a:lnTo>
                      <a:pt x="27080" y="1731912"/>
                    </a:lnTo>
                    <a:lnTo>
                      <a:pt x="24724" y="1726838"/>
                    </a:lnTo>
                    <a:cubicBezTo>
                      <a:pt x="10195" y="1684182"/>
                      <a:pt x="0" y="1584321"/>
                      <a:pt x="0" y="1467932"/>
                    </a:cubicBezTo>
                    <a:cubicBezTo>
                      <a:pt x="0" y="1351543"/>
                      <a:pt x="10195" y="1251683"/>
                      <a:pt x="24724" y="1209026"/>
                    </a:cubicBezTo>
                    <a:lnTo>
                      <a:pt x="25239" y="1207917"/>
                    </a:lnTo>
                    <a:lnTo>
                      <a:pt x="25171" y="1206395"/>
                    </a:lnTo>
                    <a:lnTo>
                      <a:pt x="29981" y="1197700"/>
                    </a:lnTo>
                    <a:lnTo>
                      <a:pt x="32323" y="1192654"/>
                    </a:lnTo>
                    <a:lnTo>
                      <a:pt x="33057" y="1192140"/>
                    </a:lnTo>
                    <a:lnTo>
                      <a:pt x="46030" y="1168691"/>
                    </a:lnTo>
                    <a:cubicBezTo>
                      <a:pt x="56900" y="1157279"/>
                      <a:pt x="71744" y="1147106"/>
                      <a:pt x="90730" y="1138417"/>
                    </a:cubicBezTo>
                    <a:lnTo>
                      <a:pt x="101813" y="1134242"/>
                    </a:lnTo>
                    <a:lnTo>
                      <a:pt x="101431" y="1134067"/>
                    </a:lnTo>
                    <a:lnTo>
                      <a:pt x="105540" y="1132095"/>
                    </a:lnTo>
                    <a:lnTo>
                      <a:pt x="111611" y="1130551"/>
                    </a:lnTo>
                    <a:lnTo>
                      <a:pt x="121575" y="1126797"/>
                    </a:lnTo>
                    <a:cubicBezTo>
                      <a:pt x="154719" y="1116578"/>
                      <a:pt x="194557" y="1110538"/>
                      <a:pt x="239272" y="1108416"/>
                    </a:cubicBezTo>
                    <a:lnTo>
                      <a:pt x="304345" y="1109028"/>
                    </a:lnTo>
                    <a:lnTo>
                      <a:pt x="342726" y="1103222"/>
                    </a:lnTo>
                    <a:cubicBezTo>
                      <a:pt x="532094" y="1061628"/>
                      <a:pt x="439458" y="890980"/>
                      <a:pt x="722827" y="892403"/>
                    </a:cubicBezTo>
                    <a:cubicBezTo>
                      <a:pt x="1046678" y="894030"/>
                      <a:pt x="879421" y="670911"/>
                      <a:pt x="1203271" y="672538"/>
                    </a:cubicBezTo>
                    <a:cubicBezTo>
                      <a:pt x="1466400" y="673860"/>
                      <a:pt x="1405321" y="526814"/>
                      <a:pt x="1546871" y="472498"/>
                    </a:cubicBezTo>
                    <a:cubicBezTo>
                      <a:pt x="1579537" y="459963"/>
                      <a:pt x="1622993" y="452367"/>
                      <a:pt x="1683715" y="452672"/>
                    </a:cubicBezTo>
                    <a:cubicBezTo>
                      <a:pt x="2007565" y="454299"/>
                      <a:pt x="1840309" y="231180"/>
                      <a:pt x="2164159" y="232807"/>
                    </a:cubicBezTo>
                    <a:cubicBezTo>
                      <a:pt x="2407046" y="234027"/>
                      <a:pt x="2373686" y="108827"/>
                      <a:pt x="2478450" y="46838"/>
                    </a:cubicBezTo>
                    <a:lnTo>
                      <a:pt x="2505844" y="33686"/>
                    </a:lnTo>
                    <a:lnTo>
                      <a:pt x="2510910" y="30870"/>
                    </a:lnTo>
                    <a:cubicBezTo>
                      <a:pt x="2548882" y="13493"/>
                      <a:pt x="2599831" y="3699"/>
                      <a:pt x="2659452" y="868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60000"/>
                      <a:lumOff val="40000"/>
                    </a:srgbClr>
                  </a:gs>
                  <a:gs pos="5400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8100000" scaled="1"/>
              </a:gra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DCC9977E-5089-4C83-B32B-AE352E291E36}"/>
                  </a:ext>
                </a:extLst>
              </p:cNvPr>
              <p:cNvSpPr/>
              <p:nvPr/>
            </p:nvSpPr>
            <p:spPr>
              <a:xfrm>
                <a:off x="4347269" y="1923183"/>
                <a:ext cx="196157" cy="864028"/>
              </a:xfrm>
              <a:custGeom>
                <a:avLst/>
                <a:gdLst>
                  <a:gd name="connsiteX0" fmla="*/ 32693 w 196157"/>
                  <a:gd name="connsiteY0" fmla="*/ 0 h 864028"/>
                  <a:gd name="connsiteX1" fmla="*/ 163464 w 196157"/>
                  <a:gd name="connsiteY1" fmla="*/ 0 h 864028"/>
                  <a:gd name="connsiteX2" fmla="*/ 196157 w 196157"/>
                  <a:gd name="connsiteY2" fmla="*/ 32693 h 864028"/>
                  <a:gd name="connsiteX3" fmla="*/ 196157 w 196157"/>
                  <a:gd name="connsiteY3" fmla="*/ 785339 h 864028"/>
                  <a:gd name="connsiteX4" fmla="*/ 131032 w 196157"/>
                  <a:gd name="connsiteY4" fmla="*/ 795921 h 864028"/>
                  <a:gd name="connsiteX5" fmla="*/ 2773 w 196157"/>
                  <a:gd name="connsiteY5" fmla="*/ 854458 h 864028"/>
                  <a:gd name="connsiteX6" fmla="*/ 0 w 196157"/>
                  <a:gd name="connsiteY6" fmla="*/ 864028 h 864028"/>
                  <a:gd name="connsiteX7" fmla="*/ 0 w 196157"/>
                  <a:gd name="connsiteY7" fmla="*/ 32693 h 864028"/>
                  <a:gd name="connsiteX8" fmla="*/ 32693 w 196157"/>
                  <a:gd name="connsiteY8" fmla="*/ 0 h 86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864028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785339"/>
                    </a:lnTo>
                    <a:lnTo>
                      <a:pt x="131032" y="795921"/>
                    </a:lnTo>
                    <a:cubicBezTo>
                      <a:pt x="71985" y="807977"/>
                      <a:pt x="23028" y="824650"/>
                      <a:pt x="2773" y="854458"/>
                    </a:cubicBezTo>
                    <a:lnTo>
                      <a:pt x="0" y="864028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79509C57-D671-4E42-B230-6CF15F810CAB}"/>
                  </a:ext>
                </a:extLst>
              </p:cNvPr>
              <p:cNvSpPr/>
              <p:nvPr/>
            </p:nvSpPr>
            <p:spPr>
              <a:xfrm>
                <a:off x="3385244" y="2251795"/>
                <a:ext cx="196157" cy="973900"/>
              </a:xfrm>
              <a:custGeom>
                <a:avLst/>
                <a:gdLst>
                  <a:gd name="connsiteX0" fmla="*/ 32693 w 196157"/>
                  <a:gd name="connsiteY0" fmla="*/ 0 h 973900"/>
                  <a:gd name="connsiteX1" fmla="*/ 163464 w 196157"/>
                  <a:gd name="connsiteY1" fmla="*/ 0 h 973900"/>
                  <a:gd name="connsiteX2" fmla="*/ 196157 w 196157"/>
                  <a:gd name="connsiteY2" fmla="*/ 32693 h 973900"/>
                  <a:gd name="connsiteX3" fmla="*/ 196157 w 196157"/>
                  <a:gd name="connsiteY3" fmla="*/ 896004 h 973900"/>
                  <a:gd name="connsiteX4" fmla="*/ 166881 w 196157"/>
                  <a:gd name="connsiteY4" fmla="*/ 900594 h 973900"/>
                  <a:gd name="connsiteX5" fmla="*/ 6997 w 196157"/>
                  <a:gd name="connsiteY5" fmla="*/ 961408 h 973900"/>
                  <a:gd name="connsiteX6" fmla="*/ 0 w 196157"/>
                  <a:gd name="connsiteY6" fmla="*/ 973900 h 973900"/>
                  <a:gd name="connsiteX7" fmla="*/ 0 w 196157"/>
                  <a:gd name="connsiteY7" fmla="*/ 32693 h 973900"/>
                  <a:gd name="connsiteX8" fmla="*/ 32693 w 196157"/>
                  <a:gd name="connsiteY8" fmla="*/ 0 h 97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973900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896004"/>
                    </a:lnTo>
                    <a:lnTo>
                      <a:pt x="166881" y="900594"/>
                    </a:lnTo>
                    <a:cubicBezTo>
                      <a:pt x="95777" y="912716"/>
                      <a:pt x="33222" y="928749"/>
                      <a:pt x="6997" y="961408"/>
                    </a:cubicBezTo>
                    <a:lnTo>
                      <a:pt x="0" y="973900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05D11712-6D61-4CF4-928F-FA4070984A56}"/>
                  </a:ext>
                </a:extLst>
              </p:cNvPr>
              <p:cNvSpPr/>
              <p:nvPr/>
            </p:nvSpPr>
            <p:spPr>
              <a:xfrm>
                <a:off x="3871019" y="2251796"/>
                <a:ext cx="196157" cy="745855"/>
              </a:xfrm>
              <a:custGeom>
                <a:avLst/>
                <a:gdLst>
                  <a:gd name="connsiteX0" fmla="*/ 32693 w 196157"/>
                  <a:gd name="connsiteY0" fmla="*/ 0 h 745855"/>
                  <a:gd name="connsiteX1" fmla="*/ 163464 w 196157"/>
                  <a:gd name="connsiteY1" fmla="*/ 0 h 745855"/>
                  <a:gd name="connsiteX2" fmla="*/ 196157 w 196157"/>
                  <a:gd name="connsiteY2" fmla="*/ 32693 h 745855"/>
                  <a:gd name="connsiteX3" fmla="*/ 196157 w 196157"/>
                  <a:gd name="connsiteY3" fmla="*/ 675542 h 745855"/>
                  <a:gd name="connsiteX4" fmla="*/ 139971 w 196157"/>
                  <a:gd name="connsiteY4" fmla="*/ 684596 h 745855"/>
                  <a:gd name="connsiteX5" fmla="*/ 8350 w 196157"/>
                  <a:gd name="connsiteY5" fmla="*/ 734295 h 745855"/>
                  <a:gd name="connsiteX6" fmla="*/ 0 w 196157"/>
                  <a:gd name="connsiteY6" fmla="*/ 745855 h 745855"/>
                  <a:gd name="connsiteX7" fmla="*/ 0 w 196157"/>
                  <a:gd name="connsiteY7" fmla="*/ 32693 h 745855"/>
                  <a:gd name="connsiteX8" fmla="*/ 32693 w 196157"/>
                  <a:gd name="connsiteY8" fmla="*/ 0 h 745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745855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675542"/>
                    </a:lnTo>
                    <a:lnTo>
                      <a:pt x="139971" y="684596"/>
                    </a:lnTo>
                    <a:cubicBezTo>
                      <a:pt x="83308" y="695309"/>
                      <a:pt x="34319" y="709535"/>
                      <a:pt x="8350" y="734295"/>
                    </a:cubicBezTo>
                    <a:lnTo>
                      <a:pt x="0" y="745855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959F8FD1-EC4B-4DBF-B3FF-46886D80930E}"/>
                  </a:ext>
                </a:extLst>
              </p:cNvPr>
              <p:cNvSpPr/>
              <p:nvPr/>
            </p:nvSpPr>
            <p:spPr>
              <a:xfrm>
                <a:off x="2413694" y="2513732"/>
                <a:ext cx="196157" cy="1207236"/>
              </a:xfrm>
              <a:custGeom>
                <a:avLst/>
                <a:gdLst>
                  <a:gd name="connsiteX0" fmla="*/ 32693 w 196157"/>
                  <a:gd name="connsiteY0" fmla="*/ 0 h 1207236"/>
                  <a:gd name="connsiteX1" fmla="*/ 163464 w 196157"/>
                  <a:gd name="connsiteY1" fmla="*/ 0 h 1207236"/>
                  <a:gd name="connsiteX2" fmla="*/ 196157 w 196157"/>
                  <a:gd name="connsiteY2" fmla="*/ 32693 h 1207236"/>
                  <a:gd name="connsiteX3" fmla="*/ 196157 w 196157"/>
                  <a:gd name="connsiteY3" fmla="*/ 1075632 h 1207236"/>
                  <a:gd name="connsiteX4" fmla="*/ 135106 w 196157"/>
                  <a:gd name="connsiteY4" fmla="*/ 1086451 h 1207236"/>
                  <a:gd name="connsiteX5" fmla="*/ 24344 w 196157"/>
                  <a:gd name="connsiteY5" fmla="*/ 1131954 h 1207236"/>
                  <a:gd name="connsiteX6" fmla="*/ 11655 w 196157"/>
                  <a:gd name="connsiteY6" fmla="*/ 1149519 h 1207236"/>
                  <a:gd name="connsiteX7" fmla="*/ 12995 w 196157"/>
                  <a:gd name="connsiteY7" fmla="*/ 1179297 h 1207236"/>
                  <a:gd name="connsiteX8" fmla="*/ 0 w 196157"/>
                  <a:gd name="connsiteY8" fmla="*/ 1207236 h 1207236"/>
                  <a:gd name="connsiteX9" fmla="*/ 0 w 196157"/>
                  <a:gd name="connsiteY9" fmla="*/ 32693 h 1207236"/>
                  <a:gd name="connsiteX10" fmla="*/ 32693 w 196157"/>
                  <a:gd name="connsiteY10" fmla="*/ 0 h 1207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6157" h="1207236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1075632"/>
                    </a:lnTo>
                    <a:lnTo>
                      <a:pt x="135106" y="1086451"/>
                    </a:lnTo>
                    <a:cubicBezTo>
                      <a:pt x="87414" y="1096690"/>
                      <a:pt x="47067" y="1110289"/>
                      <a:pt x="24344" y="1131954"/>
                    </a:cubicBezTo>
                    <a:lnTo>
                      <a:pt x="11655" y="1149519"/>
                    </a:lnTo>
                    <a:lnTo>
                      <a:pt x="12995" y="1179297"/>
                    </a:lnTo>
                    <a:lnTo>
                      <a:pt x="0" y="1207236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850914F7-58B3-4D0F-B1F0-2DA81848DCD5}"/>
                  </a:ext>
                </a:extLst>
              </p:cNvPr>
              <p:cNvSpPr/>
              <p:nvPr/>
            </p:nvSpPr>
            <p:spPr>
              <a:xfrm>
                <a:off x="2899469" y="2513733"/>
                <a:ext cx="196157" cy="954069"/>
              </a:xfrm>
              <a:custGeom>
                <a:avLst/>
                <a:gdLst>
                  <a:gd name="connsiteX0" fmla="*/ 32693 w 196157"/>
                  <a:gd name="connsiteY0" fmla="*/ 0 h 954069"/>
                  <a:gd name="connsiteX1" fmla="*/ 163464 w 196157"/>
                  <a:gd name="connsiteY1" fmla="*/ 0 h 954069"/>
                  <a:gd name="connsiteX2" fmla="*/ 196157 w 196157"/>
                  <a:gd name="connsiteY2" fmla="*/ 32693 h 954069"/>
                  <a:gd name="connsiteX3" fmla="*/ 196157 w 196157"/>
                  <a:gd name="connsiteY3" fmla="*/ 855054 h 954069"/>
                  <a:gd name="connsiteX4" fmla="*/ 150634 w 196157"/>
                  <a:gd name="connsiteY4" fmla="*/ 862390 h 954069"/>
                  <a:gd name="connsiteX5" fmla="*/ 4093 w 196157"/>
                  <a:gd name="connsiteY5" fmla="*/ 932744 h 954069"/>
                  <a:gd name="connsiteX6" fmla="*/ 0 w 196157"/>
                  <a:gd name="connsiteY6" fmla="*/ 954069 h 954069"/>
                  <a:gd name="connsiteX7" fmla="*/ 0 w 196157"/>
                  <a:gd name="connsiteY7" fmla="*/ 32693 h 954069"/>
                  <a:gd name="connsiteX8" fmla="*/ 32693 w 196157"/>
                  <a:gd name="connsiteY8" fmla="*/ 0 h 95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954069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855054"/>
                    </a:lnTo>
                    <a:lnTo>
                      <a:pt x="150634" y="862390"/>
                    </a:lnTo>
                    <a:cubicBezTo>
                      <a:pt x="79805" y="875782"/>
                      <a:pt x="20967" y="894661"/>
                      <a:pt x="4093" y="932744"/>
                    </a:cubicBezTo>
                    <a:lnTo>
                      <a:pt x="0" y="954069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3" name="フリーフォーム: 図形 1962">
                <a:extLst>
                  <a:ext uri="{FF2B5EF4-FFF2-40B4-BE49-F238E27FC236}">
                    <a16:creationId xmlns:a16="http://schemas.microsoft.com/office/drawing/2014/main" id="{975F415D-046C-4B7F-AC6A-83416E903635}"/>
                  </a:ext>
                </a:extLst>
              </p:cNvPr>
              <p:cNvSpPr/>
              <p:nvPr/>
            </p:nvSpPr>
            <p:spPr>
              <a:xfrm>
                <a:off x="1236519" y="1659213"/>
                <a:ext cx="3611054" cy="1652527"/>
              </a:xfrm>
              <a:custGeom>
                <a:avLst/>
                <a:gdLst>
                  <a:gd name="connsiteX0" fmla="*/ 2636178 w 3611054"/>
                  <a:gd name="connsiteY0" fmla="*/ 1897 h 3611054"/>
                  <a:gd name="connsiteX1" fmla="*/ 3290637 w 3611054"/>
                  <a:gd name="connsiteY1" fmla="*/ 320417 h 3611054"/>
                  <a:gd name="connsiteX2" fmla="*/ 3543598 w 3611054"/>
                  <a:gd name="connsiteY2" fmla="*/ 1123419 h 3611054"/>
                  <a:gd name="connsiteX3" fmla="*/ 3525700 w 3611054"/>
                  <a:gd name="connsiteY3" fmla="*/ 1138152 h 3611054"/>
                  <a:gd name="connsiteX4" fmla="*/ 3486476 w 3611054"/>
                  <a:gd name="connsiteY4" fmla="*/ 1171183 h 3611054"/>
                  <a:gd name="connsiteX5" fmla="*/ 3102333 w 3611054"/>
                  <a:gd name="connsiteY5" fmla="*/ 1470170 h 3611054"/>
                  <a:gd name="connsiteX6" fmla="*/ 2621889 w 3611054"/>
                  <a:gd name="connsiteY6" fmla="*/ 1950614 h 3611054"/>
                  <a:gd name="connsiteX7" fmla="*/ 2578566 w 3611054"/>
                  <a:gd name="connsiteY7" fmla="*/ 2087458 h 3611054"/>
                  <a:gd name="connsiteX8" fmla="*/ 2141445 w 3611054"/>
                  <a:gd name="connsiteY8" fmla="*/ 2431058 h 3611054"/>
                  <a:gd name="connsiteX9" fmla="*/ 1661002 w 3611054"/>
                  <a:gd name="connsiteY9" fmla="*/ 2911502 h 3611054"/>
                  <a:gd name="connsiteX10" fmla="*/ 1200327 w 3611054"/>
                  <a:gd name="connsiteY10" fmla="*/ 3291604 h 3611054"/>
                  <a:gd name="connsiteX11" fmla="*/ 1187638 w 3611054"/>
                  <a:gd name="connsiteY11" fmla="*/ 3329986 h 3611054"/>
                  <a:gd name="connsiteX12" fmla="*/ 1188978 w 3611054"/>
                  <a:gd name="connsiteY12" fmla="*/ 3395057 h 3611054"/>
                  <a:gd name="connsiteX13" fmla="*/ 1148811 w 3611054"/>
                  <a:gd name="connsiteY13" fmla="*/ 3512753 h 3611054"/>
                  <a:gd name="connsiteX14" fmla="*/ 1140615 w 3611054"/>
                  <a:gd name="connsiteY14" fmla="*/ 3522710 h 3611054"/>
                  <a:gd name="connsiteX15" fmla="*/ 1137235 w 3611054"/>
                  <a:gd name="connsiteY15" fmla="*/ 3528789 h 3611054"/>
                  <a:gd name="connsiteX16" fmla="*/ 1132925 w 3611054"/>
                  <a:gd name="connsiteY16" fmla="*/ 3532898 h 3611054"/>
                  <a:gd name="connsiteX17" fmla="*/ 1132542 w 3611054"/>
                  <a:gd name="connsiteY17" fmla="*/ 3532515 h 3611054"/>
                  <a:gd name="connsiteX18" fmla="*/ 1123418 w 3611054"/>
                  <a:gd name="connsiteY18" fmla="*/ 3543598 h 3611054"/>
                  <a:gd name="connsiteX19" fmla="*/ 320417 w 3611054"/>
                  <a:gd name="connsiteY19" fmla="*/ 3290637 h 3611054"/>
                  <a:gd name="connsiteX20" fmla="*/ 67456 w 3611054"/>
                  <a:gd name="connsiteY20" fmla="*/ 2487636 h 3611054"/>
                  <a:gd name="connsiteX21" fmla="*/ 78539 w 3611054"/>
                  <a:gd name="connsiteY21" fmla="*/ 2478512 h 3611054"/>
                  <a:gd name="connsiteX22" fmla="*/ 78157 w 3611054"/>
                  <a:gd name="connsiteY22" fmla="*/ 2478130 h 3611054"/>
                  <a:gd name="connsiteX23" fmla="*/ 82266 w 3611054"/>
                  <a:gd name="connsiteY23" fmla="*/ 2473820 h 3611054"/>
                  <a:gd name="connsiteX24" fmla="*/ 88337 w 3611054"/>
                  <a:gd name="connsiteY24" fmla="*/ 2470447 h 3611054"/>
                  <a:gd name="connsiteX25" fmla="*/ 98301 w 3611054"/>
                  <a:gd name="connsiteY25" fmla="*/ 2462243 h 3611054"/>
                  <a:gd name="connsiteX26" fmla="*/ 215998 w 3611054"/>
                  <a:gd name="connsiteY26" fmla="*/ 2422077 h 3611054"/>
                  <a:gd name="connsiteX27" fmla="*/ 281071 w 3611054"/>
                  <a:gd name="connsiteY27" fmla="*/ 2423416 h 3611054"/>
                  <a:gd name="connsiteX28" fmla="*/ 319452 w 3611054"/>
                  <a:gd name="connsiteY28" fmla="*/ 2410729 h 3611054"/>
                  <a:gd name="connsiteX29" fmla="*/ 699553 w 3611054"/>
                  <a:gd name="connsiteY29" fmla="*/ 1950053 h 3611054"/>
                  <a:gd name="connsiteX30" fmla="*/ 1179997 w 3611054"/>
                  <a:gd name="connsiteY30" fmla="*/ 1469610 h 3611054"/>
                  <a:gd name="connsiteX31" fmla="*/ 1523597 w 3611054"/>
                  <a:gd name="connsiteY31" fmla="*/ 1032489 h 3611054"/>
                  <a:gd name="connsiteX32" fmla="*/ 1660441 w 3611054"/>
                  <a:gd name="connsiteY32" fmla="*/ 989166 h 3611054"/>
                  <a:gd name="connsiteX33" fmla="*/ 2140885 w 3611054"/>
                  <a:gd name="connsiteY33" fmla="*/ 508722 h 3611054"/>
                  <a:gd name="connsiteX34" fmla="*/ 2455176 w 3611054"/>
                  <a:gd name="connsiteY34" fmla="*/ 102349 h 3611054"/>
                  <a:gd name="connsiteX35" fmla="*/ 2482570 w 3611054"/>
                  <a:gd name="connsiteY35" fmla="*/ 73610 h 3611054"/>
                  <a:gd name="connsiteX36" fmla="*/ 2487636 w 3611054"/>
                  <a:gd name="connsiteY36" fmla="*/ 67456 h 3611054"/>
                  <a:gd name="connsiteX37" fmla="*/ 2636178 w 3611054"/>
                  <a:gd name="connsiteY37" fmla="*/ 1897 h 3611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611054" h="3611054">
                    <a:moveTo>
                      <a:pt x="2636178" y="1897"/>
                    </a:moveTo>
                    <a:cubicBezTo>
                      <a:pt x="2815038" y="-16660"/>
                      <a:pt x="3071940" y="101720"/>
                      <a:pt x="3290637" y="320417"/>
                    </a:cubicBezTo>
                    <a:cubicBezTo>
                      <a:pt x="3582233" y="612013"/>
                      <a:pt x="3695488" y="971528"/>
                      <a:pt x="3543598" y="1123419"/>
                    </a:cubicBezTo>
                    <a:lnTo>
                      <a:pt x="3525700" y="1138152"/>
                    </a:lnTo>
                    <a:lnTo>
                      <a:pt x="3486476" y="1171183"/>
                    </a:lnTo>
                    <a:cubicBezTo>
                      <a:pt x="3345499" y="1257917"/>
                      <a:pt x="3099805" y="1239933"/>
                      <a:pt x="3102333" y="1470170"/>
                    </a:cubicBezTo>
                    <a:cubicBezTo>
                      <a:pt x="3105887" y="1794020"/>
                      <a:pt x="2618334" y="1626764"/>
                      <a:pt x="2621889" y="1950614"/>
                    </a:cubicBezTo>
                    <a:cubicBezTo>
                      <a:pt x="2622556" y="2011336"/>
                      <a:pt x="2605956" y="2054792"/>
                      <a:pt x="2578566" y="2087458"/>
                    </a:cubicBezTo>
                    <a:cubicBezTo>
                      <a:pt x="2459877" y="2229008"/>
                      <a:pt x="2138557" y="2167929"/>
                      <a:pt x="2141445" y="2431058"/>
                    </a:cubicBezTo>
                    <a:cubicBezTo>
                      <a:pt x="2145000" y="2754908"/>
                      <a:pt x="1657446" y="2587651"/>
                      <a:pt x="1661002" y="2911502"/>
                    </a:cubicBezTo>
                    <a:cubicBezTo>
                      <a:pt x="1664111" y="3194870"/>
                      <a:pt x="1291217" y="3102235"/>
                      <a:pt x="1200327" y="3291604"/>
                    </a:cubicBezTo>
                    <a:lnTo>
                      <a:pt x="1187638" y="3329986"/>
                    </a:lnTo>
                    <a:lnTo>
                      <a:pt x="1188978" y="3395057"/>
                    </a:lnTo>
                    <a:cubicBezTo>
                      <a:pt x="1184339" y="3439772"/>
                      <a:pt x="1171140" y="3479610"/>
                      <a:pt x="1148811" y="3512753"/>
                    </a:cubicBezTo>
                    <a:lnTo>
                      <a:pt x="1140615" y="3522710"/>
                    </a:lnTo>
                    <a:lnTo>
                      <a:pt x="1137235" y="3528789"/>
                    </a:lnTo>
                    <a:lnTo>
                      <a:pt x="1132925" y="3532898"/>
                    </a:lnTo>
                    <a:lnTo>
                      <a:pt x="1132542" y="3532515"/>
                    </a:lnTo>
                    <a:lnTo>
                      <a:pt x="1123418" y="3543598"/>
                    </a:lnTo>
                    <a:cubicBezTo>
                      <a:pt x="971528" y="3695488"/>
                      <a:pt x="612013" y="3582233"/>
                      <a:pt x="320417" y="3290637"/>
                    </a:cubicBezTo>
                    <a:cubicBezTo>
                      <a:pt x="28821" y="2999041"/>
                      <a:pt x="-84434" y="2639526"/>
                      <a:pt x="67456" y="2487636"/>
                    </a:cubicBezTo>
                    <a:lnTo>
                      <a:pt x="78539" y="2478512"/>
                    </a:lnTo>
                    <a:lnTo>
                      <a:pt x="78157" y="2478130"/>
                    </a:lnTo>
                    <a:lnTo>
                      <a:pt x="82266" y="2473820"/>
                    </a:lnTo>
                    <a:lnTo>
                      <a:pt x="88337" y="2470447"/>
                    </a:lnTo>
                    <a:lnTo>
                      <a:pt x="98301" y="2462243"/>
                    </a:lnTo>
                    <a:cubicBezTo>
                      <a:pt x="131445" y="2439914"/>
                      <a:pt x="171283" y="2426716"/>
                      <a:pt x="215998" y="2422077"/>
                    </a:cubicBezTo>
                    <a:lnTo>
                      <a:pt x="281071" y="2423416"/>
                    </a:lnTo>
                    <a:lnTo>
                      <a:pt x="319452" y="2410729"/>
                    </a:lnTo>
                    <a:cubicBezTo>
                      <a:pt x="508820" y="2319838"/>
                      <a:pt x="416184" y="1946943"/>
                      <a:pt x="699553" y="1950053"/>
                    </a:cubicBezTo>
                    <a:cubicBezTo>
                      <a:pt x="1023404" y="1953609"/>
                      <a:pt x="856147" y="1466055"/>
                      <a:pt x="1179997" y="1469610"/>
                    </a:cubicBezTo>
                    <a:cubicBezTo>
                      <a:pt x="1443126" y="1472498"/>
                      <a:pt x="1382047" y="1151178"/>
                      <a:pt x="1523597" y="1032489"/>
                    </a:cubicBezTo>
                    <a:cubicBezTo>
                      <a:pt x="1556263" y="1005098"/>
                      <a:pt x="1599719" y="988499"/>
                      <a:pt x="1660441" y="989166"/>
                    </a:cubicBezTo>
                    <a:cubicBezTo>
                      <a:pt x="1984291" y="992721"/>
                      <a:pt x="1817035" y="505168"/>
                      <a:pt x="2140885" y="508722"/>
                    </a:cubicBezTo>
                    <a:cubicBezTo>
                      <a:pt x="2383772" y="511389"/>
                      <a:pt x="2350412" y="237806"/>
                      <a:pt x="2455176" y="102349"/>
                    </a:cubicBezTo>
                    <a:lnTo>
                      <a:pt x="2482570" y="73610"/>
                    </a:lnTo>
                    <a:lnTo>
                      <a:pt x="2487636" y="67456"/>
                    </a:lnTo>
                    <a:cubicBezTo>
                      <a:pt x="2525608" y="29484"/>
                      <a:pt x="2576557" y="8083"/>
                      <a:pt x="2636178" y="189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lumMod val="60000"/>
                      <a:lumOff val="40000"/>
                    </a:srgbClr>
                  </a:gs>
                  <a:gs pos="0">
                    <a:srgbClr val="FFC000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949" name="グループ化 1948">
              <a:extLst>
                <a:ext uri="{FF2B5EF4-FFF2-40B4-BE49-F238E27FC236}">
                  <a16:creationId xmlns:a16="http://schemas.microsoft.com/office/drawing/2014/main" id="{55D043CD-7F6F-4D68-A2EE-82FEC993A15E}"/>
                </a:ext>
              </a:extLst>
            </p:cNvPr>
            <p:cNvGrpSpPr/>
            <p:nvPr/>
          </p:nvGrpSpPr>
          <p:grpSpPr>
            <a:xfrm>
              <a:off x="2890836" y="3291840"/>
              <a:ext cx="2812156" cy="1643036"/>
              <a:chOff x="1214436" y="1656270"/>
              <a:chExt cx="3655220" cy="2135606"/>
            </a:xfrm>
          </p:grpSpPr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75004145-E516-4912-8728-B570C1FD4E30}"/>
                  </a:ext>
                </a:extLst>
              </p:cNvPr>
              <p:cNvSpPr/>
              <p:nvPr/>
            </p:nvSpPr>
            <p:spPr>
              <a:xfrm>
                <a:off x="1214436" y="1656270"/>
                <a:ext cx="3655220" cy="2135606"/>
              </a:xfrm>
              <a:custGeom>
                <a:avLst/>
                <a:gdLst>
                  <a:gd name="connsiteX0" fmla="*/ 2659452 w 3655220"/>
                  <a:gd name="connsiteY0" fmla="*/ 868 h 2135606"/>
                  <a:gd name="connsiteX1" fmla="*/ 3313911 w 3655220"/>
                  <a:gd name="connsiteY1" fmla="*/ 146633 h 2135606"/>
                  <a:gd name="connsiteX2" fmla="*/ 3630468 w 3655220"/>
                  <a:gd name="connsiteY2" fmla="*/ 402477 h 2135606"/>
                  <a:gd name="connsiteX3" fmla="*/ 3630812 w 3655220"/>
                  <a:gd name="connsiteY3" fmla="*/ 410116 h 2135606"/>
                  <a:gd name="connsiteX4" fmla="*/ 3637372 w 3655220"/>
                  <a:gd name="connsiteY4" fmla="*/ 434833 h 2135606"/>
                  <a:gd name="connsiteX5" fmla="*/ 3655220 w 3655220"/>
                  <a:gd name="connsiteY5" fmla="*/ 667832 h 2135606"/>
                  <a:gd name="connsiteX6" fmla="*/ 3637372 w 3655220"/>
                  <a:gd name="connsiteY6" fmla="*/ 900831 h 2135606"/>
                  <a:gd name="connsiteX7" fmla="*/ 3632056 w 3655220"/>
                  <a:gd name="connsiteY7" fmla="*/ 920861 h 2135606"/>
                  <a:gd name="connsiteX8" fmla="*/ 3632431 w 3655220"/>
                  <a:gd name="connsiteY8" fmla="*/ 929212 h 2135606"/>
                  <a:gd name="connsiteX9" fmla="*/ 3566872 w 3655220"/>
                  <a:gd name="connsiteY9" fmla="*/ 997189 h 2135606"/>
                  <a:gd name="connsiteX10" fmla="*/ 3548974 w 3655220"/>
                  <a:gd name="connsiteY10" fmla="*/ 1003932 h 2135606"/>
                  <a:gd name="connsiteX11" fmla="*/ 3509750 w 3655220"/>
                  <a:gd name="connsiteY11" fmla="*/ 1019048 h 2135606"/>
                  <a:gd name="connsiteX12" fmla="*/ 3125607 w 3655220"/>
                  <a:gd name="connsiteY12" fmla="*/ 1155873 h 2135606"/>
                  <a:gd name="connsiteX13" fmla="*/ 2645163 w 3655220"/>
                  <a:gd name="connsiteY13" fmla="*/ 1375739 h 2135606"/>
                  <a:gd name="connsiteX14" fmla="*/ 2601840 w 3655220"/>
                  <a:gd name="connsiteY14" fmla="*/ 1438363 h 2135606"/>
                  <a:gd name="connsiteX15" fmla="*/ 2164719 w 3655220"/>
                  <a:gd name="connsiteY15" fmla="*/ 1595605 h 2135606"/>
                  <a:gd name="connsiteX16" fmla="*/ 1684276 w 3655220"/>
                  <a:gd name="connsiteY16" fmla="*/ 1815470 h 2135606"/>
                  <a:gd name="connsiteX17" fmla="*/ 1223601 w 3655220"/>
                  <a:gd name="connsiteY17" fmla="*/ 1989416 h 2135606"/>
                  <a:gd name="connsiteX18" fmla="*/ 1210912 w 3655220"/>
                  <a:gd name="connsiteY18" fmla="*/ 2006981 h 2135606"/>
                  <a:gd name="connsiteX19" fmla="*/ 1212252 w 3655220"/>
                  <a:gd name="connsiteY19" fmla="*/ 2036759 h 2135606"/>
                  <a:gd name="connsiteX20" fmla="*/ 1172085 w 3655220"/>
                  <a:gd name="connsiteY20" fmla="*/ 2090621 h 2135606"/>
                  <a:gd name="connsiteX21" fmla="*/ 1163889 w 3655220"/>
                  <a:gd name="connsiteY21" fmla="*/ 2095177 h 2135606"/>
                  <a:gd name="connsiteX22" fmla="*/ 1160509 w 3655220"/>
                  <a:gd name="connsiteY22" fmla="*/ 2097959 h 2135606"/>
                  <a:gd name="connsiteX23" fmla="*/ 1156199 w 3655220"/>
                  <a:gd name="connsiteY23" fmla="*/ 2099840 h 2135606"/>
                  <a:gd name="connsiteX24" fmla="*/ 1155816 w 3655220"/>
                  <a:gd name="connsiteY24" fmla="*/ 2099664 h 2135606"/>
                  <a:gd name="connsiteX25" fmla="*/ 1146692 w 3655220"/>
                  <a:gd name="connsiteY25" fmla="*/ 2104736 h 2135606"/>
                  <a:gd name="connsiteX26" fmla="*/ 343691 w 3655220"/>
                  <a:gd name="connsiteY26" fmla="*/ 1988974 h 2135606"/>
                  <a:gd name="connsiteX27" fmla="*/ 27134 w 3655220"/>
                  <a:gd name="connsiteY27" fmla="*/ 1733130 h 2135606"/>
                  <a:gd name="connsiteX28" fmla="*/ 27080 w 3655220"/>
                  <a:gd name="connsiteY28" fmla="*/ 1731912 h 2135606"/>
                  <a:gd name="connsiteX29" fmla="*/ 24724 w 3655220"/>
                  <a:gd name="connsiteY29" fmla="*/ 1726838 h 2135606"/>
                  <a:gd name="connsiteX30" fmla="*/ 0 w 3655220"/>
                  <a:gd name="connsiteY30" fmla="*/ 1467932 h 2135606"/>
                  <a:gd name="connsiteX31" fmla="*/ 24724 w 3655220"/>
                  <a:gd name="connsiteY31" fmla="*/ 1209026 h 2135606"/>
                  <a:gd name="connsiteX32" fmla="*/ 25239 w 3655220"/>
                  <a:gd name="connsiteY32" fmla="*/ 1207917 h 2135606"/>
                  <a:gd name="connsiteX33" fmla="*/ 25171 w 3655220"/>
                  <a:gd name="connsiteY33" fmla="*/ 1206395 h 2135606"/>
                  <a:gd name="connsiteX34" fmla="*/ 29981 w 3655220"/>
                  <a:gd name="connsiteY34" fmla="*/ 1197700 h 2135606"/>
                  <a:gd name="connsiteX35" fmla="*/ 32323 w 3655220"/>
                  <a:gd name="connsiteY35" fmla="*/ 1192654 h 2135606"/>
                  <a:gd name="connsiteX36" fmla="*/ 33057 w 3655220"/>
                  <a:gd name="connsiteY36" fmla="*/ 1192140 h 2135606"/>
                  <a:gd name="connsiteX37" fmla="*/ 46030 w 3655220"/>
                  <a:gd name="connsiteY37" fmla="*/ 1168691 h 2135606"/>
                  <a:gd name="connsiteX38" fmla="*/ 90730 w 3655220"/>
                  <a:gd name="connsiteY38" fmla="*/ 1138417 h 2135606"/>
                  <a:gd name="connsiteX39" fmla="*/ 101813 w 3655220"/>
                  <a:gd name="connsiteY39" fmla="*/ 1134242 h 2135606"/>
                  <a:gd name="connsiteX40" fmla="*/ 101431 w 3655220"/>
                  <a:gd name="connsiteY40" fmla="*/ 1134067 h 2135606"/>
                  <a:gd name="connsiteX41" fmla="*/ 105540 w 3655220"/>
                  <a:gd name="connsiteY41" fmla="*/ 1132095 h 2135606"/>
                  <a:gd name="connsiteX42" fmla="*/ 111611 w 3655220"/>
                  <a:gd name="connsiteY42" fmla="*/ 1130551 h 2135606"/>
                  <a:gd name="connsiteX43" fmla="*/ 121575 w 3655220"/>
                  <a:gd name="connsiteY43" fmla="*/ 1126797 h 2135606"/>
                  <a:gd name="connsiteX44" fmla="*/ 239272 w 3655220"/>
                  <a:gd name="connsiteY44" fmla="*/ 1108416 h 2135606"/>
                  <a:gd name="connsiteX45" fmla="*/ 304345 w 3655220"/>
                  <a:gd name="connsiteY45" fmla="*/ 1109028 h 2135606"/>
                  <a:gd name="connsiteX46" fmla="*/ 342726 w 3655220"/>
                  <a:gd name="connsiteY46" fmla="*/ 1103222 h 2135606"/>
                  <a:gd name="connsiteX47" fmla="*/ 722827 w 3655220"/>
                  <a:gd name="connsiteY47" fmla="*/ 892403 h 2135606"/>
                  <a:gd name="connsiteX48" fmla="*/ 1203271 w 3655220"/>
                  <a:gd name="connsiteY48" fmla="*/ 672538 h 2135606"/>
                  <a:gd name="connsiteX49" fmla="*/ 1546871 w 3655220"/>
                  <a:gd name="connsiteY49" fmla="*/ 472498 h 2135606"/>
                  <a:gd name="connsiteX50" fmla="*/ 1683715 w 3655220"/>
                  <a:gd name="connsiteY50" fmla="*/ 452672 h 2135606"/>
                  <a:gd name="connsiteX51" fmla="*/ 2164159 w 3655220"/>
                  <a:gd name="connsiteY51" fmla="*/ 232807 h 2135606"/>
                  <a:gd name="connsiteX52" fmla="*/ 2478450 w 3655220"/>
                  <a:gd name="connsiteY52" fmla="*/ 46838 h 2135606"/>
                  <a:gd name="connsiteX53" fmla="*/ 2505844 w 3655220"/>
                  <a:gd name="connsiteY53" fmla="*/ 33686 h 2135606"/>
                  <a:gd name="connsiteX54" fmla="*/ 2510910 w 3655220"/>
                  <a:gd name="connsiteY54" fmla="*/ 30870 h 2135606"/>
                  <a:gd name="connsiteX55" fmla="*/ 2659452 w 3655220"/>
                  <a:gd name="connsiteY55" fmla="*/ 868 h 21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3655220" h="2135606">
                    <a:moveTo>
                      <a:pt x="2659452" y="868"/>
                    </a:moveTo>
                    <a:cubicBezTo>
                      <a:pt x="2838312" y="-7624"/>
                      <a:pt x="3095214" y="46550"/>
                      <a:pt x="3313911" y="146633"/>
                    </a:cubicBezTo>
                    <a:cubicBezTo>
                      <a:pt x="3496159" y="230035"/>
                      <a:pt x="3608742" y="325578"/>
                      <a:pt x="3630468" y="402477"/>
                    </a:cubicBezTo>
                    <a:lnTo>
                      <a:pt x="3630812" y="410116"/>
                    </a:lnTo>
                    <a:lnTo>
                      <a:pt x="3637372" y="434833"/>
                    </a:lnTo>
                    <a:cubicBezTo>
                      <a:pt x="3648141" y="485329"/>
                      <a:pt x="3655220" y="570842"/>
                      <a:pt x="3655220" y="667832"/>
                    </a:cubicBezTo>
                    <a:cubicBezTo>
                      <a:pt x="3655220" y="764823"/>
                      <a:pt x="3648141" y="850336"/>
                      <a:pt x="3637372" y="900831"/>
                    </a:cubicBezTo>
                    <a:lnTo>
                      <a:pt x="3632056" y="920861"/>
                    </a:lnTo>
                    <a:lnTo>
                      <a:pt x="3632431" y="929212"/>
                    </a:lnTo>
                    <a:cubicBezTo>
                      <a:pt x="3626246" y="956496"/>
                      <a:pt x="3604845" y="979812"/>
                      <a:pt x="3566872" y="997189"/>
                    </a:cubicBezTo>
                    <a:lnTo>
                      <a:pt x="3548974" y="1003932"/>
                    </a:lnTo>
                    <a:lnTo>
                      <a:pt x="3509750" y="1019048"/>
                    </a:lnTo>
                    <a:cubicBezTo>
                      <a:pt x="3368773" y="1058740"/>
                      <a:pt x="3123079" y="1050510"/>
                      <a:pt x="3125607" y="1155873"/>
                    </a:cubicBezTo>
                    <a:cubicBezTo>
                      <a:pt x="3129161" y="1304077"/>
                      <a:pt x="2641608" y="1227535"/>
                      <a:pt x="2645163" y="1375739"/>
                    </a:cubicBezTo>
                    <a:cubicBezTo>
                      <a:pt x="2645830" y="1403527"/>
                      <a:pt x="2629230" y="1423414"/>
                      <a:pt x="2601840" y="1438363"/>
                    </a:cubicBezTo>
                    <a:cubicBezTo>
                      <a:pt x="2483151" y="1503140"/>
                      <a:pt x="2161831" y="1475189"/>
                      <a:pt x="2164719" y="1595605"/>
                    </a:cubicBezTo>
                    <a:cubicBezTo>
                      <a:pt x="2168274" y="1743808"/>
                      <a:pt x="1680720" y="1667266"/>
                      <a:pt x="1684276" y="1815470"/>
                    </a:cubicBezTo>
                    <a:cubicBezTo>
                      <a:pt x="1687385" y="1945148"/>
                      <a:pt x="1314491" y="1902755"/>
                      <a:pt x="1223601" y="1989416"/>
                    </a:cubicBezTo>
                    <a:lnTo>
                      <a:pt x="1210912" y="2006981"/>
                    </a:lnTo>
                    <a:lnTo>
                      <a:pt x="1212252" y="2036759"/>
                    </a:lnTo>
                    <a:cubicBezTo>
                      <a:pt x="1207613" y="2057222"/>
                      <a:pt x="1194414" y="2075453"/>
                      <a:pt x="1172085" y="2090621"/>
                    </a:cubicBezTo>
                    <a:lnTo>
                      <a:pt x="1163889" y="2095177"/>
                    </a:lnTo>
                    <a:lnTo>
                      <a:pt x="1160509" y="2097959"/>
                    </a:lnTo>
                    <a:lnTo>
                      <a:pt x="1156199" y="2099840"/>
                    </a:lnTo>
                    <a:lnTo>
                      <a:pt x="1155816" y="2099664"/>
                    </a:lnTo>
                    <a:lnTo>
                      <a:pt x="1146692" y="2104736"/>
                    </a:lnTo>
                    <a:cubicBezTo>
                      <a:pt x="994802" y="2174246"/>
                      <a:pt x="635287" y="2122417"/>
                      <a:pt x="343691" y="1988974"/>
                    </a:cubicBezTo>
                    <a:cubicBezTo>
                      <a:pt x="161444" y="1905572"/>
                      <a:pt x="48861" y="1810029"/>
                      <a:pt x="27134" y="1733130"/>
                    </a:cubicBezTo>
                    <a:lnTo>
                      <a:pt x="27080" y="1731912"/>
                    </a:lnTo>
                    <a:lnTo>
                      <a:pt x="24724" y="1726838"/>
                    </a:lnTo>
                    <a:cubicBezTo>
                      <a:pt x="10195" y="1684182"/>
                      <a:pt x="0" y="1584321"/>
                      <a:pt x="0" y="1467932"/>
                    </a:cubicBezTo>
                    <a:cubicBezTo>
                      <a:pt x="0" y="1351543"/>
                      <a:pt x="10195" y="1251683"/>
                      <a:pt x="24724" y="1209026"/>
                    </a:cubicBezTo>
                    <a:lnTo>
                      <a:pt x="25239" y="1207917"/>
                    </a:lnTo>
                    <a:lnTo>
                      <a:pt x="25171" y="1206395"/>
                    </a:lnTo>
                    <a:lnTo>
                      <a:pt x="29981" y="1197700"/>
                    </a:lnTo>
                    <a:lnTo>
                      <a:pt x="32323" y="1192654"/>
                    </a:lnTo>
                    <a:lnTo>
                      <a:pt x="33057" y="1192140"/>
                    </a:lnTo>
                    <a:lnTo>
                      <a:pt x="46030" y="1168691"/>
                    </a:lnTo>
                    <a:cubicBezTo>
                      <a:pt x="56900" y="1157279"/>
                      <a:pt x="71744" y="1147106"/>
                      <a:pt x="90730" y="1138417"/>
                    </a:cubicBezTo>
                    <a:lnTo>
                      <a:pt x="101813" y="1134242"/>
                    </a:lnTo>
                    <a:lnTo>
                      <a:pt x="101431" y="1134067"/>
                    </a:lnTo>
                    <a:lnTo>
                      <a:pt x="105540" y="1132095"/>
                    </a:lnTo>
                    <a:lnTo>
                      <a:pt x="111611" y="1130551"/>
                    </a:lnTo>
                    <a:lnTo>
                      <a:pt x="121575" y="1126797"/>
                    </a:lnTo>
                    <a:cubicBezTo>
                      <a:pt x="154719" y="1116578"/>
                      <a:pt x="194557" y="1110538"/>
                      <a:pt x="239272" y="1108416"/>
                    </a:cubicBezTo>
                    <a:lnTo>
                      <a:pt x="304345" y="1109028"/>
                    </a:lnTo>
                    <a:lnTo>
                      <a:pt x="342726" y="1103222"/>
                    </a:lnTo>
                    <a:cubicBezTo>
                      <a:pt x="532094" y="1061628"/>
                      <a:pt x="439458" y="890980"/>
                      <a:pt x="722827" y="892403"/>
                    </a:cubicBezTo>
                    <a:cubicBezTo>
                      <a:pt x="1046678" y="894030"/>
                      <a:pt x="879421" y="670911"/>
                      <a:pt x="1203271" y="672538"/>
                    </a:cubicBezTo>
                    <a:cubicBezTo>
                      <a:pt x="1466400" y="673860"/>
                      <a:pt x="1405321" y="526814"/>
                      <a:pt x="1546871" y="472498"/>
                    </a:cubicBezTo>
                    <a:cubicBezTo>
                      <a:pt x="1579537" y="459963"/>
                      <a:pt x="1622993" y="452367"/>
                      <a:pt x="1683715" y="452672"/>
                    </a:cubicBezTo>
                    <a:cubicBezTo>
                      <a:pt x="2007565" y="454299"/>
                      <a:pt x="1840309" y="231180"/>
                      <a:pt x="2164159" y="232807"/>
                    </a:cubicBezTo>
                    <a:cubicBezTo>
                      <a:pt x="2407046" y="234027"/>
                      <a:pt x="2373686" y="108827"/>
                      <a:pt x="2478450" y="46838"/>
                    </a:cubicBezTo>
                    <a:lnTo>
                      <a:pt x="2505844" y="33686"/>
                    </a:lnTo>
                    <a:lnTo>
                      <a:pt x="2510910" y="30870"/>
                    </a:lnTo>
                    <a:cubicBezTo>
                      <a:pt x="2548882" y="13493"/>
                      <a:pt x="2599831" y="3699"/>
                      <a:pt x="2659452" y="868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60000"/>
                      <a:lumOff val="40000"/>
                    </a:srgbClr>
                  </a:gs>
                  <a:gs pos="5400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8100000" scaled="1"/>
              </a:gra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BC5AB157-897B-4E58-B015-11DB744CCDD8}"/>
                  </a:ext>
                </a:extLst>
              </p:cNvPr>
              <p:cNvSpPr/>
              <p:nvPr/>
            </p:nvSpPr>
            <p:spPr>
              <a:xfrm>
                <a:off x="4347269" y="1923183"/>
                <a:ext cx="196157" cy="864028"/>
              </a:xfrm>
              <a:custGeom>
                <a:avLst/>
                <a:gdLst>
                  <a:gd name="connsiteX0" fmla="*/ 32693 w 196157"/>
                  <a:gd name="connsiteY0" fmla="*/ 0 h 864028"/>
                  <a:gd name="connsiteX1" fmla="*/ 163464 w 196157"/>
                  <a:gd name="connsiteY1" fmla="*/ 0 h 864028"/>
                  <a:gd name="connsiteX2" fmla="*/ 196157 w 196157"/>
                  <a:gd name="connsiteY2" fmla="*/ 32693 h 864028"/>
                  <a:gd name="connsiteX3" fmla="*/ 196157 w 196157"/>
                  <a:gd name="connsiteY3" fmla="*/ 785339 h 864028"/>
                  <a:gd name="connsiteX4" fmla="*/ 131032 w 196157"/>
                  <a:gd name="connsiteY4" fmla="*/ 795921 h 864028"/>
                  <a:gd name="connsiteX5" fmla="*/ 2773 w 196157"/>
                  <a:gd name="connsiteY5" fmla="*/ 854458 h 864028"/>
                  <a:gd name="connsiteX6" fmla="*/ 0 w 196157"/>
                  <a:gd name="connsiteY6" fmla="*/ 864028 h 864028"/>
                  <a:gd name="connsiteX7" fmla="*/ 0 w 196157"/>
                  <a:gd name="connsiteY7" fmla="*/ 32693 h 864028"/>
                  <a:gd name="connsiteX8" fmla="*/ 32693 w 196157"/>
                  <a:gd name="connsiteY8" fmla="*/ 0 h 86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864028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785339"/>
                    </a:lnTo>
                    <a:lnTo>
                      <a:pt x="131032" y="795921"/>
                    </a:lnTo>
                    <a:cubicBezTo>
                      <a:pt x="71985" y="807977"/>
                      <a:pt x="23028" y="824650"/>
                      <a:pt x="2773" y="854458"/>
                    </a:cubicBezTo>
                    <a:lnTo>
                      <a:pt x="0" y="864028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AC5229D7-6C76-475E-A763-1A3EB18CB846}"/>
                  </a:ext>
                </a:extLst>
              </p:cNvPr>
              <p:cNvSpPr/>
              <p:nvPr/>
            </p:nvSpPr>
            <p:spPr>
              <a:xfrm>
                <a:off x="3385244" y="2251795"/>
                <a:ext cx="196157" cy="973900"/>
              </a:xfrm>
              <a:custGeom>
                <a:avLst/>
                <a:gdLst>
                  <a:gd name="connsiteX0" fmla="*/ 32693 w 196157"/>
                  <a:gd name="connsiteY0" fmla="*/ 0 h 973900"/>
                  <a:gd name="connsiteX1" fmla="*/ 163464 w 196157"/>
                  <a:gd name="connsiteY1" fmla="*/ 0 h 973900"/>
                  <a:gd name="connsiteX2" fmla="*/ 196157 w 196157"/>
                  <a:gd name="connsiteY2" fmla="*/ 32693 h 973900"/>
                  <a:gd name="connsiteX3" fmla="*/ 196157 w 196157"/>
                  <a:gd name="connsiteY3" fmla="*/ 896004 h 973900"/>
                  <a:gd name="connsiteX4" fmla="*/ 166881 w 196157"/>
                  <a:gd name="connsiteY4" fmla="*/ 900594 h 973900"/>
                  <a:gd name="connsiteX5" fmla="*/ 6997 w 196157"/>
                  <a:gd name="connsiteY5" fmla="*/ 961408 h 973900"/>
                  <a:gd name="connsiteX6" fmla="*/ 0 w 196157"/>
                  <a:gd name="connsiteY6" fmla="*/ 973900 h 973900"/>
                  <a:gd name="connsiteX7" fmla="*/ 0 w 196157"/>
                  <a:gd name="connsiteY7" fmla="*/ 32693 h 973900"/>
                  <a:gd name="connsiteX8" fmla="*/ 32693 w 196157"/>
                  <a:gd name="connsiteY8" fmla="*/ 0 h 97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973900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896004"/>
                    </a:lnTo>
                    <a:lnTo>
                      <a:pt x="166881" y="900594"/>
                    </a:lnTo>
                    <a:cubicBezTo>
                      <a:pt x="95777" y="912716"/>
                      <a:pt x="33222" y="928749"/>
                      <a:pt x="6997" y="961408"/>
                    </a:cubicBezTo>
                    <a:lnTo>
                      <a:pt x="0" y="973900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ED7140C7-B1F5-4C11-98E3-11C454FC6E21}"/>
                  </a:ext>
                </a:extLst>
              </p:cNvPr>
              <p:cNvSpPr/>
              <p:nvPr/>
            </p:nvSpPr>
            <p:spPr>
              <a:xfrm>
                <a:off x="3871019" y="2251796"/>
                <a:ext cx="196157" cy="745855"/>
              </a:xfrm>
              <a:custGeom>
                <a:avLst/>
                <a:gdLst>
                  <a:gd name="connsiteX0" fmla="*/ 32693 w 196157"/>
                  <a:gd name="connsiteY0" fmla="*/ 0 h 745855"/>
                  <a:gd name="connsiteX1" fmla="*/ 163464 w 196157"/>
                  <a:gd name="connsiteY1" fmla="*/ 0 h 745855"/>
                  <a:gd name="connsiteX2" fmla="*/ 196157 w 196157"/>
                  <a:gd name="connsiteY2" fmla="*/ 32693 h 745855"/>
                  <a:gd name="connsiteX3" fmla="*/ 196157 w 196157"/>
                  <a:gd name="connsiteY3" fmla="*/ 675542 h 745855"/>
                  <a:gd name="connsiteX4" fmla="*/ 139971 w 196157"/>
                  <a:gd name="connsiteY4" fmla="*/ 684596 h 745855"/>
                  <a:gd name="connsiteX5" fmla="*/ 8350 w 196157"/>
                  <a:gd name="connsiteY5" fmla="*/ 734295 h 745855"/>
                  <a:gd name="connsiteX6" fmla="*/ 0 w 196157"/>
                  <a:gd name="connsiteY6" fmla="*/ 745855 h 745855"/>
                  <a:gd name="connsiteX7" fmla="*/ 0 w 196157"/>
                  <a:gd name="connsiteY7" fmla="*/ 32693 h 745855"/>
                  <a:gd name="connsiteX8" fmla="*/ 32693 w 196157"/>
                  <a:gd name="connsiteY8" fmla="*/ 0 h 745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745855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675542"/>
                    </a:lnTo>
                    <a:lnTo>
                      <a:pt x="139971" y="684596"/>
                    </a:lnTo>
                    <a:cubicBezTo>
                      <a:pt x="83308" y="695309"/>
                      <a:pt x="34319" y="709535"/>
                      <a:pt x="8350" y="734295"/>
                    </a:cubicBezTo>
                    <a:lnTo>
                      <a:pt x="0" y="745855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CE2D2E73-A34D-4015-B475-D95B2CAF7574}"/>
                  </a:ext>
                </a:extLst>
              </p:cNvPr>
              <p:cNvSpPr/>
              <p:nvPr/>
            </p:nvSpPr>
            <p:spPr>
              <a:xfrm>
                <a:off x="2413694" y="2513732"/>
                <a:ext cx="196157" cy="1207236"/>
              </a:xfrm>
              <a:custGeom>
                <a:avLst/>
                <a:gdLst>
                  <a:gd name="connsiteX0" fmla="*/ 32693 w 196157"/>
                  <a:gd name="connsiteY0" fmla="*/ 0 h 1207236"/>
                  <a:gd name="connsiteX1" fmla="*/ 163464 w 196157"/>
                  <a:gd name="connsiteY1" fmla="*/ 0 h 1207236"/>
                  <a:gd name="connsiteX2" fmla="*/ 196157 w 196157"/>
                  <a:gd name="connsiteY2" fmla="*/ 32693 h 1207236"/>
                  <a:gd name="connsiteX3" fmla="*/ 196157 w 196157"/>
                  <a:gd name="connsiteY3" fmla="*/ 1075632 h 1207236"/>
                  <a:gd name="connsiteX4" fmla="*/ 135106 w 196157"/>
                  <a:gd name="connsiteY4" fmla="*/ 1086451 h 1207236"/>
                  <a:gd name="connsiteX5" fmla="*/ 24344 w 196157"/>
                  <a:gd name="connsiteY5" fmla="*/ 1131954 h 1207236"/>
                  <a:gd name="connsiteX6" fmla="*/ 11655 w 196157"/>
                  <a:gd name="connsiteY6" fmla="*/ 1149519 h 1207236"/>
                  <a:gd name="connsiteX7" fmla="*/ 12995 w 196157"/>
                  <a:gd name="connsiteY7" fmla="*/ 1179297 h 1207236"/>
                  <a:gd name="connsiteX8" fmla="*/ 0 w 196157"/>
                  <a:gd name="connsiteY8" fmla="*/ 1207236 h 1207236"/>
                  <a:gd name="connsiteX9" fmla="*/ 0 w 196157"/>
                  <a:gd name="connsiteY9" fmla="*/ 32693 h 1207236"/>
                  <a:gd name="connsiteX10" fmla="*/ 32693 w 196157"/>
                  <a:gd name="connsiteY10" fmla="*/ 0 h 1207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6157" h="1207236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1075632"/>
                    </a:lnTo>
                    <a:lnTo>
                      <a:pt x="135106" y="1086451"/>
                    </a:lnTo>
                    <a:cubicBezTo>
                      <a:pt x="87414" y="1096690"/>
                      <a:pt x="47067" y="1110289"/>
                      <a:pt x="24344" y="1131954"/>
                    </a:cubicBezTo>
                    <a:lnTo>
                      <a:pt x="11655" y="1149519"/>
                    </a:lnTo>
                    <a:lnTo>
                      <a:pt x="12995" y="1179297"/>
                    </a:lnTo>
                    <a:lnTo>
                      <a:pt x="0" y="1207236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19380810-A727-4670-9D80-05C6917CE418}"/>
                  </a:ext>
                </a:extLst>
              </p:cNvPr>
              <p:cNvSpPr/>
              <p:nvPr/>
            </p:nvSpPr>
            <p:spPr>
              <a:xfrm>
                <a:off x="2899469" y="2513733"/>
                <a:ext cx="196157" cy="954069"/>
              </a:xfrm>
              <a:custGeom>
                <a:avLst/>
                <a:gdLst>
                  <a:gd name="connsiteX0" fmla="*/ 32693 w 196157"/>
                  <a:gd name="connsiteY0" fmla="*/ 0 h 954069"/>
                  <a:gd name="connsiteX1" fmla="*/ 163464 w 196157"/>
                  <a:gd name="connsiteY1" fmla="*/ 0 h 954069"/>
                  <a:gd name="connsiteX2" fmla="*/ 196157 w 196157"/>
                  <a:gd name="connsiteY2" fmla="*/ 32693 h 954069"/>
                  <a:gd name="connsiteX3" fmla="*/ 196157 w 196157"/>
                  <a:gd name="connsiteY3" fmla="*/ 855054 h 954069"/>
                  <a:gd name="connsiteX4" fmla="*/ 150634 w 196157"/>
                  <a:gd name="connsiteY4" fmla="*/ 862390 h 954069"/>
                  <a:gd name="connsiteX5" fmla="*/ 4093 w 196157"/>
                  <a:gd name="connsiteY5" fmla="*/ 932744 h 954069"/>
                  <a:gd name="connsiteX6" fmla="*/ 0 w 196157"/>
                  <a:gd name="connsiteY6" fmla="*/ 954069 h 954069"/>
                  <a:gd name="connsiteX7" fmla="*/ 0 w 196157"/>
                  <a:gd name="connsiteY7" fmla="*/ 32693 h 954069"/>
                  <a:gd name="connsiteX8" fmla="*/ 32693 w 196157"/>
                  <a:gd name="connsiteY8" fmla="*/ 0 h 95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157" h="954069">
                    <a:moveTo>
                      <a:pt x="32693" y="0"/>
                    </a:moveTo>
                    <a:lnTo>
                      <a:pt x="163464" y="0"/>
                    </a:lnTo>
                    <a:cubicBezTo>
                      <a:pt x="181520" y="0"/>
                      <a:pt x="196157" y="14637"/>
                      <a:pt x="196157" y="32693"/>
                    </a:cubicBezTo>
                    <a:lnTo>
                      <a:pt x="196157" y="855054"/>
                    </a:lnTo>
                    <a:lnTo>
                      <a:pt x="150634" y="862390"/>
                    </a:lnTo>
                    <a:cubicBezTo>
                      <a:pt x="79805" y="875782"/>
                      <a:pt x="20967" y="894661"/>
                      <a:pt x="4093" y="932744"/>
                    </a:cubicBezTo>
                    <a:lnTo>
                      <a:pt x="0" y="954069"/>
                    </a:lnTo>
                    <a:lnTo>
                      <a:pt x="0" y="32693"/>
                    </a:lnTo>
                    <a:cubicBezTo>
                      <a:pt x="0" y="14637"/>
                      <a:pt x="14637" y="0"/>
                      <a:pt x="3269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75000"/>
                      <a:alpha val="0"/>
                    </a:srgbClr>
                  </a:gs>
                  <a:gs pos="100000">
                    <a:srgbClr val="FFC000">
                      <a:lumMod val="50000"/>
                      <a:alpha val="5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B9C95DED-D496-4E1B-8F73-A458B8C78B7F}"/>
                  </a:ext>
                </a:extLst>
              </p:cNvPr>
              <p:cNvSpPr/>
              <p:nvPr/>
            </p:nvSpPr>
            <p:spPr>
              <a:xfrm>
                <a:off x="1236519" y="1659213"/>
                <a:ext cx="3611054" cy="1652527"/>
              </a:xfrm>
              <a:custGeom>
                <a:avLst/>
                <a:gdLst>
                  <a:gd name="connsiteX0" fmla="*/ 2636178 w 3611054"/>
                  <a:gd name="connsiteY0" fmla="*/ 1897 h 3611054"/>
                  <a:gd name="connsiteX1" fmla="*/ 3290637 w 3611054"/>
                  <a:gd name="connsiteY1" fmla="*/ 320417 h 3611054"/>
                  <a:gd name="connsiteX2" fmla="*/ 3543598 w 3611054"/>
                  <a:gd name="connsiteY2" fmla="*/ 1123419 h 3611054"/>
                  <a:gd name="connsiteX3" fmla="*/ 3525700 w 3611054"/>
                  <a:gd name="connsiteY3" fmla="*/ 1138152 h 3611054"/>
                  <a:gd name="connsiteX4" fmla="*/ 3486476 w 3611054"/>
                  <a:gd name="connsiteY4" fmla="*/ 1171183 h 3611054"/>
                  <a:gd name="connsiteX5" fmla="*/ 3102333 w 3611054"/>
                  <a:gd name="connsiteY5" fmla="*/ 1470170 h 3611054"/>
                  <a:gd name="connsiteX6" fmla="*/ 2621889 w 3611054"/>
                  <a:gd name="connsiteY6" fmla="*/ 1950614 h 3611054"/>
                  <a:gd name="connsiteX7" fmla="*/ 2578566 w 3611054"/>
                  <a:gd name="connsiteY7" fmla="*/ 2087458 h 3611054"/>
                  <a:gd name="connsiteX8" fmla="*/ 2141445 w 3611054"/>
                  <a:gd name="connsiteY8" fmla="*/ 2431058 h 3611054"/>
                  <a:gd name="connsiteX9" fmla="*/ 1661002 w 3611054"/>
                  <a:gd name="connsiteY9" fmla="*/ 2911502 h 3611054"/>
                  <a:gd name="connsiteX10" fmla="*/ 1200327 w 3611054"/>
                  <a:gd name="connsiteY10" fmla="*/ 3291604 h 3611054"/>
                  <a:gd name="connsiteX11" fmla="*/ 1187638 w 3611054"/>
                  <a:gd name="connsiteY11" fmla="*/ 3329986 h 3611054"/>
                  <a:gd name="connsiteX12" fmla="*/ 1188978 w 3611054"/>
                  <a:gd name="connsiteY12" fmla="*/ 3395057 h 3611054"/>
                  <a:gd name="connsiteX13" fmla="*/ 1148811 w 3611054"/>
                  <a:gd name="connsiteY13" fmla="*/ 3512753 h 3611054"/>
                  <a:gd name="connsiteX14" fmla="*/ 1140615 w 3611054"/>
                  <a:gd name="connsiteY14" fmla="*/ 3522710 h 3611054"/>
                  <a:gd name="connsiteX15" fmla="*/ 1137235 w 3611054"/>
                  <a:gd name="connsiteY15" fmla="*/ 3528789 h 3611054"/>
                  <a:gd name="connsiteX16" fmla="*/ 1132925 w 3611054"/>
                  <a:gd name="connsiteY16" fmla="*/ 3532898 h 3611054"/>
                  <a:gd name="connsiteX17" fmla="*/ 1132542 w 3611054"/>
                  <a:gd name="connsiteY17" fmla="*/ 3532515 h 3611054"/>
                  <a:gd name="connsiteX18" fmla="*/ 1123418 w 3611054"/>
                  <a:gd name="connsiteY18" fmla="*/ 3543598 h 3611054"/>
                  <a:gd name="connsiteX19" fmla="*/ 320417 w 3611054"/>
                  <a:gd name="connsiteY19" fmla="*/ 3290637 h 3611054"/>
                  <a:gd name="connsiteX20" fmla="*/ 67456 w 3611054"/>
                  <a:gd name="connsiteY20" fmla="*/ 2487636 h 3611054"/>
                  <a:gd name="connsiteX21" fmla="*/ 78539 w 3611054"/>
                  <a:gd name="connsiteY21" fmla="*/ 2478512 h 3611054"/>
                  <a:gd name="connsiteX22" fmla="*/ 78157 w 3611054"/>
                  <a:gd name="connsiteY22" fmla="*/ 2478130 h 3611054"/>
                  <a:gd name="connsiteX23" fmla="*/ 82266 w 3611054"/>
                  <a:gd name="connsiteY23" fmla="*/ 2473820 h 3611054"/>
                  <a:gd name="connsiteX24" fmla="*/ 88337 w 3611054"/>
                  <a:gd name="connsiteY24" fmla="*/ 2470447 h 3611054"/>
                  <a:gd name="connsiteX25" fmla="*/ 98301 w 3611054"/>
                  <a:gd name="connsiteY25" fmla="*/ 2462243 h 3611054"/>
                  <a:gd name="connsiteX26" fmla="*/ 215998 w 3611054"/>
                  <a:gd name="connsiteY26" fmla="*/ 2422077 h 3611054"/>
                  <a:gd name="connsiteX27" fmla="*/ 281071 w 3611054"/>
                  <a:gd name="connsiteY27" fmla="*/ 2423416 h 3611054"/>
                  <a:gd name="connsiteX28" fmla="*/ 319452 w 3611054"/>
                  <a:gd name="connsiteY28" fmla="*/ 2410729 h 3611054"/>
                  <a:gd name="connsiteX29" fmla="*/ 699553 w 3611054"/>
                  <a:gd name="connsiteY29" fmla="*/ 1950053 h 3611054"/>
                  <a:gd name="connsiteX30" fmla="*/ 1179997 w 3611054"/>
                  <a:gd name="connsiteY30" fmla="*/ 1469610 h 3611054"/>
                  <a:gd name="connsiteX31" fmla="*/ 1523597 w 3611054"/>
                  <a:gd name="connsiteY31" fmla="*/ 1032489 h 3611054"/>
                  <a:gd name="connsiteX32" fmla="*/ 1660441 w 3611054"/>
                  <a:gd name="connsiteY32" fmla="*/ 989166 h 3611054"/>
                  <a:gd name="connsiteX33" fmla="*/ 2140885 w 3611054"/>
                  <a:gd name="connsiteY33" fmla="*/ 508722 h 3611054"/>
                  <a:gd name="connsiteX34" fmla="*/ 2455176 w 3611054"/>
                  <a:gd name="connsiteY34" fmla="*/ 102349 h 3611054"/>
                  <a:gd name="connsiteX35" fmla="*/ 2482570 w 3611054"/>
                  <a:gd name="connsiteY35" fmla="*/ 73610 h 3611054"/>
                  <a:gd name="connsiteX36" fmla="*/ 2487636 w 3611054"/>
                  <a:gd name="connsiteY36" fmla="*/ 67456 h 3611054"/>
                  <a:gd name="connsiteX37" fmla="*/ 2636178 w 3611054"/>
                  <a:gd name="connsiteY37" fmla="*/ 1897 h 3611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611054" h="3611054">
                    <a:moveTo>
                      <a:pt x="2636178" y="1897"/>
                    </a:moveTo>
                    <a:cubicBezTo>
                      <a:pt x="2815038" y="-16660"/>
                      <a:pt x="3071940" y="101720"/>
                      <a:pt x="3290637" y="320417"/>
                    </a:cubicBezTo>
                    <a:cubicBezTo>
                      <a:pt x="3582233" y="612013"/>
                      <a:pt x="3695488" y="971528"/>
                      <a:pt x="3543598" y="1123419"/>
                    </a:cubicBezTo>
                    <a:lnTo>
                      <a:pt x="3525700" y="1138152"/>
                    </a:lnTo>
                    <a:lnTo>
                      <a:pt x="3486476" y="1171183"/>
                    </a:lnTo>
                    <a:cubicBezTo>
                      <a:pt x="3345499" y="1257917"/>
                      <a:pt x="3099805" y="1239933"/>
                      <a:pt x="3102333" y="1470170"/>
                    </a:cubicBezTo>
                    <a:cubicBezTo>
                      <a:pt x="3105887" y="1794020"/>
                      <a:pt x="2618334" y="1626764"/>
                      <a:pt x="2621889" y="1950614"/>
                    </a:cubicBezTo>
                    <a:cubicBezTo>
                      <a:pt x="2622556" y="2011336"/>
                      <a:pt x="2605956" y="2054792"/>
                      <a:pt x="2578566" y="2087458"/>
                    </a:cubicBezTo>
                    <a:cubicBezTo>
                      <a:pt x="2459877" y="2229008"/>
                      <a:pt x="2138557" y="2167929"/>
                      <a:pt x="2141445" y="2431058"/>
                    </a:cubicBezTo>
                    <a:cubicBezTo>
                      <a:pt x="2145000" y="2754908"/>
                      <a:pt x="1657446" y="2587651"/>
                      <a:pt x="1661002" y="2911502"/>
                    </a:cubicBezTo>
                    <a:cubicBezTo>
                      <a:pt x="1664111" y="3194870"/>
                      <a:pt x="1291217" y="3102235"/>
                      <a:pt x="1200327" y="3291604"/>
                    </a:cubicBezTo>
                    <a:lnTo>
                      <a:pt x="1187638" y="3329986"/>
                    </a:lnTo>
                    <a:lnTo>
                      <a:pt x="1188978" y="3395057"/>
                    </a:lnTo>
                    <a:cubicBezTo>
                      <a:pt x="1184339" y="3439772"/>
                      <a:pt x="1171140" y="3479610"/>
                      <a:pt x="1148811" y="3512753"/>
                    </a:cubicBezTo>
                    <a:lnTo>
                      <a:pt x="1140615" y="3522710"/>
                    </a:lnTo>
                    <a:lnTo>
                      <a:pt x="1137235" y="3528789"/>
                    </a:lnTo>
                    <a:lnTo>
                      <a:pt x="1132925" y="3532898"/>
                    </a:lnTo>
                    <a:lnTo>
                      <a:pt x="1132542" y="3532515"/>
                    </a:lnTo>
                    <a:lnTo>
                      <a:pt x="1123418" y="3543598"/>
                    </a:lnTo>
                    <a:cubicBezTo>
                      <a:pt x="971528" y="3695488"/>
                      <a:pt x="612013" y="3582233"/>
                      <a:pt x="320417" y="3290637"/>
                    </a:cubicBezTo>
                    <a:cubicBezTo>
                      <a:pt x="28821" y="2999041"/>
                      <a:pt x="-84434" y="2639526"/>
                      <a:pt x="67456" y="2487636"/>
                    </a:cubicBezTo>
                    <a:lnTo>
                      <a:pt x="78539" y="2478512"/>
                    </a:lnTo>
                    <a:lnTo>
                      <a:pt x="78157" y="2478130"/>
                    </a:lnTo>
                    <a:lnTo>
                      <a:pt x="82266" y="2473820"/>
                    </a:lnTo>
                    <a:lnTo>
                      <a:pt x="88337" y="2470447"/>
                    </a:lnTo>
                    <a:lnTo>
                      <a:pt x="98301" y="2462243"/>
                    </a:lnTo>
                    <a:cubicBezTo>
                      <a:pt x="131445" y="2439914"/>
                      <a:pt x="171283" y="2426716"/>
                      <a:pt x="215998" y="2422077"/>
                    </a:cubicBezTo>
                    <a:lnTo>
                      <a:pt x="281071" y="2423416"/>
                    </a:lnTo>
                    <a:lnTo>
                      <a:pt x="319452" y="2410729"/>
                    </a:lnTo>
                    <a:cubicBezTo>
                      <a:pt x="508820" y="2319838"/>
                      <a:pt x="416184" y="1946943"/>
                      <a:pt x="699553" y="1950053"/>
                    </a:cubicBezTo>
                    <a:cubicBezTo>
                      <a:pt x="1023404" y="1953609"/>
                      <a:pt x="856147" y="1466055"/>
                      <a:pt x="1179997" y="1469610"/>
                    </a:cubicBezTo>
                    <a:cubicBezTo>
                      <a:pt x="1443126" y="1472498"/>
                      <a:pt x="1382047" y="1151178"/>
                      <a:pt x="1523597" y="1032489"/>
                    </a:cubicBezTo>
                    <a:cubicBezTo>
                      <a:pt x="1556263" y="1005098"/>
                      <a:pt x="1599719" y="988499"/>
                      <a:pt x="1660441" y="989166"/>
                    </a:cubicBezTo>
                    <a:cubicBezTo>
                      <a:pt x="1984291" y="992721"/>
                      <a:pt x="1817035" y="505168"/>
                      <a:pt x="2140885" y="508722"/>
                    </a:cubicBezTo>
                    <a:cubicBezTo>
                      <a:pt x="2383772" y="511389"/>
                      <a:pt x="2350412" y="237806"/>
                      <a:pt x="2455176" y="102349"/>
                    </a:cubicBezTo>
                    <a:lnTo>
                      <a:pt x="2482570" y="73610"/>
                    </a:lnTo>
                    <a:lnTo>
                      <a:pt x="2487636" y="67456"/>
                    </a:lnTo>
                    <a:cubicBezTo>
                      <a:pt x="2525608" y="29484"/>
                      <a:pt x="2576557" y="8083"/>
                      <a:pt x="2636178" y="189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lumMod val="60000"/>
                      <a:lumOff val="40000"/>
                    </a:srgbClr>
                  </a:gs>
                  <a:gs pos="0">
                    <a:srgbClr val="FFC000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971" name="グループ化 1970">
            <a:extLst>
              <a:ext uri="{FF2B5EF4-FFF2-40B4-BE49-F238E27FC236}">
                <a16:creationId xmlns:a16="http://schemas.microsoft.com/office/drawing/2014/main" id="{707F2DC8-A0B7-422C-90B9-FDE540CEF129}"/>
              </a:ext>
            </a:extLst>
          </p:cNvPr>
          <p:cNvGrpSpPr/>
          <p:nvPr/>
        </p:nvGrpSpPr>
        <p:grpSpPr>
          <a:xfrm>
            <a:off x="6753683" y="1206728"/>
            <a:ext cx="2375504" cy="1927343"/>
            <a:chOff x="1730286" y="2973765"/>
            <a:chExt cx="2375504" cy="1927343"/>
          </a:xfrm>
        </p:grpSpPr>
        <p:sp>
          <p:nvSpPr>
            <p:cNvPr id="1972" name="楕円 1971">
              <a:extLst>
                <a:ext uri="{FF2B5EF4-FFF2-40B4-BE49-F238E27FC236}">
                  <a16:creationId xmlns:a16="http://schemas.microsoft.com/office/drawing/2014/main" id="{FE497ED4-FB01-44A6-9688-FA67B3AEB606}"/>
                </a:ext>
              </a:extLst>
            </p:cNvPr>
            <p:cNvSpPr/>
            <p:nvPr/>
          </p:nvSpPr>
          <p:spPr>
            <a:xfrm>
              <a:off x="1730286" y="2973765"/>
              <a:ext cx="2375504" cy="1927343"/>
            </a:xfrm>
            <a:prstGeom prst="ellipse">
              <a:avLst/>
            </a:prstGeom>
            <a:gradFill flip="none" rotWithShape="1">
              <a:gsLst>
                <a:gs pos="70000">
                  <a:sysClr val="window" lastClr="FFFFFF"/>
                </a:gs>
                <a:gs pos="0">
                  <a:sysClr val="window" lastClr="FFFFFF">
                    <a:lumMod val="8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973" name="グループ化 1972">
              <a:extLst>
                <a:ext uri="{FF2B5EF4-FFF2-40B4-BE49-F238E27FC236}">
                  <a16:creationId xmlns:a16="http://schemas.microsoft.com/office/drawing/2014/main" id="{6D98BC58-515E-4BD6-9075-2F579BA6C902}"/>
                </a:ext>
              </a:extLst>
            </p:cNvPr>
            <p:cNvGrpSpPr/>
            <p:nvPr/>
          </p:nvGrpSpPr>
          <p:grpSpPr>
            <a:xfrm>
              <a:off x="1814127" y="3386147"/>
              <a:ext cx="2057684" cy="1271493"/>
              <a:chOff x="1814127" y="3386147"/>
              <a:chExt cx="2057684" cy="1271493"/>
            </a:xfrm>
          </p:grpSpPr>
          <p:grpSp>
            <p:nvGrpSpPr>
              <p:cNvPr id="2392" name="グループ化 2391">
                <a:extLst>
                  <a:ext uri="{FF2B5EF4-FFF2-40B4-BE49-F238E27FC236}">
                    <a16:creationId xmlns:a16="http://schemas.microsoft.com/office/drawing/2014/main" id="{D31F3522-16B1-4C65-BB25-9611265EC5A7}"/>
                  </a:ext>
                </a:extLst>
              </p:cNvPr>
              <p:cNvGrpSpPr/>
              <p:nvPr/>
            </p:nvGrpSpPr>
            <p:grpSpPr>
              <a:xfrm>
                <a:off x="2623286" y="3504564"/>
                <a:ext cx="650605" cy="91608"/>
                <a:chOff x="1832014" y="2310008"/>
                <a:chExt cx="1580318" cy="222516"/>
              </a:xfrm>
            </p:grpSpPr>
            <p:sp>
              <p:nvSpPr>
                <p:cNvPr id="2477" name="月 2476">
                  <a:extLst>
                    <a:ext uri="{FF2B5EF4-FFF2-40B4-BE49-F238E27FC236}">
                      <a16:creationId xmlns:a16="http://schemas.microsoft.com/office/drawing/2014/main" id="{F18C0C44-7AA0-4869-A875-1B9055FC5DC7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78" name="フリーフォーム: 図形 2477">
                  <a:extLst>
                    <a:ext uri="{FF2B5EF4-FFF2-40B4-BE49-F238E27FC236}">
                      <a16:creationId xmlns:a16="http://schemas.microsoft.com/office/drawing/2014/main" id="{5D24BC53-68CA-4EE9-9133-75EB6C0515FC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79" name="楕円 2478">
                  <a:extLst>
                    <a:ext uri="{FF2B5EF4-FFF2-40B4-BE49-F238E27FC236}">
                      <a16:creationId xmlns:a16="http://schemas.microsoft.com/office/drawing/2014/main" id="{0EB79495-FFC0-4F97-A488-C23F7178B18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93" name="グループ化 2392">
                <a:extLst>
                  <a:ext uri="{FF2B5EF4-FFF2-40B4-BE49-F238E27FC236}">
                    <a16:creationId xmlns:a16="http://schemas.microsoft.com/office/drawing/2014/main" id="{8D085201-08DF-4ABD-BC77-B886139602CD}"/>
                  </a:ext>
                </a:extLst>
              </p:cNvPr>
              <p:cNvGrpSpPr/>
              <p:nvPr/>
            </p:nvGrpSpPr>
            <p:grpSpPr>
              <a:xfrm flipH="1">
                <a:off x="2925426" y="3859814"/>
                <a:ext cx="650605" cy="91608"/>
                <a:chOff x="1832014" y="2310008"/>
                <a:chExt cx="1580318" cy="222516"/>
              </a:xfrm>
            </p:grpSpPr>
            <p:sp>
              <p:nvSpPr>
                <p:cNvPr id="2474" name="月 2473">
                  <a:extLst>
                    <a:ext uri="{FF2B5EF4-FFF2-40B4-BE49-F238E27FC236}">
                      <a16:creationId xmlns:a16="http://schemas.microsoft.com/office/drawing/2014/main" id="{B313AA7E-B013-4DFF-8294-D71101D19BD1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75" name="フリーフォーム: 図形 2474">
                  <a:extLst>
                    <a:ext uri="{FF2B5EF4-FFF2-40B4-BE49-F238E27FC236}">
                      <a16:creationId xmlns:a16="http://schemas.microsoft.com/office/drawing/2014/main" id="{9CE41879-2086-40F9-9D09-C15E16A4D2B6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76" name="楕円 2475">
                  <a:extLst>
                    <a:ext uri="{FF2B5EF4-FFF2-40B4-BE49-F238E27FC236}">
                      <a16:creationId xmlns:a16="http://schemas.microsoft.com/office/drawing/2014/main" id="{E7357D7D-3F27-4BF5-8C38-114307F9BCAB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94" name="グループ化 2393">
                <a:extLst>
                  <a:ext uri="{FF2B5EF4-FFF2-40B4-BE49-F238E27FC236}">
                    <a16:creationId xmlns:a16="http://schemas.microsoft.com/office/drawing/2014/main" id="{0A4F5704-D767-450F-A89B-F5DAE1EEEE62}"/>
                  </a:ext>
                </a:extLst>
              </p:cNvPr>
              <p:cNvGrpSpPr/>
              <p:nvPr/>
            </p:nvGrpSpPr>
            <p:grpSpPr>
              <a:xfrm rot="8100000">
                <a:off x="2019008" y="3682189"/>
                <a:ext cx="650605" cy="91608"/>
                <a:chOff x="1832014" y="2310008"/>
                <a:chExt cx="1580318" cy="222516"/>
              </a:xfrm>
            </p:grpSpPr>
            <p:sp>
              <p:nvSpPr>
                <p:cNvPr id="2471" name="月 2470">
                  <a:extLst>
                    <a:ext uri="{FF2B5EF4-FFF2-40B4-BE49-F238E27FC236}">
                      <a16:creationId xmlns:a16="http://schemas.microsoft.com/office/drawing/2014/main" id="{D259C42B-E11D-4664-8571-B980CDF9D015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72" name="フリーフォーム: 図形 2471">
                  <a:extLst>
                    <a:ext uri="{FF2B5EF4-FFF2-40B4-BE49-F238E27FC236}">
                      <a16:creationId xmlns:a16="http://schemas.microsoft.com/office/drawing/2014/main" id="{340EAEEA-59BF-41D5-AC50-68270A9D56C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73" name="楕円 2472">
                  <a:extLst>
                    <a:ext uri="{FF2B5EF4-FFF2-40B4-BE49-F238E27FC236}">
                      <a16:creationId xmlns:a16="http://schemas.microsoft.com/office/drawing/2014/main" id="{24EEC3D3-71E0-4C9E-8AAB-141F296E21F2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95" name="グループ化 2394">
                <a:extLst>
                  <a:ext uri="{FF2B5EF4-FFF2-40B4-BE49-F238E27FC236}">
                    <a16:creationId xmlns:a16="http://schemas.microsoft.com/office/drawing/2014/main" id="{BD8EAE35-E90A-48BF-953A-0B1DE60D5DAB}"/>
                  </a:ext>
                </a:extLst>
              </p:cNvPr>
              <p:cNvGrpSpPr/>
              <p:nvPr/>
            </p:nvGrpSpPr>
            <p:grpSpPr>
              <a:xfrm rot="20700000">
                <a:off x="3221206" y="3533858"/>
                <a:ext cx="650605" cy="91608"/>
                <a:chOff x="1832014" y="2310008"/>
                <a:chExt cx="1580318" cy="222516"/>
              </a:xfrm>
            </p:grpSpPr>
            <p:sp>
              <p:nvSpPr>
                <p:cNvPr id="2468" name="月 2467">
                  <a:extLst>
                    <a:ext uri="{FF2B5EF4-FFF2-40B4-BE49-F238E27FC236}">
                      <a16:creationId xmlns:a16="http://schemas.microsoft.com/office/drawing/2014/main" id="{5E83992D-8F1D-4F81-8CE9-E55FB11B6F65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69" name="フリーフォーム: 図形 2468">
                  <a:extLst>
                    <a:ext uri="{FF2B5EF4-FFF2-40B4-BE49-F238E27FC236}">
                      <a16:creationId xmlns:a16="http://schemas.microsoft.com/office/drawing/2014/main" id="{2AF4B050-BB62-43C4-B790-E53200D227D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70" name="楕円 2469">
                  <a:extLst>
                    <a:ext uri="{FF2B5EF4-FFF2-40B4-BE49-F238E27FC236}">
                      <a16:creationId xmlns:a16="http://schemas.microsoft.com/office/drawing/2014/main" id="{CE1256E7-AA41-41EE-AEDC-52101622982E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96" name="グループ化 2395">
                <a:extLst>
                  <a:ext uri="{FF2B5EF4-FFF2-40B4-BE49-F238E27FC236}">
                    <a16:creationId xmlns:a16="http://schemas.microsoft.com/office/drawing/2014/main" id="{24FDF4A7-5059-491F-A0BD-D5BAAAE609F9}"/>
                  </a:ext>
                </a:extLst>
              </p:cNvPr>
              <p:cNvGrpSpPr/>
              <p:nvPr/>
            </p:nvGrpSpPr>
            <p:grpSpPr>
              <a:xfrm rot="10800000">
                <a:off x="2094543" y="3386147"/>
                <a:ext cx="650605" cy="91608"/>
                <a:chOff x="1832014" y="2310008"/>
                <a:chExt cx="1580318" cy="222516"/>
              </a:xfrm>
            </p:grpSpPr>
            <p:sp>
              <p:nvSpPr>
                <p:cNvPr id="2465" name="月 2464">
                  <a:extLst>
                    <a:ext uri="{FF2B5EF4-FFF2-40B4-BE49-F238E27FC236}">
                      <a16:creationId xmlns:a16="http://schemas.microsoft.com/office/drawing/2014/main" id="{70D6A7EE-8298-4CCB-844B-BF56559D7CD2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66" name="フリーフォーム: 図形 2465">
                  <a:extLst>
                    <a:ext uri="{FF2B5EF4-FFF2-40B4-BE49-F238E27FC236}">
                      <a16:creationId xmlns:a16="http://schemas.microsoft.com/office/drawing/2014/main" id="{3F89A3AC-B702-485A-998A-3A30C4368DA5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67" name="楕円 2466">
                  <a:extLst>
                    <a:ext uri="{FF2B5EF4-FFF2-40B4-BE49-F238E27FC236}">
                      <a16:creationId xmlns:a16="http://schemas.microsoft.com/office/drawing/2014/main" id="{9F8BBFD9-E0BA-4572-9A8C-29696576D8FF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97" name="グループ化 2396">
                <a:extLst>
                  <a:ext uri="{FF2B5EF4-FFF2-40B4-BE49-F238E27FC236}">
                    <a16:creationId xmlns:a16="http://schemas.microsoft.com/office/drawing/2014/main" id="{08734E5F-596D-423F-94AF-F091ECA7F31F}"/>
                  </a:ext>
                </a:extLst>
              </p:cNvPr>
              <p:cNvGrpSpPr/>
              <p:nvPr/>
            </p:nvGrpSpPr>
            <p:grpSpPr>
              <a:xfrm rot="10800000" flipH="1">
                <a:off x="2170077" y="3622980"/>
                <a:ext cx="650605" cy="91608"/>
                <a:chOff x="1832014" y="2310008"/>
                <a:chExt cx="1580318" cy="222516"/>
              </a:xfrm>
            </p:grpSpPr>
            <p:sp>
              <p:nvSpPr>
                <p:cNvPr id="2462" name="月 2461">
                  <a:extLst>
                    <a:ext uri="{FF2B5EF4-FFF2-40B4-BE49-F238E27FC236}">
                      <a16:creationId xmlns:a16="http://schemas.microsoft.com/office/drawing/2014/main" id="{F10415BE-A390-4468-B9CD-9CBD4EB67F78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63" name="フリーフォーム: 図形 2462">
                  <a:extLst>
                    <a:ext uri="{FF2B5EF4-FFF2-40B4-BE49-F238E27FC236}">
                      <a16:creationId xmlns:a16="http://schemas.microsoft.com/office/drawing/2014/main" id="{A516DA40-A9D0-4EFB-B6CE-A67A1EEAEEA6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64" name="楕円 2463">
                  <a:extLst>
                    <a:ext uri="{FF2B5EF4-FFF2-40B4-BE49-F238E27FC236}">
                      <a16:creationId xmlns:a16="http://schemas.microsoft.com/office/drawing/2014/main" id="{0AEDE436-1C89-416A-ADB7-B5C067A27952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98" name="グループ化 2397">
                <a:extLst>
                  <a:ext uri="{FF2B5EF4-FFF2-40B4-BE49-F238E27FC236}">
                    <a16:creationId xmlns:a16="http://schemas.microsoft.com/office/drawing/2014/main" id="{DDFD2F6F-F5A5-4119-AA49-9570E292A65A}"/>
                  </a:ext>
                </a:extLst>
              </p:cNvPr>
              <p:cNvGrpSpPr/>
              <p:nvPr/>
            </p:nvGrpSpPr>
            <p:grpSpPr>
              <a:xfrm rot="18900000">
                <a:off x="1862260" y="3491822"/>
                <a:ext cx="650605" cy="91608"/>
                <a:chOff x="1832014" y="2310008"/>
                <a:chExt cx="1580318" cy="222516"/>
              </a:xfrm>
            </p:grpSpPr>
            <p:sp>
              <p:nvSpPr>
                <p:cNvPr id="2459" name="月 2458">
                  <a:extLst>
                    <a:ext uri="{FF2B5EF4-FFF2-40B4-BE49-F238E27FC236}">
                      <a16:creationId xmlns:a16="http://schemas.microsoft.com/office/drawing/2014/main" id="{872ED821-96EE-4FE6-BA4C-B404CA31B3A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60" name="フリーフォーム: 図形 2459">
                  <a:extLst>
                    <a:ext uri="{FF2B5EF4-FFF2-40B4-BE49-F238E27FC236}">
                      <a16:creationId xmlns:a16="http://schemas.microsoft.com/office/drawing/2014/main" id="{761F3EE3-0C7E-4B00-8069-A33D88FE7C47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61" name="楕円 2460">
                  <a:extLst>
                    <a:ext uri="{FF2B5EF4-FFF2-40B4-BE49-F238E27FC236}">
                      <a16:creationId xmlns:a16="http://schemas.microsoft.com/office/drawing/2014/main" id="{31CEA527-714E-4790-9204-2055C03EE8C4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99" name="グループ化 2398">
                <a:extLst>
                  <a:ext uri="{FF2B5EF4-FFF2-40B4-BE49-F238E27FC236}">
                    <a16:creationId xmlns:a16="http://schemas.microsoft.com/office/drawing/2014/main" id="{FBAAA709-81B7-45C0-BDAE-C1996A96A04E}"/>
                  </a:ext>
                </a:extLst>
              </p:cNvPr>
              <p:cNvGrpSpPr/>
              <p:nvPr/>
            </p:nvGrpSpPr>
            <p:grpSpPr>
              <a:xfrm rot="9900000">
                <a:off x="2245612" y="3445355"/>
                <a:ext cx="650605" cy="91608"/>
                <a:chOff x="1832014" y="2310008"/>
                <a:chExt cx="1580318" cy="222516"/>
              </a:xfrm>
            </p:grpSpPr>
            <p:sp>
              <p:nvSpPr>
                <p:cNvPr id="2456" name="月 2455">
                  <a:extLst>
                    <a:ext uri="{FF2B5EF4-FFF2-40B4-BE49-F238E27FC236}">
                      <a16:creationId xmlns:a16="http://schemas.microsoft.com/office/drawing/2014/main" id="{4A3320B8-F2E5-46F7-8C35-9C0A39B9C1E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57" name="フリーフォーム: 図形 2456">
                  <a:extLst>
                    <a:ext uri="{FF2B5EF4-FFF2-40B4-BE49-F238E27FC236}">
                      <a16:creationId xmlns:a16="http://schemas.microsoft.com/office/drawing/2014/main" id="{A782C7F5-DCDC-42F7-8A6C-C4952AC518A7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58" name="楕円 2457">
                  <a:extLst>
                    <a:ext uri="{FF2B5EF4-FFF2-40B4-BE49-F238E27FC236}">
                      <a16:creationId xmlns:a16="http://schemas.microsoft.com/office/drawing/2014/main" id="{8F12FE73-F839-40D8-B81D-C483E3CD7326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400" name="グループ化 2399">
                <a:extLst>
                  <a:ext uri="{FF2B5EF4-FFF2-40B4-BE49-F238E27FC236}">
                    <a16:creationId xmlns:a16="http://schemas.microsoft.com/office/drawing/2014/main" id="{1B14C9AA-159D-4586-A255-CFC50725A656}"/>
                  </a:ext>
                </a:extLst>
              </p:cNvPr>
              <p:cNvGrpSpPr/>
              <p:nvPr/>
            </p:nvGrpSpPr>
            <p:grpSpPr>
              <a:xfrm rot="9900000" flipH="1">
                <a:off x="2321147" y="3741397"/>
                <a:ext cx="650605" cy="91608"/>
                <a:chOff x="1832014" y="2310008"/>
                <a:chExt cx="1580318" cy="222516"/>
              </a:xfrm>
            </p:grpSpPr>
            <p:sp>
              <p:nvSpPr>
                <p:cNvPr id="2453" name="月 2452">
                  <a:extLst>
                    <a:ext uri="{FF2B5EF4-FFF2-40B4-BE49-F238E27FC236}">
                      <a16:creationId xmlns:a16="http://schemas.microsoft.com/office/drawing/2014/main" id="{1BDED8F0-AEB5-4043-86B8-B4344CAD768F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54" name="フリーフォーム: 図形 2453">
                  <a:extLst>
                    <a:ext uri="{FF2B5EF4-FFF2-40B4-BE49-F238E27FC236}">
                      <a16:creationId xmlns:a16="http://schemas.microsoft.com/office/drawing/2014/main" id="{BC77CAC1-2409-4519-9147-B862B6475A1F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55" name="楕円 2454">
                  <a:extLst>
                    <a:ext uri="{FF2B5EF4-FFF2-40B4-BE49-F238E27FC236}">
                      <a16:creationId xmlns:a16="http://schemas.microsoft.com/office/drawing/2014/main" id="{614D201C-FB59-4CD6-8C65-B5214507CD01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401" name="グループ化 2400">
                <a:extLst>
                  <a:ext uri="{FF2B5EF4-FFF2-40B4-BE49-F238E27FC236}">
                    <a16:creationId xmlns:a16="http://schemas.microsoft.com/office/drawing/2014/main" id="{409166CD-C250-43DE-9E78-29887A7258FB}"/>
                  </a:ext>
                </a:extLst>
              </p:cNvPr>
              <p:cNvGrpSpPr/>
              <p:nvPr/>
            </p:nvGrpSpPr>
            <p:grpSpPr>
              <a:xfrm>
                <a:off x="2849891" y="3800605"/>
                <a:ext cx="650605" cy="91608"/>
                <a:chOff x="1832014" y="2310008"/>
                <a:chExt cx="1580318" cy="222516"/>
              </a:xfrm>
            </p:grpSpPr>
            <p:sp>
              <p:nvSpPr>
                <p:cNvPr id="2450" name="月 2449">
                  <a:extLst>
                    <a:ext uri="{FF2B5EF4-FFF2-40B4-BE49-F238E27FC236}">
                      <a16:creationId xmlns:a16="http://schemas.microsoft.com/office/drawing/2014/main" id="{9BCA786E-95D4-4F6C-AFED-452CF65FE789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51" name="フリーフォーム: 図形 2450">
                  <a:extLst>
                    <a:ext uri="{FF2B5EF4-FFF2-40B4-BE49-F238E27FC236}">
                      <a16:creationId xmlns:a16="http://schemas.microsoft.com/office/drawing/2014/main" id="{FDAA8E26-330E-4684-8386-FB8806A292F7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52" name="楕円 2451">
                  <a:extLst>
                    <a:ext uri="{FF2B5EF4-FFF2-40B4-BE49-F238E27FC236}">
                      <a16:creationId xmlns:a16="http://schemas.microsoft.com/office/drawing/2014/main" id="{1E6E19FE-23EF-4B87-A85C-A692246ECAE1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402" name="グループ化 2401">
                <a:extLst>
                  <a:ext uri="{FF2B5EF4-FFF2-40B4-BE49-F238E27FC236}">
                    <a16:creationId xmlns:a16="http://schemas.microsoft.com/office/drawing/2014/main" id="{06C3DE23-44F4-4462-9668-86AA80B2160D}"/>
                  </a:ext>
                </a:extLst>
              </p:cNvPr>
              <p:cNvGrpSpPr/>
              <p:nvPr/>
            </p:nvGrpSpPr>
            <p:grpSpPr>
              <a:xfrm flipH="1">
                <a:off x="3152030" y="4037439"/>
                <a:ext cx="650605" cy="91608"/>
                <a:chOff x="1832014" y="2310008"/>
                <a:chExt cx="1580318" cy="222516"/>
              </a:xfrm>
            </p:grpSpPr>
            <p:sp>
              <p:nvSpPr>
                <p:cNvPr id="2447" name="月 2446">
                  <a:extLst>
                    <a:ext uri="{FF2B5EF4-FFF2-40B4-BE49-F238E27FC236}">
                      <a16:creationId xmlns:a16="http://schemas.microsoft.com/office/drawing/2014/main" id="{299C12BB-5F27-4542-BC50-398516BAB662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48" name="フリーフォーム: 図形 2447">
                  <a:extLst>
                    <a:ext uri="{FF2B5EF4-FFF2-40B4-BE49-F238E27FC236}">
                      <a16:creationId xmlns:a16="http://schemas.microsoft.com/office/drawing/2014/main" id="{856D196B-AA96-44CA-880B-6C0EC92ECBB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49" name="楕円 2448">
                  <a:extLst>
                    <a:ext uri="{FF2B5EF4-FFF2-40B4-BE49-F238E27FC236}">
                      <a16:creationId xmlns:a16="http://schemas.microsoft.com/office/drawing/2014/main" id="{3D703E3C-7F3A-4AE8-B7F7-F1FE69F1B45C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403" name="グループ化 2402">
                <a:extLst>
                  <a:ext uri="{FF2B5EF4-FFF2-40B4-BE49-F238E27FC236}">
                    <a16:creationId xmlns:a16="http://schemas.microsoft.com/office/drawing/2014/main" id="{1E5E3316-2BE6-4B95-8A07-6BC7F1117C82}"/>
                  </a:ext>
                </a:extLst>
              </p:cNvPr>
              <p:cNvGrpSpPr/>
              <p:nvPr/>
            </p:nvGrpSpPr>
            <p:grpSpPr>
              <a:xfrm rot="10800000">
                <a:off x="2797796" y="4566032"/>
                <a:ext cx="650605" cy="91608"/>
                <a:chOff x="1832014" y="2310008"/>
                <a:chExt cx="1580318" cy="222516"/>
              </a:xfrm>
            </p:grpSpPr>
            <p:sp>
              <p:nvSpPr>
                <p:cNvPr id="2444" name="月 2443">
                  <a:extLst>
                    <a:ext uri="{FF2B5EF4-FFF2-40B4-BE49-F238E27FC236}">
                      <a16:creationId xmlns:a16="http://schemas.microsoft.com/office/drawing/2014/main" id="{6348968B-FED3-43EF-BE6C-68E4043C69A4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45" name="フリーフォーム: 図形 2444">
                  <a:extLst>
                    <a:ext uri="{FF2B5EF4-FFF2-40B4-BE49-F238E27FC236}">
                      <a16:creationId xmlns:a16="http://schemas.microsoft.com/office/drawing/2014/main" id="{CAE4EAEF-07B0-4233-9D2F-37EE716B80FC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46" name="楕円 2445">
                  <a:extLst>
                    <a:ext uri="{FF2B5EF4-FFF2-40B4-BE49-F238E27FC236}">
                      <a16:creationId xmlns:a16="http://schemas.microsoft.com/office/drawing/2014/main" id="{3B7AD86D-22B6-4194-8155-2B8A25215466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404" name="グループ化 2403">
                <a:extLst>
                  <a:ext uri="{FF2B5EF4-FFF2-40B4-BE49-F238E27FC236}">
                    <a16:creationId xmlns:a16="http://schemas.microsoft.com/office/drawing/2014/main" id="{918F6D31-9235-42C2-A066-9D26574414B4}"/>
                  </a:ext>
                </a:extLst>
              </p:cNvPr>
              <p:cNvGrpSpPr/>
              <p:nvPr/>
            </p:nvGrpSpPr>
            <p:grpSpPr>
              <a:xfrm rot="10800000" flipH="1">
                <a:off x="2472217" y="4215064"/>
                <a:ext cx="650605" cy="91608"/>
                <a:chOff x="1832014" y="2310008"/>
                <a:chExt cx="1580318" cy="222516"/>
              </a:xfrm>
            </p:grpSpPr>
            <p:sp>
              <p:nvSpPr>
                <p:cNvPr id="2441" name="月 2440">
                  <a:extLst>
                    <a:ext uri="{FF2B5EF4-FFF2-40B4-BE49-F238E27FC236}">
                      <a16:creationId xmlns:a16="http://schemas.microsoft.com/office/drawing/2014/main" id="{1D74E249-0294-4177-986B-837D49F4AC45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42" name="フリーフォーム: 図形 2441">
                  <a:extLst>
                    <a:ext uri="{FF2B5EF4-FFF2-40B4-BE49-F238E27FC236}">
                      <a16:creationId xmlns:a16="http://schemas.microsoft.com/office/drawing/2014/main" id="{4BAFD411-A0A2-41B4-A932-A56E49C7D001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43" name="楕円 2442">
                  <a:extLst>
                    <a:ext uri="{FF2B5EF4-FFF2-40B4-BE49-F238E27FC236}">
                      <a16:creationId xmlns:a16="http://schemas.microsoft.com/office/drawing/2014/main" id="{B14F3FDC-FE75-48D4-B1F5-B74DDE30D627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405" name="グループ化 2404">
                <a:extLst>
                  <a:ext uri="{FF2B5EF4-FFF2-40B4-BE49-F238E27FC236}">
                    <a16:creationId xmlns:a16="http://schemas.microsoft.com/office/drawing/2014/main" id="{20672C3D-3C85-44CD-ADBF-BE96565FAA28}"/>
                  </a:ext>
                </a:extLst>
              </p:cNvPr>
              <p:cNvGrpSpPr/>
              <p:nvPr/>
            </p:nvGrpSpPr>
            <p:grpSpPr>
              <a:xfrm rot="18900000">
                <a:off x="1943473" y="4155856"/>
                <a:ext cx="650605" cy="91608"/>
                <a:chOff x="1832014" y="2310008"/>
                <a:chExt cx="1580318" cy="222516"/>
              </a:xfrm>
            </p:grpSpPr>
            <p:sp>
              <p:nvSpPr>
                <p:cNvPr id="2438" name="月 2437">
                  <a:extLst>
                    <a:ext uri="{FF2B5EF4-FFF2-40B4-BE49-F238E27FC236}">
                      <a16:creationId xmlns:a16="http://schemas.microsoft.com/office/drawing/2014/main" id="{9AD1B878-6380-4A0C-AE26-94C65618E58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39" name="フリーフォーム: 図形 2438">
                  <a:extLst>
                    <a:ext uri="{FF2B5EF4-FFF2-40B4-BE49-F238E27FC236}">
                      <a16:creationId xmlns:a16="http://schemas.microsoft.com/office/drawing/2014/main" id="{25AFE2AA-F274-4B00-91C7-49461C089F13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40" name="楕円 2439">
                  <a:extLst>
                    <a:ext uri="{FF2B5EF4-FFF2-40B4-BE49-F238E27FC236}">
                      <a16:creationId xmlns:a16="http://schemas.microsoft.com/office/drawing/2014/main" id="{2C4B4F39-CE57-49A3-A621-68E545479786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406" name="グループ化 2405">
                <a:extLst>
                  <a:ext uri="{FF2B5EF4-FFF2-40B4-BE49-F238E27FC236}">
                    <a16:creationId xmlns:a16="http://schemas.microsoft.com/office/drawing/2014/main" id="{D704C7C1-4603-4018-A9CF-55058CCE8571}"/>
                  </a:ext>
                </a:extLst>
              </p:cNvPr>
              <p:cNvGrpSpPr/>
              <p:nvPr/>
            </p:nvGrpSpPr>
            <p:grpSpPr>
              <a:xfrm rot="9900000">
                <a:off x="2698821" y="3978231"/>
                <a:ext cx="650605" cy="91608"/>
                <a:chOff x="1832014" y="2310008"/>
                <a:chExt cx="1580318" cy="222516"/>
              </a:xfrm>
            </p:grpSpPr>
            <p:sp>
              <p:nvSpPr>
                <p:cNvPr id="2435" name="月 2434">
                  <a:extLst>
                    <a:ext uri="{FF2B5EF4-FFF2-40B4-BE49-F238E27FC236}">
                      <a16:creationId xmlns:a16="http://schemas.microsoft.com/office/drawing/2014/main" id="{CE74D85D-A1DC-4D1B-A51B-55069427056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36" name="フリーフォーム: 図形 2435">
                  <a:extLst>
                    <a:ext uri="{FF2B5EF4-FFF2-40B4-BE49-F238E27FC236}">
                      <a16:creationId xmlns:a16="http://schemas.microsoft.com/office/drawing/2014/main" id="{2604433A-0CF7-4F68-888B-6FF7533DF79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37" name="楕円 2436">
                  <a:extLst>
                    <a:ext uri="{FF2B5EF4-FFF2-40B4-BE49-F238E27FC236}">
                      <a16:creationId xmlns:a16="http://schemas.microsoft.com/office/drawing/2014/main" id="{9ED9777E-4CEB-43E9-AF28-D2D0BC3CC2DD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407" name="グループ化 2406">
                <a:extLst>
                  <a:ext uri="{FF2B5EF4-FFF2-40B4-BE49-F238E27FC236}">
                    <a16:creationId xmlns:a16="http://schemas.microsoft.com/office/drawing/2014/main" id="{09522582-4DAF-4173-83AE-2C5ABB7BCDD8}"/>
                  </a:ext>
                </a:extLst>
              </p:cNvPr>
              <p:cNvGrpSpPr/>
              <p:nvPr/>
            </p:nvGrpSpPr>
            <p:grpSpPr>
              <a:xfrm rot="9900000" flipH="1">
                <a:off x="3000960" y="4333481"/>
                <a:ext cx="650605" cy="91608"/>
                <a:chOff x="1832014" y="2310008"/>
                <a:chExt cx="1580318" cy="222516"/>
              </a:xfrm>
            </p:grpSpPr>
            <p:sp>
              <p:nvSpPr>
                <p:cNvPr id="2432" name="月 2431">
                  <a:extLst>
                    <a:ext uri="{FF2B5EF4-FFF2-40B4-BE49-F238E27FC236}">
                      <a16:creationId xmlns:a16="http://schemas.microsoft.com/office/drawing/2014/main" id="{6941F4B9-2EA2-4CD0-BE1E-BF9E589C3EB7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33" name="フリーフォーム: 図形 2432">
                  <a:extLst>
                    <a:ext uri="{FF2B5EF4-FFF2-40B4-BE49-F238E27FC236}">
                      <a16:creationId xmlns:a16="http://schemas.microsoft.com/office/drawing/2014/main" id="{2C62C271-36B0-4001-82DC-8742012213B0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34" name="楕円 2433">
                  <a:extLst>
                    <a:ext uri="{FF2B5EF4-FFF2-40B4-BE49-F238E27FC236}">
                      <a16:creationId xmlns:a16="http://schemas.microsoft.com/office/drawing/2014/main" id="{0CEBDCFC-7713-4CE7-B15E-FDEE24F84A94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408" name="グループ化 2407">
                <a:extLst>
                  <a:ext uri="{FF2B5EF4-FFF2-40B4-BE49-F238E27FC236}">
                    <a16:creationId xmlns:a16="http://schemas.microsoft.com/office/drawing/2014/main" id="{8C0ECBED-C6E9-49CA-B9BA-367827F42755}"/>
                  </a:ext>
                </a:extLst>
              </p:cNvPr>
              <p:cNvGrpSpPr/>
              <p:nvPr/>
            </p:nvGrpSpPr>
            <p:grpSpPr>
              <a:xfrm>
                <a:off x="1943484" y="3601033"/>
                <a:ext cx="650605" cy="91608"/>
                <a:chOff x="1832014" y="2310008"/>
                <a:chExt cx="1580318" cy="222516"/>
              </a:xfrm>
            </p:grpSpPr>
            <p:sp>
              <p:nvSpPr>
                <p:cNvPr id="2429" name="月 2428">
                  <a:extLst>
                    <a:ext uri="{FF2B5EF4-FFF2-40B4-BE49-F238E27FC236}">
                      <a16:creationId xmlns:a16="http://schemas.microsoft.com/office/drawing/2014/main" id="{76155DD2-2EDB-4987-86F3-D390FB9DF5C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30" name="フリーフォーム: 図形 2429">
                  <a:extLst>
                    <a:ext uri="{FF2B5EF4-FFF2-40B4-BE49-F238E27FC236}">
                      <a16:creationId xmlns:a16="http://schemas.microsoft.com/office/drawing/2014/main" id="{0D3280FA-13DA-40AB-880B-129F9057A696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31" name="楕円 2430">
                  <a:extLst>
                    <a:ext uri="{FF2B5EF4-FFF2-40B4-BE49-F238E27FC236}">
                      <a16:creationId xmlns:a16="http://schemas.microsoft.com/office/drawing/2014/main" id="{0847C5FC-8E35-4B9E-B4FB-41B2656C93B9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409" name="グループ化 2408">
                <a:extLst>
                  <a:ext uri="{FF2B5EF4-FFF2-40B4-BE49-F238E27FC236}">
                    <a16:creationId xmlns:a16="http://schemas.microsoft.com/office/drawing/2014/main" id="{B55C861D-D3CE-4A8D-94B7-B256A941E948}"/>
                  </a:ext>
                </a:extLst>
              </p:cNvPr>
              <p:cNvGrpSpPr/>
              <p:nvPr/>
            </p:nvGrpSpPr>
            <p:grpSpPr>
              <a:xfrm rot="8100000">
                <a:off x="1814127" y="3706708"/>
                <a:ext cx="650605" cy="91608"/>
                <a:chOff x="1832014" y="2310008"/>
                <a:chExt cx="1580318" cy="222516"/>
              </a:xfrm>
            </p:grpSpPr>
            <p:sp>
              <p:nvSpPr>
                <p:cNvPr id="2426" name="月 2425">
                  <a:extLst>
                    <a:ext uri="{FF2B5EF4-FFF2-40B4-BE49-F238E27FC236}">
                      <a16:creationId xmlns:a16="http://schemas.microsoft.com/office/drawing/2014/main" id="{203BB0D2-1001-4DEC-BD55-9B641A46DE85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27" name="フリーフォーム: 図形 2426">
                  <a:extLst>
                    <a:ext uri="{FF2B5EF4-FFF2-40B4-BE49-F238E27FC236}">
                      <a16:creationId xmlns:a16="http://schemas.microsoft.com/office/drawing/2014/main" id="{0980EB45-7A2F-475E-9ADD-852DA85C08F4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28" name="楕円 2427">
                  <a:extLst>
                    <a:ext uri="{FF2B5EF4-FFF2-40B4-BE49-F238E27FC236}">
                      <a16:creationId xmlns:a16="http://schemas.microsoft.com/office/drawing/2014/main" id="{72CD458E-C73C-4EEB-A5C7-CA3BA2690A5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410" name="グループ化 2409">
                <a:extLst>
                  <a:ext uri="{FF2B5EF4-FFF2-40B4-BE49-F238E27FC236}">
                    <a16:creationId xmlns:a16="http://schemas.microsoft.com/office/drawing/2014/main" id="{7B922160-6B99-4284-9BCE-A3CFDEB846BD}"/>
                  </a:ext>
                </a:extLst>
              </p:cNvPr>
              <p:cNvGrpSpPr/>
              <p:nvPr/>
            </p:nvGrpSpPr>
            <p:grpSpPr>
              <a:xfrm rot="8100000" flipH="1">
                <a:off x="2396682" y="4096647"/>
                <a:ext cx="650605" cy="91608"/>
                <a:chOff x="1832014" y="2310008"/>
                <a:chExt cx="1580318" cy="222516"/>
              </a:xfrm>
            </p:grpSpPr>
            <p:sp>
              <p:nvSpPr>
                <p:cNvPr id="2423" name="月 2422">
                  <a:extLst>
                    <a:ext uri="{FF2B5EF4-FFF2-40B4-BE49-F238E27FC236}">
                      <a16:creationId xmlns:a16="http://schemas.microsoft.com/office/drawing/2014/main" id="{17B5D849-C57A-4F94-8F24-591313650F41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24" name="フリーフォーム: 図形 2423">
                  <a:extLst>
                    <a:ext uri="{FF2B5EF4-FFF2-40B4-BE49-F238E27FC236}">
                      <a16:creationId xmlns:a16="http://schemas.microsoft.com/office/drawing/2014/main" id="{0E630B17-A638-415D-896B-AC29BE3D30D3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25" name="楕円 2424">
                  <a:extLst>
                    <a:ext uri="{FF2B5EF4-FFF2-40B4-BE49-F238E27FC236}">
                      <a16:creationId xmlns:a16="http://schemas.microsoft.com/office/drawing/2014/main" id="{246C7C89-304E-4439-B214-02BE5FE70164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411" name="グループ化 2410">
                <a:extLst>
                  <a:ext uri="{FF2B5EF4-FFF2-40B4-BE49-F238E27FC236}">
                    <a16:creationId xmlns:a16="http://schemas.microsoft.com/office/drawing/2014/main" id="{52CB4D2B-2742-45C0-A92C-7046DF839A78}"/>
                  </a:ext>
                </a:extLst>
              </p:cNvPr>
              <p:cNvGrpSpPr/>
              <p:nvPr/>
            </p:nvGrpSpPr>
            <p:grpSpPr>
              <a:xfrm rot="900000">
                <a:off x="2774356" y="3919022"/>
                <a:ext cx="650605" cy="91608"/>
                <a:chOff x="1832014" y="2310008"/>
                <a:chExt cx="1580318" cy="222516"/>
              </a:xfrm>
            </p:grpSpPr>
            <p:sp>
              <p:nvSpPr>
                <p:cNvPr id="2420" name="月 2419">
                  <a:extLst>
                    <a:ext uri="{FF2B5EF4-FFF2-40B4-BE49-F238E27FC236}">
                      <a16:creationId xmlns:a16="http://schemas.microsoft.com/office/drawing/2014/main" id="{072CD324-BCF8-4A96-BB4F-3A101A62B173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21" name="フリーフォーム: 図形 2420">
                  <a:extLst>
                    <a:ext uri="{FF2B5EF4-FFF2-40B4-BE49-F238E27FC236}">
                      <a16:creationId xmlns:a16="http://schemas.microsoft.com/office/drawing/2014/main" id="{7A4306E7-7F2B-4516-958C-76672448AB85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22" name="楕円 2421">
                  <a:extLst>
                    <a:ext uri="{FF2B5EF4-FFF2-40B4-BE49-F238E27FC236}">
                      <a16:creationId xmlns:a16="http://schemas.microsoft.com/office/drawing/2014/main" id="{97F105C8-C265-4A8A-86DF-97DB41F2BB3D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412" name="グループ化 2411">
                <a:extLst>
                  <a:ext uri="{FF2B5EF4-FFF2-40B4-BE49-F238E27FC236}">
                    <a16:creationId xmlns:a16="http://schemas.microsoft.com/office/drawing/2014/main" id="{14870F61-0029-4062-AFD3-A74B56D957C7}"/>
                  </a:ext>
                </a:extLst>
              </p:cNvPr>
              <p:cNvGrpSpPr/>
              <p:nvPr/>
            </p:nvGrpSpPr>
            <p:grpSpPr>
              <a:xfrm rot="900000" flipH="1">
                <a:off x="3076495" y="4274272"/>
                <a:ext cx="650605" cy="91608"/>
                <a:chOff x="1832014" y="2310008"/>
                <a:chExt cx="1580318" cy="222516"/>
              </a:xfrm>
            </p:grpSpPr>
            <p:sp>
              <p:nvSpPr>
                <p:cNvPr id="2417" name="月 2416">
                  <a:extLst>
                    <a:ext uri="{FF2B5EF4-FFF2-40B4-BE49-F238E27FC236}">
                      <a16:creationId xmlns:a16="http://schemas.microsoft.com/office/drawing/2014/main" id="{B7616F06-B632-4967-9A44-7C42BC3E507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18" name="フリーフォーム: 図形 2417">
                  <a:extLst>
                    <a:ext uri="{FF2B5EF4-FFF2-40B4-BE49-F238E27FC236}">
                      <a16:creationId xmlns:a16="http://schemas.microsoft.com/office/drawing/2014/main" id="{556D1F2E-8B85-4892-B732-E58ADEF40F97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19" name="楕円 2418">
                  <a:extLst>
                    <a:ext uri="{FF2B5EF4-FFF2-40B4-BE49-F238E27FC236}">
                      <a16:creationId xmlns:a16="http://schemas.microsoft.com/office/drawing/2014/main" id="{D86A68A6-6D26-4917-B7D3-12F51AB1E5E1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413" name="グループ化 2412">
                <a:extLst>
                  <a:ext uri="{FF2B5EF4-FFF2-40B4-BE49-F238E27FC236}">
                    <a16:creationId xmlns:a16="http://schemas.microsoft.com/office/drawing/2014/main" id="{915E9F9B-24D8-4464-ACCF-53C87350B8B8}"/>
                  </a:ext>
                </a:extLst>
              </p:cNvPr>
              <p:cNvGrpSpPr/>
              <p:nvPr/>
            </p:nvGrpSpPr>
            <p:grpSpPr>
              <a:xfrm rot="10800000" flipH="1">
                <a:off x="2547752" y="4392689"/>
                <a:ext cx="650605" cy="91608"/>
                <a:chOff x="1832014" y="2310008"/>
                <a:chExt cx="1580318" cy="222516"/>
              </a:xfrm>
            </p:grpSpPr>
            <p:sp>
              <p:nvSpPr>
                <p:cNvPr id="2414" name="月 2413">
                  <a:extLst>
                    <a:ext uri="{FF2B5EF4-FFF2-40B4-BE49-F238E27FC236}">
                      <a16:creationId xmlns:a16="http://schemas.microsoft.com/office/drawing/2014/main" id="{42ACD125-A846-465C-B0B1-8F1426708ADE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15" name="フリーフォーム: 図形 2414">
                  <a:extLst>
                    <a:ext uri="{FF2B5EF4-FFF2-40B4-BE49-F238E27FC236}">
                      <a16:creationId xmlns:a16="http://schemas.microsoft.com/office/drawing/2014/main" id="{4F0CAE03-B8AF-4F43-AD99-5223F5315BA3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16" name="楕円 2415">
                  <a:extLst>
                    <a:ext uri="{FF2B5EF4-FFF2-40B4-BE49-F238E27FC236}">
                      <a16:creationId xmlns:a16="http://schemas.microsoft.com/office/drawing/2014/main" id="{DF03CCD2-B526-45FB-99A1-51C037D63DDF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974" name="正方形/長方形 1973">
              <a:extLst>
                <a:ext uri="{FF2B5EF4-FFF2-40B4-BE49-F238E27FC236}">
                  <a16:creationId xmlns:a16="http://schemas.microsoft.com/office/drawing/2014/main" id="{9418D47A-4E14-48C1-88DA-AE5F1C9F22E8}"/>
                </a:ext>
              </a:extLst>
            </p:cNvPr>
            <p:cNvSpPr/>
            <p:nvPr/>
          </p:nvSpPr>
          <p:spPr>
            <a:xfrm rot="7200000">
              <a:off x="2168424" y="3636546"/>
              <a:ext cx="319087" cy="8232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75" name="正方形/長方形 1974">
              <a:extLst>
                <a:ext uri="{FF2B5EF4-FFF2-40B4-BE49-F238E27FC236}">
                  <a16:creationId xmlns:a16="http://schemas.microsoft.com/office/drawing/2014/main" id="{C6499807-61A3-43E2-AF37-11CEEA8C4370}"/>
                </a:ext>
              </a:extLst>
            </p:cNvPr>
            <p:cNvSpPr/>
            <p:nvPr/>
          </p:nvSpPr>
          <p:spPr>
            <a:xfrm rot="7743961">
              <a:off x="2008881" y="3403787"/>
              <a:ext cx="319087" cy="8232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76" name="正方形/長方形 1975">
              <a:extLst>
                <a:ext uri="{FF2B5EF4-FFF2-40B4-BE49-F238E27FC236}">
                  <a16:creationId xmlns:a16="http://schemas.microsoft.com/office/drawing/2014/main" id="{39473749-FB10-4D9D-BCB8-8A85D8A7BEC7}"/>
                </a:ext>
              </a:extLst>
            </p:cNvPr>
            <p:cNvSpPr/>
            <p:nvPr/>
          </p:nvSpPr>
          <p:spPr>
            <a:xfrm rot="18900000">
              <a:off x="2213668" y="3988549"/>
              <a:ext cx="262695" cy="6131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77" name="正方形/長方形 1976">
              <a:extLst>
                <a:ext uri="{FF2B5EF4-FFF2-40B4-BE49-F238E27FC236}">
                  <a16:creationId xmlns:a16="http://schemas.microsoft.com/office/drawing/2014/main" id="{3F9638D8-43A2-4A72-BA1D-FF331CDC33F8}"/>
                </a:ext>
              </a:extLst>
            </p:cNvPr>
            <p:cNvSpPr/>
            <p:nvPr/>
          </p:nvSpPr>
          <p:spPr>
            <a:xfrm rot="19443961">
              <a:off x="2052822" y="3751216"/>
              <a:ext cx="262695" cy="6131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78" name="正方形/長方形 1977">
              <a:extLst>
                <a:ext uri="{FF2B5EF4-FFF2-40B4-BE49-F238E27FC236}">
                  <a16:creationId xmlns:a16="http://schemas.microsoft.com/office/drawing/2014/main" id="{B9D4A073-2ED4-47F6-B0FF-0F6FEA7A7511}"/>
                </a:ext>
              </a:extLst>
            </p:cNvPr>
            <p:cNvSpPr/>
            <p:nvPr/>
          </p:nvSpPr>
          <p:spPr>
            <a:xfrm rot="18247798">
              <a:off x="2706999" y="3637591"/>
              <a:ext cx="290060" cy="8232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79" name="正方形/長方形 1978">
              <a:extLst>
                <a:ext uri="{FF2B5EF4-FFF2-40B4-BE49-F238E27FC236}">
                  <a16:creationId xmlns:a16="http://schemas.microsoft.com/office/drawing/2014/main" id="{45818E6F-BC9F-4D00-B839-DFCDF32874FA}"/>
                </a:ext>
              </a:extLst>
            </p:cNvPr>
            <p:cNvSpPr/>
            <p:nvPr/>
          </p:nvSpPr>
          <p:spPr>
            <a:xfrm rot="18791759">
              <a:off x="2547111" y="3407100"/>
              <a:ext cx="290060" cy="8232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80" name="正方形/長方形 1979">
              <a:extLst>
                <a:ext uri="{FF2B5EF4-FFF2-40B4-BE49-F238E27FC236}">
                  <a16:creationId xmlns:a16="http://schemas.microsoft.com/office/drawing/2014/main" id="{0928EA64-1144-4D5B-A0C3-EA6F0AF4038C}"/>
                </a:ext>
              </a:extLst>
            </p:cNvPr>
            <p:cNvSpPr/>
            <p:nvPr/>
          </p:nvSpPr>
          <p:spPr>
            <a:xfrm rot="8347798">
              <a:off x="2746493" y="3992465"/>
              <a:ext cx="238798" cy="6131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81" name="正方形/長方形 1980">
              <a:extLst>
                <a:ext uri="{FF2B5EF4-FFF2-40B4-BE49-F238E27FC236}">
                  <a16:creationId xmlns:a16="http://schemas.microsoft.com/office/drawing/2014/main" id="{5163788E-88EA-4C31-8E97-8421BDF6AB41}"/>
                </a:ext>
              </a:extLst>
            </p:cNvPr>
            <p:cNvSpPr/>
            <p:nvPr/>
          </p:nvSpPr>
          <p:spPr>
            <a:xfrm rot="8891759">
              <a:off x="2584888" y="3756862"/>
              <a:ext cx="238798" cy="6131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982" name="グループ化 1981">
              <a:extLst>
                <a:ext uri="{FF2B5EF4-FFF2-40B4-BE49-F238E27FC236}">
                  <a16:creationId xmlns:a16="http://schemas.microsoft.com/office/drawing/2014/main" id="{1700B379-F1E4-47A7-A3FC-D1BAEC1BDB59}"/>
                </a:ext>
              </a:extLst>
            </p:cNvPr>
            <p:cNvGrpSpPr/>
            <p:nvPr/>
          </p:nvGrpSpPr>
          <p:grpSpPr>
            <a:xfrm>
              <a:off x="2087491" y="3225801"/>
              <a:ext cx="1827354" cy="1328356"/>
              <a:chOff x="1584363" y="659375"/>
              <a:chExt cx="2776350" cy="2018210"/>
            </a:xfrm>
          </p:grpSpPr>
          <p:sp>
            <p:nvSpPr>
              <p:cNvPr id="2375" name="楕円 8">
                <a:extLst>
                  <a:ext uri="{FF2B5EF4-FFF2-40B4-BE49-F238E27FC236}">
                    <a16:creationId xmlns:a16="http://schemas.microsoft.com/office/drawing/2014/main" id="{43549023-0082-488D-A2FE-F244A7B278C9}"/>
                  </a:ext>
                </a:extLst>
              </p:cNvPr>
              <p:cNvSpPr/>
              <p:nvPr/>
            </p:nvSpPr>
            <p:spPr>
              <a:xfrm>
                <a:off x="3075910" y="1234669"/>
                <a:ext cx="281813" cy="279857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00" h="565150">
                    <a:moveTo>
                      <a:pt x="12908" y="282575"/>
                    </a:moveTo>
                    <a:cubicBezTo>
                      <a:pt x="76408" y="126513"/>
                      <a:pt x="133140" y="0"/>
                      <a:pt x="281453" y="0"/>
                    </a:cubicBezTo>
                    <a:cubicBezTo>
                      <a:pt x="429766" y="0"/>
                      <a:pt x="467448" y="145563"/>
                      <a:pt x="549998" y="282575"/>
                    </a:cubicBezTo>
                    <a:cubicBezTo>
                      <a:pt x="632548" y="419587"/>
                      <a:pt x="429766" y="565150"/>
                      <a:pt x="281453" y="565150"/>
                    </a:cubicBezTo>
                    <a:cubicBezTo>
                      <a:pt x="133140" y="565150"/>
                      <a:pt x="-50592" y="438637"/>
                      <a:pt x="12908" y="28257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76" name="楕円 8">
                <a:extLst>
                  <a:ext uri="{FF2B5EF4-FFF2-40B4-BE49-F238E27FC236}">
                    <a16:creationId xmlns:a16="http://schemas.microsoft.com/office/drawing/2014/main" id="{9439E39F-9133-4F90-884F-743BB79C25E9}"/>
                  </a:ext>
                </a:extLst>
              </p:cNvPr>
              <p:cNvSpPr/>
              <p:nvPr/>
            </p:nvSpPr>
            <p:spPr>
              <a:xfrm>
                <a:off x="2131508" y="659375"/>
                <a:ext cx="257519" cy="327536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0039" h="661433">
                    <a:moveTo>
                      <a:pt x="2090" y="378851"/>
                    </a:moveTo>
                    <a:cubicBezTo>
                      <a:pt x="27490" y="205284"/>
                      <a:pt x="164187" y="-16966"/>
                      <a:pt x="346835" y="1026"/>
                    </a:cubicBezTo>
                    <a:cubicBezTo>
                      <a:pt x="529483" y="19018"/>
                      <a:pt x="367730" y="256084"/>
                      <a:pt x="488380" y="372501"/>
                    </a:cubicBezTo>
                    <a:cubicBezTo>
                      <a:pt x="609030" y="488918"/>
                      <a:pt x="351683" y="660368"/>
                      <a:pt x="270635" y="661426"/>
                    </a:cubicBezTo>
                    <a:cubicBezTo>
                      <a:pt x="189587" y="662484"/>
                      <a:pt x="-23310" y="552418"/>
                      <a:pt x="2090" y="378851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77" name="楕円 8">
                <a:extLst>
                  <a:ext uri="{FF2B5EF4-FFF2-40B4-BE49-F238E27FC236}">
                    <a16:creationId xmlns:a16="http://schemas.microsoft.com/office/drawing/2014/main" id="{6D5346D8-AC01-469F-B39F-18D90923C186}"/>
                  </a:ext>
                </a:extLst>
              </p:cNvPr>
              <p:cNvSpPr/>
              <p:nvPr/>
            </p:nvSpPr>
            <p:spPr>
              <a:xfrm>
                <a:off x="3509524" y="2103327"/>
                <a:ext cx="271309" cy="336866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  <a:gd name="connsiteX0" fmla="*/ 63551 w 580572"/>
                  <a:gd name="connsiteY0" fmla="*/ 378638 h 661217"/>
                  <a:gd name="connsiteX1" fmla="*/ 408296 w 580572"/>
                  <a:gd name="connsiteY1" fmla="*/ 813 h 661217"/>
                  <a:gd name="connsiteX2" fmla="*/ 549841 w 580572"/>
                  <a:gd name="connsiteY2" fmla="*/ 372288 h 661217"/>
                  <a:gd name="connsiteX3" fmla="*/ 46346 w 580572"/>
                  <a:gd name="connsiteY3" fmla="*/ 661213 h 661217"/>
                  <a:gd name="connsiteX4" fmla="*/ 63551 w 580572"/>
                  <a:gd name="connsiteY4" fmla="*/ 378638 h 661217"/>
                  <a:gd name="connsiteX0" fmla="*/ 66281 w 583302"/>
                  <a:gd name="connsiteY0" fmla="*/ 378638 h 673093"/>
                  <a:gd name="connsiteX1" fmla="*/ 411026 w 583302"/>
                  <a:gd name="connsiteY1" fmla="*/ 813 h 673093"/>
                  <a:gd name="connsiteX2" fmla="*/ 552571 w 583302"/>
                  <a:gd name="connsiteY2" fmla="*/ 372288 h 673093"/>
                  <a:gd name="connsiteX3" fmla="*/ 49076 w 583302"/>
                  <a:gd name="connsiteY3" fmla="*/ 661213 h 673093"/>
                  <a:gd name="connsiteX4" fmla="*/ 66281 w 583302"/>
                  <a:gd name="connsiteY4" fmla="*/ 378638 h 673093"/>
                  <a:gd name="connsiteX0" fmla="*/ 169620 w 530683"/>
                  <a:gd name="connsiteY0" fmla="*/ 333505 h 660689"/>
                  <a:gd name="connsiteX1" fmla="*/ 374665 w 530683"/>
                  <a:gd name="connsiteY1" fmla="*/ 130 h 660689"/>
                  <a:gd name="connsiteX2" fmla="*/ 516210 w 530683"/>
                  <a:gd name="connsiteY2" fmla="*/ 371605 h 660689"/>
                  <a:gd name="connsiteX3" fmla="*/ 12715 w 530683"/>
                  <a:gd name="connsiteY3" fmla="*/ 660530 h 660689"/>
                  <a:gd name="connsiteX4" fmla="*/ 169620 w 530683"/>
                  <a:gd name="connsiteY4" fmla="*/ 333505 h 660689"/>
                  <a:gd name="connsiteX0" fmla="*/ 169620 w 541315"/>
                  <a:gd name="connsiteY0" fmla="*/ 333487 h 660671"/>
                  <a:gd name="connsiteX1" fmla="*/ 374665 w 541315"/>
                  <a:gd name="connsiteY1" fmla="*/ 112 h 660671"/>
                  <a:gd name="connsiteX2" fmla="*/ 516210 w 541315"/>
                  <a:gd name="connsiteY2" fmla="*/ 371587 h 660671"/>
                  <a:gd name="connsiteX3" fmla="*/ 12715 w 541315"/>
                  <a:gd name="connsiteY3" fmla="*/ 660512 h 660671"/>
                  <a:gd name="connsiteX4" fmla="*/ 169620 w 541315"/>
                  <a:gd name="connsiteY4" fmla="*/ 333487 h 660671"/>
                  <a:gd name="connsiteX0" fmla="*/ 176192 w 547887"/>
                  <a:gd name="connsiteY0" fmla="*/ 333487 h 680275"/>
                  <a:gd name="connsiteX1" fmla="*/ 381237 w 547887"/>
                  <a:gd name="connsiteY1" fmla="*/ 112 h 680275"/>
                  <a:gd name="connsiteX2" fmla="*/ 522782 w 547887"/>
                  <a:gd name="connsiteY2" fmla="*/ 371587 h 680275"/>
                  <a:gd name="connsiteX3" fmla="*/ 19287 w 547887"/>
                  <a:gd name="connsiteY3" fmla="*/ 660512 h 680275"/>
                  <a:gd name="connsiteX4" fmla="*/ 176192 w 547887"/>
                  <a:gd name="connsiteY4" fmla="*/ 333487 h 680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7887" h="680275">
                    <a:moveTo>
                      <a:pt x="176192" y="333487"/>
                    </a:moveTo>
                    <a:cubicBezTo>
                      <a:pt x="236517" y="223420"/>
                      <a:pt x="228222" y="6462"/>
                      <a:pt x="381237" y="112"/>
                    </a:cubicBezTo>
                    <a:cubicBezTo>
                      <a:pt x="534252" y="-6238"/>
                      <a:pt x="583107" y="261520"/>
                      <a:pt x="522782" y="371587"/>
                    </a:cubicBezTo>
                    <a:cubicBezTo>
                      <a:pt x="462457" y="481654"/>
                      <a:pt x="96102" y="755762"/>
                      <a:pt x="19287" y="660512"/>
                    </a:cubicBezTo>
                    <a:cubicBezTo>
                      <a:pt x="-57528" y="565262"/>
                      <a:pt x="115867" y="443554"/>
                      <a:pt x="176192" y="333487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78" name="楕円 8">
                <a:extLst>
                  <a:ext uri="{FF2B5EF4-FFF2-40B4-BE49-F238E27FC236}">
                    <a16:creationId xmlns:a16="http://schemas.microsoft.com/office/drawing/2014/main" id="{C2AD53D8-1476-4426-821A-61AE2F98A425}"/>
                  </a:ext>
                </a:extLst>
              </p:cNvPr>
              <p:cNvSpPr/>
              <p:nvPr/>
            </p:nvSpPr>
            <p:spPr>
              <a:xfrm>
                <a:off x="2099672" y="1673148"/>
                <a:ext cx="268737" cy="323840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  <a:gd name="connsiteX0" fmla="*/ 64464 w 556111"/>
                  <a:gd name="connsiteY0" fmla="*/ 359633 h 642212"/>
                  <a:gd name="connsiteX1" fmla="*/ 104409 w 556111"/>
                  <a:gd name="connsiteY1" fmla="*/ 858 h 642212"/>
                  <a:gd name="connsiteX2" fmla="*/ 550754 w 556111"/>
                  <a:gd name="connsiteY2" fmla="*/ 353283 h 642212"/>
                  <a:gd name="connsiteX3" fmla="*/ 333009 w 556111"/>
                  <a:gd name="connsiteY3" fmla="*/ 642208 h 642212"/>
                  <a:gd name="connsiteX4" fmla="*/ 64464 w 556111"/>
                  <a:gd name="connsiteY4" fmla="*/ 359633 h 642212"/>
                  <a:gd name="connsiteX0" fmla="*/ 56070 w 542622"/>
                  <a:gd name="connsiteY0" fmla="*/ 359633 h 642212"/>
                  <a:gd name="connsiteX1" fmla="*/ 96015 w 542622"/>
                  <a:gd name="connsiteY1" fmla="*/ 858 h 642212"/>
                  <a:gd name="connsiteX2" fmla="*/ 542360 w 542622"/>
                  <a:gd name="connsiteY2" fmla="*/ 353283 h 642212"/>
                  <a:gd name="connsiteX3" fmla="*/ 159515 w 542622"/>
                  <a:gd name="connsiteY3" fmla="*/ 642208 h 642212"/>
                  <a:gd name="connsiteX4" fmla="*/ 56070 w 542622"/>
                  <a:gd name="connsiteY4" fmla="*/ 359633 h 642212"/>
                  <a:gd name="connsiteX0" fmla="*/ 56070 w 542695"/>
                  <a:gd name="connsiteY0" fmla="*/ 359633 h 653971"/>
                  <a:gd name="connsiteX1" fmla="*/ 96015 w 542695"/>
                  <a:gd name="connsiteY1" fmla="*/ 858 h 653971"/>
                  <a:gd name="connsiteX2" fmla="*/ 542360 w 542695"/>
                  <a:gd name="connsiteY2" fmla="*/ 353283 h 653971"/>
                  <a:gd name="connsiteX3" fmla="*/ 159515 w 542695"/>
                  <a:gd name="connsiteY3" fmla="*/ 642208 h 653971"/>
                  <a:gd name="connsiteX4" fmla="*/ 56070 w 542695"/>
                  <a:gd name="connsiteY4" fmla="*/ 359633 h 653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695" h="653971">
                    <a:moveTo>
                      <a:pt x="56070" y="359633"/>
                    </a:moveTo>
                    <a:cubicBezTo>
                      <a:pt x="45487" y="252741"/>
                      <a:pt x="-86633" y="-17134"/>
                      <a:pt x="96015" y="858"/>
                    </a:cubicBezTo>
                    <a:cubicBezTo>
                      <a:pt x="278663" y="18850"/>
                      <a:pt x="531777" y="246391"/>
                      <a:pt x="542360" y="353283"/>
                    </a:cubicBezTo>
                    <a:cubicBezTo>
                      <a:pt x="552943" y="460175"/>
                      <a:pt x="310413" y="711000"/>
                      <a:pt x="159515" y="642208"/>
                    </a:cubicBezTo>
                    <a:cubicBezTo>
                      <a:pt x="8617" y="573416"/>
                      <a:pt x="66653" y="466525"/>
                      <a:pt x="56070" y="359633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79" name="楕円 8">
                <a:extLst>
                  <a:ext uri="{FF2B5EF4-FFF2-40B4-BE49-F238E27FC236}">
                    <a16:creationId xmlns:a16="http://schemas.microsoft.com/office/drawing/2014/main" id="{6F11B856-1394-485A-A3AB-1FF928E5B3D5}"/>
                  </a:ext>
                </a:extLst>
              </p:cNvPr>
              <p:cNvSpPr/>
              <p:nvPr/>
            </p:nvSpPr>
            <p:spPr>
              <a:xfrm>
                <a:off x="4041294" y="917791"/>
                <a:ext cx="207565" cy="325767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33625 w 575284"/>
                  <a:gd name="connsiteY0" fmla="*/ 282575 h 521745"/>
                  <a:gd name="connsiteX1" fmla="*/ 302170 w 575284"/>
                  <a:gd name="connsiteY1" fmla="*/ 0 h 521745"/>
                  <a:gd name="connsiteX2" fmla="*/ 570715 w 575284"/>
                  <a:gd name="connsiteY2" fmla="*/ 282575 h 521745"/>
                  <a:gd name="connsiteX3" fmla="*/ 103094 w 575284"/>
                  <a:gd name="connsiteY3" fmla="*/ 521745 h 521745"/>
                  <a:gd name="connsiteX4" fmla="*/ 33625 w 575284"/>
                  <a:gd name="connsiteY4" fmla="*/ 282575 h 521745"/>
                  <a:gd name="connsiteX0" fmla="*/ 59109 w 596398"/>
                  <a:gd name="connsiteY0" fmla="*/ 304278 h 543448"/>
                  <a:gd name="connsiteX1" fmla="*/ 71698 w 596398"/>
                  <a:gd name="connsiteY1" fmla="*/ 0 h 543448"/>
                  <a:gd name="connsiteX2" fmla="*/ 596199 w 596398"/>
                  <a:gd name="connsiteY2" fmla="*/ 304278 h 543448"/>
                  <a:gd name="connsiteX3" fmla="*/ 128578 w 596398"/>
                  <a:gd name="connsiteY3" fmla="*/ 543448 h 543448"/>
                  <a:gd name="connsiteX4" fmla="*/ 59109 w 596398"/>
                  <a:gd name="connsiteY4" fmla="*/ 304278 h 543448"/>
                  <a:gd name="connsiteX0" fmla="*/ 88470 w 625760"/>
                  <a:gd name="connsiteY0" fmla="*/ 309172 h 548342"/>
                  <a:gd name="connsiteX1" fmla="*/ 101059 w 625760"/>
                  <a:gd name="connsiteY1" fmla="*/ 4894 h 548342"/>
                  <a:gd name="connsiteX2" fmla="*/ 625560 w 625760"/>
                  <a:gd name="connsiteY2" fmla="*/ 309172 h 548342"/>
                  <a:gd name="connsiteX3" fmla="*/ 157939 w 625760"/>
                  <a:gd name="connsiteY3" fmla="*/ 548342 h 548342"/>
                  <a:gd name="connsiteX4" fmla="*/ 88470 w 625760"/>
                  <a:gd name="connsiteY4" fmla="*/ 309172 h 548342"/>
                  <a:gd name="connsiteX0" fmla="*/ 88470 w 625760"/>
                  <a:gd name="connsiteY0" fmla="*/ 309172 h 562099"/>
                  <a:gd name="connsiteX1" fmla="*/ 101059 w 625760"/>
                  <a:gd name="connsiteY1" fmla="*/ 4894 h 562099"/>
                  <a:gd name="connsiteX2" fmla="*/ 625560 w 625760"/>
                  <a:gd name="connsiteY2" fmla="*/ 309172 h 562099"/>
                  <a:gd name="connsiteX3" fmla="*/ 157939 w 625760"/>
                  <a:gd name="connsiteY3" fmla="*/ 548342 h 562099"/>
                  <a:gd name="connsiteX4" fmla="*/ 88470 w 625760"/>
                  <a:gd name="connsiteY4" fmla="*/ 309172 h 562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760" h="562099">
                    <a:moveTo>
                      <a:pt x="88470" y="309172"/>
                    </a:moveTo>
                    <a:cubicBezTo>
                      <a:pt x="78990" y="218597"/>
                      <a:pt x="-113613" y="48299"/>
                      <a:pt x="101059" y="4894"/>
                    </a:cubicBezTo>
                    <a:cubicBezTo>
                      <a:pt x="315731" y="-38511"/>
                      <a:pt x="616080" y="218597"/>
                      <a:pt x="625560" y="309172"/>
                    </a:cubicBezTo>
                    <a:cubicBezTo>
                      <a:pt x="635040" y="399747"/>
                      <a:pt x="306252" y="618875"/>
                      <a:pt x="157939" y="548342"/>
                    </a:cubicBezTo>
                    <a:cubicBezTo>
                      <a:pt x="9626" y="477809"/>
                      <a:pt x="97950" y="399747"/>
                      <a:pt x="88470" y="309172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0" name="楕円 8">
                <a:extLst>
                  <a:ext uri="{FF2B5EF4-FFF2-40B4-BE49-F238E27FC236}">
                    <a16:creationId xmlns:a16="http://schemas.microsoft.com/office/drawing/2014/main" id="{1A497CA5-0F7C-448F-9F35-F42AC11467D0}"/>
                  </a:ext>
                </a:extLst>
              </p:cNvPr>
              <p:cNvSpPr/>
              <p:nvPr/>
            </p:nvSpPr>
            <p:spPr>
              <a:xfrm rot="8100000">
                <a:off x="2530787" y="1472061"/>
                <a:ext cx="281813" cy="279857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00" h="565150">
                    <a:moveTo>
                      <a:pt x="12908" y="282575"/>
                    </a:moveTo>
                    <a:cubicBezTo>
                      <a:pt x="76408" y="126513"/>
                      <a:pt x="133140" y="0"/>
                      <a:pt x="281453" y="0"/>
                    </a:cubicBezTo>
                    <a:cubicBezTo>
                      <a:pt x="429766" y="0"/>
                      <a:pt x="467448" y="145563"/>
                      <a:pt x="549998" y="282575"/>
                    </a:cubicBezTo>
                    <a:cubicBezTo>
                      <a:pt x="632548" y="419587"/>
                      <a:pt x="429766" y="565150"/>
                      <a:pt x="281453" y="565150"/>
                    </a:cubicBezTo>
                    <a:cubicBezTo>
                      <a:pt x="133140" y="565150"/>
                      <a:pt x="-50592" y="438637"/>
                      <a:pt x="12908" y="28257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1" name="楕円 8">
                <a:extLst>
                  <a:ext uri="{FF2B5EF4-FFF2-40B4-BE49-F238E27FC236}">
                    <a16:creationId xmlns:a16="http://schemas.microsoft.com/office/drawing/2014/main" id="{5212F34B-75E8-49C6-A09E-752BA94DF15D}"/>
                  </a:ext>
                </a:extLst>
              </p:cNvPr>
              <p:cNvSpPr/>
              <p:nvPr/>
            </p:nvSpPr>
            <p:spPr>
              <a:xfrm rot="8100000">
                <a:off x="1672046" y="1123755"/>
                <a:ext cx="257519" cy="327536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0039" h="661433">
                    <a:moveTo>
                      <a:pt x="2090" y="378851"/>
                    </a:moveTo>
                    <a:cubicBezTo>
                      <a:pt x="27490" y="205284"/>
                      <a:pt x="164187" y="-16966"/>
                      <a:pt x="346835" y="1026"/>
                    </a:cubicBezTo>
                    <a:cubicBezTo>
                      <a:pt x="529483" y="19018"/>
                      <a:pt x="367730" y="256084"/>
                      <a:pt x="488380" y="372501"/>
                    </a:cubicBezTo>
                    <a:cubicBezTo>
                      <a:pt x="609030" y="488918"/>
                      <a:pt x="351683" y="660368"/>
                      <a:pt x="270635" y="661426"/>
                    </a:cubicBezTo>
                    <a:cubicBezTo>
                      <a:pt x="189587" y="662484"/>
                      <a:pt x="-23310" y="552418"/>
                      <a:pt x="2090" y="378851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2" name="楕円 8">
                <a:extLst>
                  <a:ext uri="{FF2B5EF4-FFF2-40B4-BE49-F238E27FC236}">
                    <a16:creationId xmlns:a16="http://schemas.microsoft.com/office/drawing/2014/main" id="{2C937088-6FA1-47D1-99BB-03C84DF072FC}"/>
                  </a:ext>
                </a:extLst>
              </p:cNvPr>
              <p:cNvSpPr/>
              <p:nvPr/>
            </p:nvSpPr>
            <p:spPr>
              <a:xfrm rot="8100000">
                <a:off x="2964401" y="2340719"/>
                <a:ext cx="271309" cy="336866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  <a:gd name="connsiteX0" fmla="*/ 63551 w 580572"/>
                  <a:gd name="connsiteY0" fmla="*/ 378638 h 661217"/>
                  <a:gd name="connsiteX1" fmla="*/ 408296 w 580572"/>
                  <a:gd name="connsiteY1" fmla="*/ 813 h 661217"/>
                  <a:gd name="connsiteX2" fmla="*/ 549841 w 580572"/>
                  <a:gd name="connsiteY2" fmla="*/ 372288 h 661217"/>
                  <a:gd name="connsiteX3" fmla="*/ 46346 w 580572"/>
                  <a:gd name="connsiteY3" fmla="*/ 661213 h 661217"/>
                  <a:gd name="connsiteX4" fmla="*/ 63551 w 580572"/>
                  <a:gd name="connsiteY4" fmla="*/ 378638 h 661217"/>
                  <a:gd name="connsiteX0" fmla="*/ 66281 w 583302"/>
                  <a:gd name="connsiteY0" fmla="*/ 378638 h 673093"/>
                  <a:gd name="connsiteX1" fmla="*/ 411026 w 583302"/>
                  <a:gd name="connsiteY1" fmla="*/ 813 h 673093"/>
                  <a:gd name="connsiteX2" fmla="*/ 552571 w 583302"/>
                  <a:gd name="connsiteY2" fmla="*/ 372288 h 673093"/>
                  <a:gd name="connsiteX3" fmla="*/ 49076 w 583302"/>
                  <a:gd name="connsiteY3" fmla="*/ 661213 h 673093"/>
                  <a:gd name="connsiteX4" fmla="*/ 66281 w 583302"/>
                  <a:gd name="connsiteY4" fmla="*/ 378638 h 673093"/>
                  <a:gd name="connsiteX0" fmla="*/ 169620 w 530683"/>
                  <a:gd name="connsiteY0" fmla="*/ 333505 h 660689"/>
                  <a:gd name="connsiteX1" fmla="*/ 374665 w 530683"/>
                  <a:gd name="connsiteY1" fmla="*/ 130 h 660689"/>
                  <a:gd name="connsiteX2" fmla="*/ 516210 w 530683"/>
                  <a:gd name="connsiteY2" fmla="*/ 371605 h 660689"/>
                  <a:gd name="connsiteX3" fmla="*/ 12715 w 530683"/>
                  <a:gd name="connsiteY3" fmla="*/ 660530 h 660689"/>
                  <a:gd name="connsiteX4" fmla="*/ 169620 w 530683"/>
                  <a:gd name="connsiteY4" fmla="*/ 333505 h 660689"/>
                  <a:gd name="connsiteX0" fmla="*/ 169620 w 541315"/>
                  <a:gd name="connsiteY0" fmla="*/ 333487 h 660671"/>
                  <a:gd name="connsiteX1" fmla="*/ 374665 w 541315"/>
                  <a:gd name="connsiteY1" fmla="*/ 112 h 660671"/>
                  <a:gd name="connsiteX2" fmla="*/ 516210 w 541315"/>
                  <a:gd name="connsiteY2" fmla="*/ 371587 h 660671"/>
                  <a:gd name="connsiteX3" fmla="*/ 12715 w 541315"/>
                  <a:gd name="connsiteY3" fmla="*/ 660512 h 660671"/>
                  <a:gd name="connsiteX4" fmla="*/ 169620 w 541315"/>
                  <a:gd name="connsiteY4" fmla="*/ 333487 h 660671"/>
                  <a:gd name="connsiteX0" fmla="*/ 176192 w 547887"/>
                  <a:gd name="connsiteY0" fmla="*/ 333487 h 680275"/>
                  <a:gd name="connsiteX1" fmla="*/ 381237 w 547887"/>
                  <a:gd name="connsiteY1" fmla="*/ 112 h 680275"/>
                  <a:gd name="connsiteX2" fmla="*/ 522782 w 547887"/>
                  <a:gd name="connsiteY2" fmla="*/ 371587 h 680275"/>
                  <a:gd name="connsiteX3" fmla="*/ 19287 w 547887"/>
                  <a:gd name="connsiteY3" fmla="*/ 660512 h 680275"/>
                  <a:gd name="connsiteX4" fmla="*/ 176192 w 547887"/>
                  <a:gd name="connsiteY4" fmla="*/ 333487 h 680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7887" h="680275">
                    <a:moveTo>
                      <a:pt x="176192" y="333487"/>
                    </a:moveTo>
                    <a:cubicBezTo>
                      <a:pt x="236517" y="223420"/>
                      <a:pt x="228222" y="6462"/>
                      <a:pt x="381237" y="112"/>
                    </a:cubicBezTo>
                    <a:cubicBezTo>
                      <a:pt x="534252" y="-6238"/>
                      <a:pt x="583107" y="261520"/>
                      <a:pt x="522782" y="371587"/>
                    </a:cubicBezTo>
                    <a:cubicBezTo>
                      <a:pt x="462457" y="481654"/>
                      <a:pt x="96102" y="755762"/>
                      <a:pt x="19287" y="660512"/>
                    </a:cubicBezTo>
                    <a:cubicBezTo>
                      <a:pt x="-57528" y="565262"/>
                      <a:pt x="115867" y="443554"/>
                      <a:pt x="176192" y="333487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3" name="楕円 8">
                <a:extLst>
                  <a:ext uri="{FF2B5EF4-FFF2-40B4-BE49-F238E27FC236}">
                    <a16:creationId xmlns:a16="http://schemas.microsoft.com/office/drawing/2014/main" id="{B161C6C9-0314-472F-96E2-B85DA3C721D5}"/>
                  </a:ext>
                </a:extLst>
              </p:cNvPr>
              <p:cNvSpPr/>
              <p:nvPr/>
            </p:nvSpPr>
            <p:spPr>
              <a:xfrm rot="8100000">
                <a:off x="1584363" y="1942062"/>
                <a:ext cx="268737" cy="323840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  <a:gd name="connsiteX0" fmla="*/ 64464 w 556111"/>
                  <a:gd name="connsiteY0" fmla="*/ 359633 h 642212"/>
                  <a:gd name="connsiteX1" fmla="*/ 104409 w 556111"/>
                  <a:gd name="connsiteY1" fmla="*/ 858 h 642212"/>
                  <a:gd name="connsiteX2" fmla="*/ 550754 w 556111"/>
                  <a:gd name="connsiteY2" fmla="*/ 353283 h 642212"/>
                  <a:gd name="connsiteX3" fmla="*/ 333009 w 556111"/>
                  <a:gd name="connsiteY3" fmla="*/ 642208 h 642212"/>
                  <a:gd name="connsiteX4" fmla="*/ 64464 w 556111"/>
                  <a:gd name="connsiteY4" fmla="*/ 359633 h 642212"/>
                  <a:gd name="connsiteX0" fmla="*/ 56070 w 542622"/>
                  <a:gd name="connsiteY0" fmla="*/ 359633 h 642212"/>
                  <a:gd name="connsiteX1" fmla="*/ 96015 w 542622"/>
                  <a:gd name="connsiteY1" fmla="*/ 858 h 642212"/>
                  <a:gd name="connsiteX2" fmla="*/ 542360 w 542622"/>
                  <a:gd name="connsiteY2" fmla="*/ 353283 h 642212"/>
                  <a:gd name="connsiteX3" fmla="*/ 159515 w 542622"/>
                  <a:gd name="connsiteY3" fmla="*/ 642208 h 642212"/>
                  <a:gd name="connsiteX4" fmla="*/ 56070 w 542622"/>
                  <a:gd name="connsiteY4" fmla="*/ 359633 h 642212"/>
                  <a:gd name="connsiteX0" fmla="*/ 56070 w 542695"/>
                  <a:gd name="connsiteY0" fmla="*/ 359633 h 653971"/>
                  <a:gd name="connsiteX1" fmla="*/ 96015 w 542695"/>
                  <a:gd name="connsiteY1" fmla="*/ 858 h 653971"/>
                  <a:gd name="connsiteX2" fmla="*/ 542360 w 542695"/>
                  <a:gd name="connsiteY2" fmla="*/ 353283 h 653971"/>
                  <a:gd name="connsiteX3" fmla="*/ 159515 w 542695"/>
                  <a:gd name="connsiteY3" fmla="*/ 642208 h 653971"/>
                  <a:gd name="connsiteX4" fmla="*/ 56070 w 542695"/>
                  <a:gd name="connsiteY4" fmla="*/ 359633 h 653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695" h="653971">
                    <a:moveTo>
                      <a:pt x="56070" y="359633"/>
                    </a:moveTo>
                    <a:cubicBezTo>
                      <a:pt x="45487" y="252741"/>
                      <a:pt x="-86633" y="-17134"/>
                      <a:pt x="96015" y="858"/>
                    </a:cubicBezTo>
                    <a:cubicBezTo>
                      <a:pt x="278663" y="18850"/>
                      <a:pt x="531777" y="246391"/>
                      <a:pt x="542360" y="353283"/>
                    </a:cubicBezTo>
                    <a:cubicBezTo>
                      <a:pt x="552943" y="460175"/>
                      <a:pt x="310413" y="711000"/>
                      <a:pt x="159515" y="642208"/>
                    </a:cubicBezTo>
                    <a:cubicBezTo>
                      <a:pt x="8617" y="573416"/>
                      <a:pt x="66653" y="466525"/>
                      <a:pt x="56070" y="359633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4" name="楕円 8">
                <a:extLst>
                  <a:ext uri="{FF2B5EF4-FFF2-40B4-BE49-F238E27FC236}">
                    <a16:creationId xmlns:a16="http://schemas.microsoft.com/office/drawing/2014/main" id="{AFF5C0CC-AE44-4890-ACA2-D54F2EEFF736}"/>
                  </a:ext>
                </a:extLst>
              </p:cNvPr>
              <p:cNvSpPr/>
              <p:nvPr/>
            </p:nvSpPr>
            <p:spPr>
              <a:xfrm rot="8100000">
                <a:off x="3496171" y="1155183"/>
                <a:ext cx="207565" cy="325767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33625 w 575284"/>
                  <a:gd name="connsiteY0" fmla="*/ 282575 h 521745"/>
                  <a:gd name="connsiteX1" fmla="*/ 302170 w 575284"/>
                  <a:gd name="connsiteY1" fmla="*/ 0 h 521745"/>
                  <a:gd name="connsiteX2" fmla="*/ 570715 w 575284"/>
                  <a:gd name="connsiteY2" fmla="*/ 282575 h 521745"/>
                  <a:gd name="connsiteX3" fmla="*/ 103094 w 575284"/>
                  <a:gd name="connsiteY3" fmla="*/ 521745 h 521745"/>
                  <a:gd name="connsiteX4" fmla="*/ 33625 w 575284"/>
                  <a:gd name="connsiteY4" fmla="*/ 282575 h 521745"/>
                  <a:gd name="connsiteX0" fmla="*/ 59109 w 596398"/>
                  <a:gd name="connsiteY0" fmla="*/ 304278 h 543448"/>
                  <a:gd name="connsiteX1" fmla="*/ 71698 w 596398"/>
                  <a:gd name="connsiteY1" fmla="*/ 0 h 543448"/>
                  <a:gd name="connsiteX2" fmla="*/ 596199 w 596398"/>
                  <a:gd name="connsiteY2" fmla="*/ 304278 h 543448"/>
                  <a:gd name="connsiteX3" fmla="*/ 128578 w 596398"/>
                  <a:gd name="connsiteY3" fmla="*/ 543448 h 543448"/>
                  <a:gd name="connsiteX4" fmla="*/ 59109 w 596398"/>
                  <a:gd name="connsiteY4" fmla="*/ 304278 h 543448"/>
                  <a:gd name="connsiteX0" fmla="*/ 88470 w 625760"/>
                  <a:gd name="connsiteY0" fmla="*/ 309172 h 548342"/>
                  <a:gd name="connsiteX1" fmla="*/ 101059 w 625760"/>
                  <a:gd name="connsiteY1" fmla="*/ 4894 h 548342"/>
                  <a:gd name="connsiteX2" fmla="*/ 625560 w 625760"/>
                  <a:gd name="connsiteY2" fmla="*/ 309172 h 548342"/>
                  <a:gd name="connsiteX3" fmla="*/ 157939 w 625760"/>
                  <a:gd name="connsiteY3" fmla="*/ 548342 h 548342"/>
                  <a:gd name="connsiteX4" fmla="*/ 88470 w 625760"/>
                  <a:gd name="connsiteY4" fmla="*/ 309172 h 548342"/>
                  <a:gd name="connsiteX0" fmla="*/ 88470 w 625760"/>
                  <a:gd name="connsiteY0" fmla="*/ 309172 h 562099"/>
                  <a:gd name="connsiteX1" fmla="*/ 101059 w 625760"/>
                  <a:gd name="connsiteY1" fmla="*/ 4894 h 562099"/>
                  <a:gd name="connsiteX2" fmla="*/ 625560 w 625760"/>
                  <a:gd name="connsiteY2" fmla="*/ 309172 h 562099"/>
                  <a:gd name="connsiteX3" fmla="*/ 157939 w 625760"/>
                  <a:gd name="connsiteY3" fmla="*/ 548342 h 562099"/>
                  <a:gd name="connsiteX4" fmla="*/ 88470 w 625760"/>
                  <a:gd name="connsiteY4" fmla="*/ 309172 h 562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760" h="562099">
                    <a:moveTo>
                      <a:pt x="88470" y="309172"/>
                    </a:moveTo>
                    <a:cubicBezTo>
                      <a:pt x="78990" y="218597"/>
                      <a:pt x="-113613" y="48299"/>
                      <a:pt x="101059" y="4894"/>
                    </a:cubicBezTo>
                    <a:cubicBezTo>
                      <a:pt x="315731" y="-38511"/>
                      <a:pt x="616080" y="218597"/>
                      <a:pt x="625560" y="309172"/>
                    </a:cubicBezTo>
                    <a:cubicBezTo>
                      <a:pt x="635040" y="399747"/>
                      <a:pt x="306252" y="618875"/>
                      <a:pt x="157939" y="548342"/>
                    </a:cubicBezTo>
                    <a:cubicBezTo>
                      <a:pt x="9626" y="477809"/>
                      <a:pt x="97950" y="399747"/>
                      <a:pt x="88470" y="309172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5" name="楕円 8">
                <a:extLst>
                  <a:ext uri="{FF2B5EF4-FFF2-40B4-BE49-F238E27FC236}">
                    <a16:creationId xmlns:a16="http://schemas.microsoft.com/office/drawing/2014/main" id="{1C4D1679-288D-4DE5-A875-016F813E0E4F}"/>
                  </a:ext>
                </a:extLst>
              </p:cNvPr>
              <p:cNvSpPr/>
              <p:nvPr/>
            </p:nvSpPr>
            <p:spPr>
              <a:xfrm rot="3600000">
                <a:off x="3128663" y="1727039"/>
                <a:ext cx="281813" cy="279857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00" h="565150">
                    <a:moveTo>
                      <a:pt x="12908" y="282575"/>
                    </a:moveTo>
                    <a:cubicBezTo>
                      <a:pt x="76408" y="126513"/>
                      <a:pt x="133140" y="0"/>
                      <a:pt x="281453" y="0"/>
                    </a:cubicBezTo>
                    <a:cubicBezTo>
                      <a:pt x="429766" y="0"/>
                      <a:pt x="467448" y="145563"/>
                      <a:pt x="549998" y="282575"/>
                    </a:cubicBezTo>
                    <a:cubicBezTo>
                      <a:pt x="632548" y="419587"/>
                      <a:pt x="429766" y="565150"/>
                      <a:pt x="281453" y="565150"/>
                    </a:cubicBezTo>
                    <a:cubicBezTo>
                      <a:pt x="133140" y="565150"/>
                      <a:pt x="-50592" y="438637"/>
                      <a:pt x="12908" y="28257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6" name="楕円 8">
                <a:extLst>
                  <a:ext uri="{FF2B5EF4-FFF2-40B4-BE49-F238E27FC236}">
                    <a16:creationId xmlns:a16="http://schemas.microsoft.com/office/drawing/2014/main" id="{DC457D94-4D1E-415C-A7DF-A4CC1D57EA58}"/>
                  </a:ext>
                </a:extLst>
              </p:cNvPr>
              <p:cNvSpPr/>
              <p:nvPr/>
            </p:nvSpPr>
            <p:spPr>
              <a:xfrm rot="3600000">
                <a:off x="2184261" y="1151745"/>
                <a:ext cx="257519" cy="327536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0039" h="661433">
                    <a:moveTo>
                      <a:pt x="2090" y="378851"/>
                    </a:moveTo>
                    <a:cubicBezTo>
                      <a:pt x="27490" y="205284"/>
                      <a:pt x="164187" y="-16966"/>
                      <a:pt x="346835" y="1026"/>
                    </a:cubicBezTo>
                    <a:cubicBezTo>
                      <a:pt x="529483" y="19018"/>
                      <a:pt x="367730" y="256084"/>
                      <a:pt x="488380" y="372501"/>
                    </a:cubicBezTo>
                    <a:cubicBezTo>
                      <a:pt x="609030" y="488918"/>
                      <a:pt x="351683" y="660368"/>
                      <a:pt x="270635" y="661426"/>
                    </a:cubicBezTo>
                    <a:cubicBezTo>
                      <a:pt x="189587" y="662484"/>
                      <a:pt x="-23310" y="552418"/>
                      <a:pt x="2090" y="378851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7" name="楕円 8">
                <a:extLst>
                  <a:ext uri="{FF2B5EF4-FFF2-40B4-BE49-F238E27FC236}">
                    <a16:creationId xmlns:a16="http://schemas.microsoft.com/office/drawing/2014/main" id="{5A6B4CF7-A2BE-426F-89DC-82449C2405B0}"/>
                  </a:ext>
                </a:extLst>
              </p:cNvPr>
              <p:cNvSpPr/>
              <p:nvPr/>
            </p:nvSpPr>
            <p:spPr>
              <a:xfrm rot="3600000">
                <a:off x="3654072" y="1688157"/>
                <a:ext cx="271309" cy="336866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  <a:gd name="connsiteX0" fmla="*/ 63551 w 580572"/>
                  <a:gd name="connsiteY0" fmla="*/ 378638 h 661217"/>
                  <a:gd name="connsiteX1" fmla="*/ 408296 w 580572"/>
                  <a:gd name="connsiteY1" fmla="*/ 813 h 661217"/>
                  <a:gd name="connsiteX2" fmla="*/ 549841 w 580572"/>
                  <a:gd name="connsiteY2" fmla="*/ 372288 h 661217"/>
                  <a:gd name="connsiteX3" fmla="*/ 46346 w 580572"/>
                  <a:gd name="connsiteY3" fmla="*/ 661213 h 661217"/>
                  <a:gd name="connsiteX4" fmla="*/ 63551 w 580572"/>
                  <a:gd name="connsiteY4" fmla="*/ 378638 h 661217"/>
                  <a:gd name="connsiteX0" fmla="*/ 66281 w 583302"/>
                  <a:gd name="connsiteY0" fmla="*/ 378638 h 673093"/>
                  <a:gd name="connsiteX1" fmla="*/ 411026 w 583302"/>
                  <a:gd name="connsiteY1" fmla="*/ 813 h 673093"/>
                  <a:gd name="connsiteX2" fmla="*/ 552571 w 583302"/>
                  <a:gd name="connsiteY2" fmla="*/ 372288 h 673093"/>
                  <a:gd name="connsiteX3" fmla="*/ 49076 w 583302"/>
                  <a:gd name="connsiteY3" fmla="*/ 661213 h 673093"/>
                  <a:gd name="connsiteX4" fmla="*/ 66281 w 583302"/>
                  <a:gd name="connsiteY4" fmla="*/ 378638 h 673093"/>
                  <a:gd name="connsiteX0" fmla="*/ 169620 w 530683"/>
                  <a:gd name="connsiteY0" fmla="*/ 333505 h 660689"/>
                  <a:gd name="connsiteX1" fmla="*/ 374665 w 530683"/>
                  <a:gd name="connsiteY1" fmla="*/ 130 h 660689"/>
                  <a:gd name="connsiteX2" fmla="*/ 516210 w 530683"/>
                  <a:gd name="connsiteY2" fmla="*/ 371605 h 660689"/>
                  <a:gd name="connsiteX3" fmla="*/ 12715 w 530683"/>
                  <a:gd name="connsiteY3" fmla="*/ 660530 h 660689"/>
                  <a:gd name="connsiteX4" fmla="*/ 169620 w 530683"/>
                  <a:gd name="connsiteY4" fmla="*/ 333505 h 660689"/>
                  <a:gd name="connsiteX0" fmla="*/ 169620 w 541315"/>
                  <a:gd name="connsiteY0" fmla="*/ 333487 h 660671"/>
                  <a:gd name="connsiteX1" fmla="*/ 374665 w 541315"/>
                  <a:gd name="connsiteY1" fmla="*/ 112 h 660671"/>
                  <a:gd name="connsiteX2" fmla="*/ 516210 w 541315"/>
                  <a:gd name="connsiteY2" fmla="*/ 371587 h 660671"/>
                  <a:gd name="connsiteX3" fmla="*/ 12715 w 541315"/>
                  <a:gd name="connsiteY3" fmla="*/ 660512 h 660671"/>
                  <a:gd name="connsiteX4" fmla="*/ 169620 w 541315"/>
                  <a:gd name="connsiteY4" fmla="*/ 333487 h 660671"/>
                  <a:gd name="connsiteX0" fmla="*/ 176192 w 547887"/>
                  <a:gd name="connsiteY0" fmla="*/ 333487 h 680275"/>
                  <a:gd name="connsiteX1" fmla="*/ 381237 w 547887"/>
                  <a:gd name="connsiteY1" fmla="*/ 112 h 680275"/>
                  <a:gd name="connsiteX2" fmla="*/ 522782 w 547887"/>
                  <a:gd name="connsiteY2" fmla="*/ 371587 h 680275"/>
                  <a:gd name="connsiteX3" fmla="*/ 19287 w 547887"/>
                  <a:gd name="connsiteY3" fmla="*/ 660512 h 680275"/>
                  <a:gd name="connsiteX4" fmla="*/ 176192 w 547887"/>
                  <a:gd name="connsiteY4" fmla="*/ 333487 h 680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7887" h="680275">
                    <a:moveTo>
                      <a:pt x="176192" y="333487"/>
                    </a:moveTo>
                    <a:cubicBezTo>
                      <a:pt x="236517" y="223420"/>
                      <a:pt x="228222" y="6462"/>
                      <a:pt x="381237" y="112"/>
                    </a:cubicBezTo>
                    <a:cubicBezTo>
                      <a:pt x="534252" y="-6238"/>
                      <a:pt x="583107" y="261520"/>
                      <a:pt x="522782" y="371587"/>
                    </a:cubicBezTo>
                    <a:cubicBezTo>
                      <a:pt x="462457" y="481654"/>
                      <a:pt x="96102" y="755762"/>
                      <a:pt x="19287" y="660512"/>
                    </a:cubicBezTo>
                    <a:cubicBezTo>
                      <a:pt x="-57528" y="565262"/>
                      <a:pt x="115867" y="443554"/>
                      <a:pt x="176192" y="333487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8" name="楕円 8">
                <a:extLst>
                  <a:ext uri="{FF2B5EF4-FFF2-40B4-BE49-F238E27FC236}">
                    <a16:creationId xmlns:a16="http://schemas.microsoft.com/office/drawing/2014/main" id="{E79DD327-4BEF-4D23-BEC9-1FDEA71BDB89}"/>
                  </a:ext>
                </a:extLst>
              </p:cNvPr>
              <p:cNvSpPr/>
              <p:nvPr/>
            </p:nvSpPr>
            <p:spPr>
              <a:xfrm rot="3600000">
                <a:off x="2060431" y="2174263"/>
                <a:ext cx="268737" cy="323840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  <a:gd name="connsiteX0" fmla="*/ 64464 w 556111"/>
                  <a:gd name="connsiteY0" fmla="*/ 359633 h 642212"/>
                  <a:gd name="connsiteX1" fmla="*/ 104409 w 556111"/>
                  <a:gd name="connsiteY1" fmla="*/ 858 h 642212"/>
                  <a:gd name="connsiteX2" fmla="*/ 550754 w 556111"/>
                  <a:gd name="connsiteY2" fmla="*/ 353283 h 642212"/>
                  <a:gd name="connsiteX3" fmla="*/ 333009 w 556111"/>
                  <a:gd name="connsiteY3" fmla="*/ 642208 h 642212"/>
                  <a:gd name="connsiteX4" fmla="*/ 64464 w 556111"/>
                  <a:gd name="connsiteY4" fmla="*/ 359633 h 642212"/>
                  <a:gd name="connsiteX0" fmla="*/ 56070 w 542622"/>
                  <a:gd name="connsiteY0" fmla="*/ 359633 h 642212"/>
                  <a:gd name="connsiteX1" fmla="*/ 96015 w 542622"/>
                  <a:gd name="connsiteY1" fmla="*/ 858 h 642212"/>
                  <a:gd name="connsiteX2" fmla="*/ 542360 w 542622"/>
                  <a:gd name="connsiteY2" fmla="*/ 353283 h 642212"/>
                  <a:gd name="connsiteX3" fmla="*/ 159515 w 542622"/>
                  <a:gd name="connsiteY3" fmla="*/ 642208 h 642212"/>
                  <a:gd name="connsiteX4" fmla="*/ 56070 w 542622"/>
                  <a:gd name="connsiteY4" fmla="*/ 359633 h 642212"/>
                  <a:gd name="connsiteX0" fmla="*/ 56070 w 542695"/>
                  <a:gd name="connsiteY0" fmla="*/ 359633 h 653971"/>
                  <a:gd name="connsiteX1" fmla="*/ 96015 w 542695"/>
                  <a:gd name="connsiteY1" fmla="*/ 858 h 653971"/>
                  <a:gd name="connsiteX2" fmla="*/ 542360 w 542695"/>
                  <a:gd name="connsiteY2" fmla="*/ 353283 h 653971"/>
                  <a:gd name="connsiteX3" fmla="*/ 159515 w 542695"/>
                  <a:gd name="connsiteY3" fmla="*/ 642208 h 653971"/>
                  <a:gd name="connsiteX4" fmla="*/ 56070 w 542695"/>
                  <a:gd name="connsiteY4" fmla="*/ 359633 h 653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695" h="653971">
                    <a:moveTo>
                      <a:pt x="56070" y="359633"/>
                    </a:moveTo>
                    <a:cubicBezTo>
                      <a:pt x="45487" y="252741"/>
                      <a:pt x="-86633" y="-17134"/>
                      <a:pt x="96015" y="858"/>
                    </a:cubicBezTo>
                    <a:cubicBezTo>
                      <a:pt x="278663" y="18850"/>
                      <a:pt x="531777" y="246391"/>
                      <a:pt x="542360" y="353283"/>
                    </a:cubicBezTo>
                    <a:cubicBezTo>
                      <a:pt x="552943" y="460175"/>
                      <a:pt x="310413" y="711000"/>
                      <a:pt x="159515" y="642208"/>
                    </a:cubicBezTo>
                    <a:cubicBezTo>
                      <a:pt x="8617" y="573416"/>
                      <a:pt x="66653" y="466525"/>
                      <a:pt x="56070" y="359633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9" name="楕円 8">
                <a:extLst>
                  <a:ext uri="{FF2B5EF4-FFF2-40B4-BE49-F238E27FC236}">
                    <a16:creationId xmlns:a16="http://schemas.microsoft.com/office/drawing/2014/main" id="{000D2DB5-80E6-4A19-A243-9E52E925B499}"/>
                  </a:ext>
                </a:extLst>
              </p:cNvPr>
              <p:cNvSpPr/>
              <p:nvPr/>
            </p:nvSpPr>
            <p:spPr>
              <a:xfrm rot="3600000">
                <a:off x="4094047" y="1410161"/>
                <a:ext cx="207565" cy="325767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33625 w 575284"/>
                  <a:gd name="connsiteY0" fmla="*/ 282575 h 521745"/>
                  <a:gd name="connsiteX1" fmla="*/ 302170 w 575284"/>
                  <a:gd name="connsiteY1" fmla="*/ 0 h 521745"/>
                  <a:gd name="connsiteX2" fmla="*/ 570715 w 575284"/>
                  <a:gd name="connsiteY2" fmla="*/ 282575 h 521745"/>
                  <a:gd name="connsiteX3" fmla="*/ 103094 w 575284"/>
                  <a:gd name="connsiteY3" fmla="*/ 521745 h 521745"/>
                  <a:gd name="connsiteX4" fmla="*/ 33625 w 575284"/>
                  <a:gd name="connsiteY4" fmla="*/ 282575 h 521745"/>
                  <a:gd name="connsiteX0" fmla="*/ 59109 w 596398"/>
                  <a:gd name="connsiteY0" fmla="*/ 304278 h 543448"/>
                  <a:gd name="connsiteX1" fmla="*/ 71698 w 596398"/>
                  <a:gd name="connsiteY1" fmla="*/ 0 h 543448"/>
                  <a:gd name="connsiteX2" fmla="*/ 596199 w 596398"/>
                  <a:gd name="connsiteY2" fmla="*/ 304278 h 543448"/>
                  <a:gd name="connsiteX3" fmla="*/ 128578 w 596398"/>
                  <a:gd name="connsiteY3" fmla="*/ 543448 h 543448"/>
                  <a:gd name="connsiteX4" fmla="*/ 59109 w 596398"/>
                  <a:gd name="connsiteY4" fmla="*/ 304278 h 543448"/>
                  <a:gd name="connsiteX0" fmla="*/ 88470 w 625760"/>
                  <a:gd name="connsiteY0" fmla="*/ 309172 h 548342"/>
                  <a:gd name="connsiteX1" fmla="*/ 101059 w 625760"/>
                  <a:gd name="connsiteY1" fmla="*/ 4894 h 548342"/>
                  <a:gd name="connsiteX2" fmla="*/ 625560 w 625760"/>
                  <a:gd name="connsiteY2" fmla="*/ 309172 h 548342"/>
                  <a:gd name="connsiteX3" fmla="*/ 157939 w 625760"/>
                  <a:gd name="connsiteY3" fmla="*/ 548342 h 548342"/>
                  <a:gd name="connsiteX4" fmla="*/ 88470 w 625760"/>
                  <a:gd name="connsiteY4" fmla="*/ 309172 h 548342"/>
                  <a:gd name="connsiteX0" fmla="*/ 88470 w 625760"/>
                  <a:gd name="connsiteY0" fmla="*/ 309172 h 562099"/>
                  <a:gd name="connsiteX1" fmla="*/ 101059 w 625760"/>
                  <a:gd name="connsiteY1" fmla="*/ 4894 h 562099"/>
                  <a:gd name="connsiteX2" fmla="*/ 625560 w 625760"/>
                  <a:gd name="connsiteY2" fmla="*/ 309172 h 562099"/>
                  <a:gd name="connsiteX3" fmla="*/ 157939 w 625760"/>
                  <a:gd name="connsiteY3" fmla="*/ 548342 h 562099"/>
                  <a:gd name="connsiteX4" fmla="*/ 88470 w 625760"/>
                  <a:gd name="connsiteY4" fmla="*/ 309172 h 562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760" h="562099">
                    <a:moveTo>
                      <a:pt x="88470" y="309172"/>
                    </a:moveTo>
                    <a:cubicBezTo>
                      <a:pt x="78990" y="218597"/>
                      <a:pt x="-113613" y="48299"/>
                      <a:pt x="101059" y="4894"/>
                    </a:cubicBezTo>
                    <a:cubicBezTo>
                      <a:pt x="315731" y="-38511"/>
                      <a:pt x="616080" y="218597"/>
                      <a:pt x="625560" y="309172"/>
                    </a:cubicBezTo>
                    <a:cubicBezTo>
                      <a:pt x="635040" y="399747"/>
                      <a:pt x="306252" y="618875"/>
                      <a:pt x="157939" y="548342"/>
                    </a:cubicBezTo>
                    <a:cubicBezTo>
                      <a:pt x="9626" y="477809"/>
                      <a:pt x="97950" y="399747"/>
                      <a:pt x="88470" y="309172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90" name="楕円 8">
                <a:extLst>
                  <a:ext uri="{FF2B5EF4-FFF2-40B4-BE49-F238E27FC236}">
                    <a16:creationId xmlns:a16="http://schemas.microsoft.com/office/drawing/2014/main" id="{D51CF6B8-D144-40CD-B2C6-86604DBCEF7F}"/>
                  </a:ext>
                </a:extLst>
              </p:cNvPr>
              <p:cNvSpPr/>
              <p:nvPr/>
            </p:nvSpPr>
            <p:spPr>
              <a:xfrm>
                <a:off x="2976850" y="777469"/>
                <a:ext cx="281813" cy="279857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00" h="565150">
                    <a:moveTo>
                      <a:pt x="12908" y="282575"/>
                    </a:moveTo>
                    <a:cubicBezTo>
                      <a:pt x="76408" y="126513"/>
                      <a:pt x="133140" y="0"/>
                      <a:pt x="281453" y="0"/>
                    </a:cubicBezTo>
                    <a:cubicBezTo>
                      <a:pt x="429766" y="0"/>
                      <a:pt x="467448" y="145563"/>
                      <a:pt x="549998" y="282575"/>
                    </a:cubicBezTo>
                    <a:cubicBezTo>
                      <a:pt x="632548" y="419587"/>
                      <a:pt x="429766" y="565150"/>
                      <a:pt x="281453" y="565150"/>
                    </a:cubicBezTo>
                    <a:cubicBezTo>
                      <a:pt x="133140" y="565150"/>
                      <a:pt x="-50592" y="438637"/>
                      <a:pt x="12908" y="28257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91" name="楕円 8">
                <a:extLst>
                  <a:ext uri="{FF2B5EF4-FFF2-40B4-BE49-F238E27FC236}">
                    <a16:creationId xmlns:a16="http://schemas.microsoft.com/office/drawing/2014/main" id="{5A567AFC-F144-404D-BE5D-BF3F43280163}"/>
                  </a:ext>
                </a:extLst>
              </p:cNvPr>
              <p:cNvSpPr/>
              <p:nvPr/>
            </p:nvSpPr>
            <p:spPr>
              <a:xfrm rot="3600000">
                <a:off x="2670738" y="1940378"/>
                <a:ext cx="271309" cy="336866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  <a:gd name="connsiteX0" fmla="*/ 63551 w 580572"/>
                  <a:gd name="connsiteY0" fmla="*/ 378638 h 661217"/>
                  <a:gd name="connsiteX1" fmla="*/ 408296 w 580572"/>
                  <a:gd name="connsiteY1" fmla="*/ 813 h 661217"/>
                  <a:gd name="connsiteX2" fmla="*/ 549841 w 580572"/>
                  <a:gd name="connsiteY2" fmla="*/ 372288 h 661217"/>
                  <a:gd name="connsiteX3" fmla="*/ 46346 w 580572"/>
                  <a:gd name="connsiteY3" fmla="*/ 661213 h 661217"/>
                  <a:gd name="connsiteX4" fmla="*/ 63551 w 580572"/>
                  <a:gd name="connsiteY4" fmla="*/ 378638 h 661217"/>
                  <a:gd name="connsiteX0" fmla="*/ 66281 w 583302"/>
                  <a:gd name="connsiteY0" fmla="*/ 378638 h 673093"/>
                  <a:gd name="connsiteX1" fmla="*/ 411026 w 583302"/>
                  <a:gd name="connsiteY1" fmla="*/ 813 h 673093"/>
                  <a:gd name="connsiteX2" fmla="*/ 552571 w 583302"/>
                  <a:gd name="connsiteY2" fmla="*/ 372288 h 673093"/>
                  <a:gd name="connsiteX3" fmla="*/ 49076 w 583302"/>
                  <a:gd name="connsiteY3" fmla="*/ 661213 h 673093"/>
                  <a:gd name="connsiteX4" fmla="*/ 66281 w 583302"/>
                  <a:gd name="connsiteY4" fmla="*/ 378638 h 673093"/>
                  <a:gd name="connsiteX0" fmla="*/ 169620 w 530683"/>
                  <a:gd name="connsiteY0" fmla="*/ 333505 h 660689"/>
                  <a:gd name="connsiteX1" fmla="*/ 374665 w 530683"/>
                  <a:gd name="connsiteY1" fmla="*/ 130 h 660689"/>
                  <a:gd name="connsiteX2" fmla="*/ 516210 w 530683"/>
                  <a:gd name="connsiteY2" fmla="*/ 371605 h 660689"/>
                  <a:gd name="connsiteX3" fmla="*/ 12715 w 530683"/>
                  <a:gd name="connsiteY3" fmla="*/ 660530 h 660689"/>
                  <a:gd name="connsiteX4" fmla="*/ 169620 w 530683"/>
                  <a:gd name="connsiteY4" fmla="*/ 333505 h 660689"/>
                  <a:gd name="connsiteX0" fmla="*/ 169620 w 541315"/>
                  <a:gd name="connsiteY0" fmla="*/ 333487 h 660671"/>
                  <a:gd name="connsiteX1" fmla="*/ 374665 w 541315"/>
                  <a:gd name="connsiteY1" fmla="*/ 112 h 660671"/>
                  <a:gd name="connsiteX2" fmla="*/ 516210 w 541315"/>
                  <a:gd name="connsiteY2" fmla="*/ 371587 h 660671"/>
                  <a:gd name="connsiteX3" fmla="*/ 12715 w 541315"/>
                  <a:gd name="connsiteY3" fmla="*/ 660512 h 660671"/>
                  <a:gd name="connsiteX4" fmla="*/ 169620 w 541315"/>
                  <a:gd name="connsiteY4" fmla="*/ 333487 h 660671"/>
                  <a:gd name="connsiteX0" fmla="*/ 176192 w 547887"/>
                  <a:gd name="connsiteY0" fmla="*/ 333487 h 680275"/>
                  <a:gd name="connsiteX1" fmla="*/ 381237 w 547887"/>
                  <a:gd name="connsiteY1" fmla="*/ 112 h 680275"/>
                  <a:gd name="connsiteX2" fmla="*/ 522782 w 547887"/>
                  <a:gd name="connsiteY2" fmla="*/ 371587 h 680275"/>
                  <a:gd name="connsiteX3" fmla="*/ 19287 w 547887"/>
                  <a:gd name="connsiteY3" fmla="*/ 660512 h 680275"/>
                  <a:gd name="connsiteX4" fmla="*/ 176192 w 547887"/>
                  <a:gd name="connsiteY4" fmla="*/ 333487 h 680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7887" h="680275">
                    <a:moveTo>
                      <a:pt x="176192" y="333487"/>
                    </a:moveTo>
                    <a:cubicBezTo>
                      <a:pt x="236517" y="223420"/>
                      <a:pt x="228222" y="6462"/>
                      <a:pt x="381237" y="112"/>
                    </a:cubicBezTo>
                    <a:cubicBezTo>
                      <a:pt x="534252" y="-6238"/>
                      <a:pt x="583107" y="261520"/>
                      <a:pt x="522782" y="371587"/>
                    </a:cubicBezTo>
                    <a:cubicBezTo>
                      <a:pt x="462457" y="481654"/>
                      <a:pt x="96102" y="755762"/>
                      <a:pt x="19287" y="660512"/>
                    </a:cubicBezTo>
                    <a:cubicBezTo>
                      <a:pt x="-57528" y="565262"/>
                      <a:pt x="115867" y="443554"/>
                      <a:pt x="176192" y="333487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983" name="四角形: 角を丸くする 11">
              <a:extLst>
                <a:ext uri="{FF2B5EF4-FFF2-40B4-BE49-F238E27FC236}">
                  <a16:creationId xmlns:a16="http://schemas.microsoft.com/office/drawing/2014/main" id="{14089E35-D3B4-41FE-90BD-50554CF24974}"/>
                </a:ext>
              </a:extLst>
            </p:cNvPr>
            <p:cNvSpPr/>
            <p:nvPr/>
          </p:nvSpPr>
          <p:spPr>
            <a:xfrm rot="17515474">
              <a:off x="2329188" y="3726989"/>
              <a:ext cx="644905" cy="102062"/>
            </a:xfrm>
            <a:custGeom>
              <a:avLst/>
              <a:gdLst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24130 w 1194587"/>
                <a:gd name="connsiteY6" fmla="*/ 144780 h 144780"/>
                <a:gd name="connsiteX7" fmla="*/ 0 w 1194587"/>
                <a:gd name="connsiteY7" fmla="*/ 120650 h 144780"/>
                <a:gd name="connsiteX8" fmla="*/ 0 w 1194587"/>
                <a:gd name="connsiteY8" fmla="*/ 24130 h 144780"/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625945 w 1194587"/>
                <a:gd name="connsiteY6" fmla="*/ 118586 h 144780"/>
                <a:gd name="connsiteX7" fmla="*/ 24130 w 1194587"/>
                <a:gd name="connsiteY7" fmla="*/ 144780 h 144780"/>
                <a:gd name="connsiteX8" fmla="*/ 0 w 1194587"/>
                <a:gd name="connsiteY8" fmla="*/ 120650 h 144780"/>
                <a:gd name="connsiteX9" fmla="*/ 0 w 1194587"/>
                <a:gd name="connsiteY9" fmla="*/ 24130 h 144780"/>
                <a:gd name="connsiteX0" fmla="*/ 0 w 1194587"/>
                <a:gd name="connsiteY0" fmla="*/ 24156 h 144806"/>
                <a:gd name="connsiteX1" fmla="*/ 24130 w 1194587"/>
                <a:gd name="connsiteY1" fmla="*/ 26 h 144806"/>
                <a:gd name="connsiteX2" fmla="*/ 571176 w 1194587"/>
                <a:gd name="connsiteY2" fmla="*/ 23362 h 144806"/>
                <a:gd name="connsiteX3" fmla="*/ 1170457 w 1194587"/>
                <a:gd name="connsiteY3" fmla="*/ 26 h 144806"/>
                <a:gd name="connsiteX4" fmla="*/ 1194587 w 1194587"/>
                <a:gd name="connsiteY4" fmla="*/ 24156 h 144806"/>
                <a:gd name="connsiteX5" fmla="*/ 1194587 w 1194587"/>
                <a:gd name="connsiteY5" fmla="*/ 120676 h 144806"/>
                <a:gd name="connsiteX6" fmla="*/ 1170457 w 1194587"/>
                <a:gd name="connsiteY6" fmla="*/ 144806 h 144806"/>
                <a:gd name="connsiteX7" fmla="*/ 625945 w 1194587"/>
                <a:gd name="connsiteY7" fmla="*/ 118612 h 144806"/>
                <a:gd name="connsiteX8" fmla="*/ 24130 w 1194587"/>
                <a:gd name="connsiteY8" fmla="*/ 144806 h 144806"/>
                <a:gd name="connsiteX9" fmla="*/ 0 w 1194587"/>
                <a:gd name="connsiteY9" fmla="*/ 120676 h 144806"/>
                <a:gd name="connsiteX10" fmla="*/ 0 w 1194587"/>
                <a:gd name="connsiteY10" fmla="*/ 24156 h 14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94587" h="144806">
                  <a:moveTo>
                    <a:pt x="0" y="24156"/>
                  </a:moveTo>
                  <a:cubicBezTo>
                    <a:pt x="0" y="10829"/>
                    <a:pt x="10803" y="26"/>
                    <a:pt x="24130" y="26"/>
                  </a:cubicBezTo>
                  <a:cubicBezTo>
                    <a:pt x="203304" y="-926"/>
                    <a:pt x="392002" y="24314"/>
                    <a:pt x="571176" y="23362"/>
                  </a:cubicBezTo>
                  <a:lnTo>
                    <a:pt x="1170457" y="26"/>
                  </a:lnTo>
                  <a:cubicBezTo>
                    <a:pt x="1183784" y="26"/>
                    <a:pt x="1194587" y="10829"/>
                    <a:pt x="1194587" y="24156"/>
                  </a:cubicBezTo>
                  <a:lnTo>
                    <a:pt x="1194587" y="120676"/>
                  </a:lnTo>
                  <a:cubicBezTo>
                    <a:pt x="1194587" y="134003"/>
                    <a:pt x="1183784" y="144806"/>
                    <a:pt x="1170457" y="144806"/>
                  </a:cubicBezTo>
                  <a:cubicBezTo>
                    <a:pt x="988953" y="144012"/>
                    <a:pt x="807449" y="119406"/>
                    <a:pt x="625945" y="118612"/>
                  </a:cubicBezTo>
                  <a:cubicBezTo>
                    <a:pt x="425340" y="119406"/>
                    <a:pt x="224735" y="144012"/>
                    <a:pt x="24130" y="144806"/>
                  </a:cubicBezTo>
                  <a:cubicBezTo>
                    <a:pt x="10803" y="144806"/>
                    <a:pt x="0" y="134003"/>
                    <a:pt x="0" y="120676"/>
                  </a:cubicBezTo>
                  <a:lnTo>
                    <a:pt x="0" y="24156"/>
                  </a:ln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solidFill>
                <a:srgbClr val="00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84" name="四角形: 角を丸くする 11">
              <a:extLst>
                <a:ext uri="{FF2B5EF4-FFF2-40B4-BE49-F238E27FC236}">
                  <a16:creationId xmlns:a16="http://schemas.microsoft.com/office/drawing/2014/main" id="{812097D1-8ECD-4CFF-BABE-981CF76EE2D2}"/>
                </a:ext>
              </a:extLst>
            </p:cNvPr>
            <p:cNvSpPr/>
            <p:nvPr/>
          </p:nvSpPr>
          <p:spPr>
            <a:xfrm rot="20700000">
              <a:off x="1866986" y="3856866"/>
              <a:ext cx="535455" cy="87150"/>
            </a:xfrm>
            <a:custGeom>
              <a:avLst/>
              <a:gdLst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24130 w 1194587"/>
                <a:gd name="connsiteY6" fmla="*/ 144780 h 144780"/>
                <a:gd name="connsiteX7" fmla="*/ 0 w 1194587"/>
                <a:gd name="connsiteY7" fmla="*/ 120650 h 144780"/>
                <a:gd name="connsiteX8" fmla="*/ 0 w 1194587"/>
                <a:gd name="connsiteY8" fmla="*/ 24130 h 144780"/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625945 w 1194587"/>
                <a:gd name="connsiteY6" fmla="*/ 118586 h 144780"/>
                <a:gd name="connsiteX7" fmla="*/ 24130 w 1194587"/>
                <a:gd name="connsiteY7" fmla="*/ 144780 h 144780"/>
                <a:gd name="connsiteX8" fmla="*/ 0 w 1194587"/>
                <a:gd name="connsiteY8" fmla="*/ 120650 h 144780"/>
                <a:gd name="connsiteX9" fmla="*/ 0 w 1194587"/>
                <a:gd name="connsiteY9" fmla="*/ 24130 h 144780"/>
                <a:gd name="connsiteX0" fmla="*/ 0 w 1194587"/>
                <a:gd name="connsiteY0" fmla="*/ 24156 h 144806"/>
                <a:gd name="connsiteX1" fmla="*/ 24130 w 1194587"/>
                <a:gd name="connsiteY1" fmla="*/ 26 h 144806"/>
                <a:gd name="connsiteX2" fmla="*/ 571176 w 1194587"/>
                <a:gd name="connsiteY2" fmla="*/ 23362 h 144806"/>
                <a:gd name="connsiteX3" fmla="*/ 1170457 w 1194587"/>
                <a:gd name="connsiteY3" fmla="*/ 26 h 144806"/>
                <a:gd name="connsiteX4" fmla="*/ 1194587 w 1194587"/>
                <a:gd name="connsiteY4" fmla="*/ 24156 h 144806"/>
                <a:gd name="connsiteX5" fmla="*/ 1194587 w 1194587"/>
                <a:gd name="connsiteY5" fmla="*/ 120676 h 144806"/>
                <a:gd name="connsiteX6" fmla="*/ 1170457 w 1194587"/>
                <a:gd name="connsiteY6" fmla="*/ 144806 h 144806"/>
                <a:gd name="connsiteX7" fmla="*/ 625945 w 1194587"/>
                <a:gd name="connsiteY7" fmla="*/ 118612 h 144806"/>
                <a:gd name="connsiteX8" fmla="*/ 24130 w 1194587"/>
                <a:gd name="connsiteY8" fmla="*/ 144806 h 144806"/>
                <a:gd name="connsiteX9" fmla="*/ 0 w 1194587"/>
                <a:gd name="connsiteY9" fmla="*/ 120676 h 144806"/>
                <a:gd name="connsiteX10" fmla="*/ 0 w 1194587"/>
                <a:gd name="connsiteY10" fmla="*/ 24156 h 144806"/>
                <a:gd name="connsiteX0" fmla="*/ 0 w 1194587"/>
                <a:gd name="connsiteY0" fmla="*/ 44714 h 165364"/>
                <a:gd name="connsiteX1" fmla="*/ 24130 w 1194587"/>
                <a:gd name="connsiteY1" fmla="*/ 20584 h 165364"/>
                <a:gd name="connsiteX2" fmla="*/ 599630 w 1194587"/>
                <a:gd name="connsiteY2" fmla="*/ 0 h 165364"/>
                <a:gd name="connsiteX3" fmla="*/ 1170457 w 1194587"/>
                <a:gd name="connsiteY3" fmla="*/ 20584 h 165364"/>
                <a:gd name="connsiteX4" fmla="*/ 1194587 w 1194587"/>
                <a:gd name="connsiteY4" fmla="*/ 44714 h 165364"/>
                <a:gd name="connsiteX5" fmla="*/ 1194587 w 1194587"/>
                <a:gd name="connsiteY5" fmla="*/ 141234 h 165364"/>
                <a:gd name="connsiteX6" fmla="*/ 1170457 w 1194587"/>
                <a:gd name="connsiteY6" fmla="*/ 165364 h 165364"/>
                <a:gd name="connsiteX7" fmla="*/ 625945 w 1194587"/>
                <a:gd name="connsiteY7" fmla="*/ 139170 h 165364"/>
                <a:gd name="connsiteX8" fmla="*/ 24130 w 1194587"/>
                <a:gd name="connsiteY8" fmla="*/ 165364 h 165364"/>
                <a:gd name="connsiteX9" fmla="*/ 0 w 1194587"/>
                <a:gd name="connsiteY9" fmla="*/ 141234 h 165364"/>
                <a:gd name="connsiteX10" fmla="*/ 0 w 1194587"/>
                <a:gd name="connsiteY10" fmla="*/ 44714 h 165364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5072 h 186848"/>
                <a:gd name="connsiteX1" fmla="*/ 24130 w 1194587"/>
                <a:gd name="connsiteY1" fmla="*/ 20942 h 186848"/>
                <a:gd name="connsiteX2" fmla="*/ 599630 w 1194587"/>
                <a:gd name="connsiteY2" fmla="*/ 358 h 186848"/>
                <a:gd name="connsiteX3" fmla="*/ 1170457 w 1194587"/>
                <a:gd name="connsiteY3" fmla="*/ 20942 h 186848"/>
                <a:gd name="connsiteX4" fmla="*/ 1194587 w 1194587"/>
                <a:gd name="connsiteY4" fmla="*/ 45072 h 186848"/>
                <a:gd name="connsiteX5" fmla="*/ 1194587 w 1194587"/>
                <a:gd name="connsiteY5" fmla="*/ 141592 h 186848"/>
                <a:gd name="connsiteX6" fmla="*/ 1170457 w 1194587"/>
                <a:gd name="connsiteY6" fmla="*/ 165722 h 186848"/>
                <a:gd name="connsiteX7" fmla="*/ 615276 w 1194587"/>
                <a:gd name="connsiteY7" fmla="*/ 186828 h 186848"/>
                <a:gd name="connsiteX8" fmla="*/ 24130 w 1194587"/>
                <a:gd name="connsiteY8" fmla="*/ 165722 h 186848"/>
                <a:gd name="connsiteX9" fmla="*/ 0 w 1194587"/>
                <a:gd name="connsiteY9" fmla="*/ 141592 h 186848"/>
                <a:gd name="connsiteX10" fmla="*/ 0 w 1194587"/>
                <a:gd name="connsiteY10" fmla="*/ 45072 h 186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94587" h="186848">
                  <a:moveTo>
                    <a:pt x="0" y="45072"/>
                  </a:moveTo>
                  <a:cubicBezTo>
                    <a:pt x="0" y="31745"/>
                    <a:pt x="10803" y="20942"/>
                    <a:pt x="24130" y="20942"/>
                  </a:cubicBezTo>
                  <a:cubicBezTo>
                    <a:pt x="203304" y="19990"/>
                    <a:pt x="334663" y="-3125"/>
                    <a:pt x="599630" y="358"/>
                  </a:cubicBezTo>
                  <a:cubicBezTo>
                    <a:pt x="864597" y="3841"/>
                    <a:pt x="980181" y="14081"/>
                    <a:pt x="1170457" y="20942"/>
                  </a:cubicBezTo>
                  <a:cubicBezTo>
                    <a:pt x="1183784" y="20942"/>
                    <a:pt x="1194587" y="31745"/>
                    <a:pt x="1194587" y="45072"/>
                  </a:cubicBezTo>
                  <a:lnTo>
                    <a:pt x="1194587" y="141592"/>
                  </a:lnTo>
                  <a:cubicBezTo>
                    <a:pt x="1194587" y="154919"/>
                    <a:pt x="1183784" y="165722"/>
                    <a:pt x="1170457" y="165722"/>
                  </a:cubicBezTo>
                  <a:cubicBezTo>
                    <a:pt x="988953" y="164928"/>
                    <a:pt x="961708" y="186033"/>
                    <a:pt x="615276" y="186828"/>
                  </a:cubicBezTo>
                  <a:cubicBezTo>
                    <a:pt x="268844" y="187623"/>
                    <a:pt x="224735" y="164928"/>
                    <a:pt x="24130" y="165722"/>
                  </a:cubicBezTo>
                  <a:cubicBezTo>
                    <a:pt x="10803" y="165722"/>
                    <a:pt x="0" y="154919"/>
                    <a:pt x="0" y="141592"/>
                  </a:cubicBezTo>
                  <a:lnTo>
                    <a:pt x="0" y="45072"/>
                  </a:lnTo>
                  <a:close/>
                </a:path>
              </a:pathLst>
            </a:custGeom>
            <a:solidFill>
              <a:srgbClr val="33CC33"/>
            </a:solidFill>
            <a:ln w="12700" cap="flat" cmpd="sng" algn="ctr">
              <a:solidFill>
                <a:srgbClr val="00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85" name="四角形: 角を丸くする 11">
              <a:extLst>
                <a:ext uri="{FF2B5EF4-FFF2-40B4-BE49-F238E27FC236}">
                  <a16:creationId xmlns:a16="http://schemas.microsoft.com/office/drawing/2014/main" id="{98B76385-66D4-4233-A112-983BF5D63AC8}"/>
                </a:ext>
              </a:extLst>
            </p:cNvPr>
            <p:cNvSpPr/>
            <p:nvPr/>
          </p:nvSpPr>
          <p:spPr>
            <a:xfrm rot="20700000">
              <a:off x="2688758" y="4318079"/>
              <a:ext cx="535455" cy="67855"/>
            </a:xfrm>
            <a:custGeom>
              <a:avLst/>
              <a:gdLst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24130 w 1194587"/>
                <a:gd name="connsiteY6" fmla="*/ 144780 h 144780"/>
                <a:gd name="connsiteX7" fmla="*/ 0 w 1194587"/>
                <a:gd name="connsiteY7" fmla="*/ 120650 h 144780"/>
                <a:gd name="connsiteX8" fmla="*/ 0 w 1194587"/>
                <a:gd name="connsiteY8" fmla="*/ 24130 h 144780"/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625945 w 1194587"/>
                <a:gd name="connsiteY6" fmla="*/ 118586 h 144780"/>
                <a:gd name="connsiteX7" fmla="*/ 24130 w 1194587"/>
                <a:gd name="connsiteY7" fmla="*/ 144780 h 144780"/>
                <a:gd name="connsiteX8" fmla="*/ 0 w 1194587"/>
                <a:gd name="connsiteY8" fmla="*/ 120650 h 144780"/>
                <a:gd name="connsiteX9" fmla="*/ 0 w 1194587"/>
                <a:gd name="connsiteY9" fmla="*/ 24130 h 144780"/>
                <a:gd name="connsiteX0" fmla="*/ 0 w 1194587"/>
                <a:gd name="connsiteY0" fmla="*/ 24156 h 144806"/>
                <a:gd name="connsiteX1" fmla="*/ 24130 w 1194587"/>
                <a:gd name="connsiteY1" fmla="*/ 26 h 144806"/>
                <a:gd name="connsiteX2" fmla="*/ 571176 w 1194587"/>
                <a:gd name="connsiteY2" fmla="*/ 23362 h 144806"/>
                <a:gd name="connsiteX3" fmla="*/ 1170457 w 1194587"/>
                <a:gd name="connsiteY3" fmla="*/ 26 h 144806"/>
                <a:gd name="connsiteX4" fmla="*/ 1194587 w 1194587"/>
                <a:gd name="connsiteY4" fmla="*/ 24156 h 144806"/>
                <a:gd name="connsiteX5" fmla="*/ 1194587 w 1194587"/>
                <a:gd name="connsiteY5" fmla="*/ 120676 h 144806"/>
                <a:gd name="connsiteX6" fmla="*/ 1170457 w 1194587"/>
                <a:gd name="connsiteY6" fmla="*/ 144806 h 144806"/>
                <a:gd name="connsiteX7" fmla="*/ 625945 w 1194587"/>
                <a:gd name="connsiteY7" fmla="*/ 118612 h 144806"/>
                <a:gd name="connsiteX8" fmla="*/ 24130 w 1194587"/>
                <a:gd name="connsiteY8" fmla="*/ 144806 h 144806"/>
                <a:gd name="connsiteX9" fmla="*/ 0 w 1194587"/>
                <a:gd name="connsiteY9" fmla="*/ 120676 h 144806"/>
                <a:gd name="connsiteX10" fmla="*/ 0 w 1194587"/>
                <a:gd name="connsiteY10" fmla="*/ 24156 h 144806"/>
                <a:gd name="connsiteX0" fmla="*/ 0 w 1194587"/>
                <a:gd name="connsiteY0" fmla="*/ 44714 h 165364"/>
                <a:gd name="connsiteX1" fmla="*/ 24130 w 1194587"/>
                <a:gd name="connsiteY1" fmla="*/ 20584 h 165364"/>
                <a:gd name="connsiteX2" fmla="*/ 599630 w 1194587"/>
                <a:gd name="connsiteY2" fmla="*/ 0 h 165364"/>
                <a:gd name="connsiteX3" fmla="*/ 1170457 w 1194587"/>
                <a:gd name="connsiteY3" fmla="*/ 20584 h 165364"/>
                <a:gd name="connsiteX4" fmla="*/ 1194587 w 1194587"/>
                <a:gd name="connsiteY4" fmla="*/ 44714 h 165364"/>
                <a:gd name="connsiteX5" fmla="*/ 1194587 w 1194587"/>
                <a:gd name="connsiteY5" fmla="*/ 141234 h 165364"/>
                <a:gd name="connsiteX6" fmla="*/ 1170457 w 1194587"/>
                <a:gd name="connsiteY6" fmla="*/ 165364 h 165364"/>
                <a:gd name="connsiteX7" fmla="*/ 625945 w 1194587"/>
                <a:gd name="connsiteY7" fmla="*/ 139170 h 165364"/>
                <a:gd name="connsiteX8" fmla="*/ 24130 w 1194587"/>
                <a:gd name="connsiteY8" fmla="*/ 165364 h 165364"/>
                <a:gd name="connsiteX9" fmla="*/ 0 w 1194587"/>
                <a:gd name="connsiteY9" fmla="*/ 141234 h 165364"/>
                <a:gd name="connsiteX10" fmla="*/ 0 w 1194587"/>
                <a:gd name="connsiteY10" fmla="*/ 44714 h 165364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5072 h 186848"/>
                <a:gd name="connsiteX1" fmla="*/ 24130 w 1194587"/>
                <a:gd name="connsiteY1" fmla="*/ 20942 h 186848"/>
                <a:gd name="connsiteX2" fmla="*/ 599630 w 1194587"/>
                <a:gd name="connsiteY2" fmla="*/ 358 h 186848"/>
                <a:gd name="connsiteX3" fmla="*/ 1170457 w 1194587"/>
                <a:gd name="connsiteY3" fmla="*/ 20942 h 186848"/>
                <a:gd name="connsiteX4" fmla="*/ 1194587 w 1194587"/>
                <a:gd name="connsiteY4" fmla="*/ 45072 h 186848"/>
                <a:gd name="connsiteX5" fmla="*/ 1194587 w 1194587"/>
                <a:gd name="connsiteY5" fmla="*/ 141592 h 186848"/>
                <a:gd name="connsiteX6" fmla="*/ 1170457 w 1194587"/>
                <a:gd name="connsiteY6" fmla="*/ 165722 h 186848"/>
                <a:gd name="connsiteX7" fmla="*/ 615276 w 1194587"/>
                <a:gd name="connsiteY7" fmla="*/ 186828 h 186848"/>
                <a:gd name="connsiteX8" fmla="*/ 24130 w 1194587"/>
                <a:gd name="connsiteY8" fmla="*/ 165722 h 186848"/>
                <a:gd name="connsiteX9" fmla="*/ 0 w 1194587"/>
                <a:gd name="connsiteY9" fmla="*/ 141592 h 186848"/>
                <a:gd name="connsiteX10" fmla="*/ 0 w 1194587"/>
                <a:gd name="connsiteY10" fmla="*/ 45072 h 186848"/>
                <a:gd name="connsiteX0" fmla="*/ 0 w 1194587"/>
                <a:gd name="connsiteY0" fmla="*/ 24831 h 166607"/>
                <a:gd name="connsiteX1" fmla="*/ 24130 w 1194587"/>
                <a:gd name="connsiteY1" fmla="*/ 701 h 166607"/>
                <a:gd name="connsiteX2" fmla="*/ 526807 w 1194587"/>
                <a:gd name="connsiteY2" fmla="*/ 36277 h 166607"/>
                <a:gd name="connsiteX3" fmla="*/ 1170457 w 1194587"/>
                <a:gd name="connsiteY3" fmla="*/ 701 h 166607"/>
                <a:gd name="connsiteX4" fmla="*/ 1194587 w 1194587"/>
                <a:gd name="connsiteY4" fmla="*/ 24831 h 166607"/>
                <a:gd name="connsiteX5" fmla="*/ 1194587 w 1194587"/>
                <a:gd name="connsiteY5" fmla="*/ 121351 h 166607"/>
                <a:gd name="connsiteX6" fmla="*/ 1170457 w 1194587"/>
                <a:gd name="connsiteY6" fmla="*/ 145481 h 166607"/>
                <a:gd name="connsiteX7" fmla="*/ 615276 w 1194587"/>
                <a:gd name="connsiteY7" fmla="*/ 166587 h 166607"/>
                <a:gd name="connsiteX8" fmla="*/ 24130 w 1194587"/>
                <a:gd name="connsiteY8" fmla="*/ 145481 h 166607"/>
                <a:gd name="connsiteX9" fmla="*/ 0 w 1194587"/>
                <a:gd name="connsiteY9" fmla="*/ 121351 h 166607"/>
                <a:gd name="connsiteX10" fmla="*/ 0 w 1194587"/>
                <a:gd name="connsiteY10" fmla="*/ 24831 h 166607"/>
                <a:gd name="connsiteX0" fmla="*/ 0 w 1194587"/>
                <a:gd name="connsiteY0" fmla="*/ 24831 h 145480"/>
                <a:gd name="connsiteX1" fmla="*/ 24130 w 1194587"/>
                <a:gd name="connsiteY1" fmla="*/ 701 h 145480"/>
                <a:gd name="connsiteX2" fmla="*/ 526807 w 1194587"/>
                <a:gd name="connsiteY2" fmla="*/ 36277 h 145480"/>
                <a:gd name="connsiteX3" fmla="*/ 1170457 w 1194587"/>
                <a:gd name="connsiteY3" fmla="*/ 701 h 145480"/>
                <a:gd name="connsiteX4" fmla="*/ 1194587 w 1194587"/>
                <a:gd name="connsiteY4" fmla="*/ 24831 h 145480"/>
                <a:gd name="connsiteX5" fmla="*/ 1194587 w 1194587"/>
                <a:gd name="connsiteY5" fmla="*/ 121351 h 145480"/>
                <a:gd name="connsiteX6" fmla="*/ 1170457 w 1194587"/>
                <a:gd name="connsiteY6" fmla="*/ 145481 h 145480"/>
                <a:gd name="connsiteX7" fmla="*/ 700952 w 1194587"/>
                <a:gd name="connsiteY7" fmla="*/ 120640 h 145480"/>
                <a:gd name="connsiteX8" fmla="*/ 24130 w 1194587"/>
                <a:gd name="connsiteY8" fmla="*/ 145481 h 145480"/>
                <a:gd name="connsiteX9" fmla="*/ 0 w 1194587"/>
                <a:gd name="connsiteY9" fmla="*/ 121351 h 145480"/>
                <a:gd name="connsiteX10" fmla="*/ 0 w 1194587"/>
                <a:gd name="connsiteY10" fmla="*/ 24831 h 14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94587" h="145480">
                  <a:moveTo>
                    <a:pt x="0" y="24831"/>
                  </a:moveTo>
                  <a:cubicBezTo>
                    <a:pt x="0" y="11504"/>
                    <a:pt x="10803" y="701"/>
                    <a:pt x="24130" y="701"/>
                  </a:cubicBezTo>
                  <a:cubicBezTo>
                    <a:pt x="203304" y="-251"/>
                    <a:pt x="261840" y="32794"/>
                    <a:pt x="526807" y="36277"/>
                  </a:cubicBezTo>
                  <a:cubicBezTo>
                    <a:pt x="791774" y="39760"/>
                    <a:pt x="980181" y="-6160"/>
                    <a:pt x="1170457" y="701"/>
                  </a:cubicBezTo>
                  <a:cubicBezTo>
                    <a:pt x="1183784" y="701"/>
                    <a:pt x="1194587" y="11504"/>
                    <a:pt x="1194587" y="24831"/>
                  </a:cubicBezTo>
                  <a:lnTo>
                    <a:pt x="1194587" y="121351"/>
                  </a:lnTo>
                  <a:cubicBezTo>
                    <a:pt x="1194587" y="134678"/>
                    <a:pt x="1183784" y="145481"/>
                    <a:pt x="1170457" y="145481"/>
                  </a:cubicBezTo>
                  <a:cubicBezTo>
                    <a:pt x="988953" y="144687"/>
                    <a:pt x="1047384" y="119845"/>
                    <a:pt x="700952" y="120640"/>
                  </a:cubicBezTo>
                  <a:cubicBezTo>
                    <a:pt x="354520" y="121435"/>
                    <a:pt x="224735" y="144687"/>
                    <a:pt x="24130" y="145481"/>
                  </a:cubicBezTo>
                  <a:cubicBezTo>
                    <a:pt x="10803" y="145481"/>
                    <a:pt x="0" y="134678"/>
                    <a:pt x="0" y="121351"/>
                  </a:cubicBezTo>
                  <a:lnTo>
                    <a:pt x="0" y="24831"/>
                  </a:lnTo>
                  <a:close/>
                </a:path>
              </a:pathLst>
            </a:custGeom>
            <a:solidFill>
              <a:srgbClr val="33CC33"/>
            </a:solidFill>
            <a:ln w="12700" cap="flat" cmpd="sng" algn="ctr">
              <a:solidFill>
                <a:srgbClr val="00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86" name="四角形: 角を丸くする 11">
              <a:extLst>
                <a:ext uri="{FF2B5EF4-FFF2-40B4-BE49-F238E27FC236}">
                  <a16:creationId xmlns:a16="http://schemas.microsoft.com/office/drawing/2014/main" id="{63303730-8E7D-44E1-9890-9E76E3773B03}"/>
                </a:ext>
              </a:extLst>
            </p:cNvPr>
            <p:cNvSpPr/>
            <p:nvPr/>
          </p:nvSpPr>
          <p:spPr>
            <a:xfrm rot="20700000">
              <a:off x="3134052" y="4020619"/>
              <a:ext cx="432926" cy="100997"/>
            </a:xfrm>
            <a:custGeom>
              <a:avLst/>
              <a:gdLst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24130 w 1194587"/>
                <a:gd name="connsiteY6" fmla="*/ 144780 h 144780"/>
                <a:gd name="connsiteX7" fmla="*/ 0 w 1194587"/>
                <a:gd name="connsiteY7" fmla="*/ 120650 h 144780"/>
                <a:gd name="connsiteX8" fmla="*/ 0 w 1194587"/>
                <a:gd name="connsiteY8" fmla="*/ 24130 h 144780"/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625945 w 1194587"/>
                <a:gd name="connsiteY6" fmla="*/ 118586 h 144780"/>
                <a:gd name="connsiteX7" fmla="*/ 24130 w 1194587"/>
                <a:gd name="connsiteY7" fmla="*/ 144780 h 144780"/>
                <a:gd name="connsiteX8" fmla="*/ 0 w 1194587"/>
                <a:gd name="connsiteY8" fmla="*/ 120650 h 144780"/>
                <a:gd name="connsiteX9" fmla="*/ 0 w 1194587"/>
                <a:gd name="connsiteY9" fmla="*/ 24130 h 144780"/>
                <a:gd name="connsiteX0" fmla="*/ 0 w 1194587"/>
                <a:gd name="connsiteY0" fmla="*/ 24156 h 144806"/>
                <a:gd name="connsiteX1" fmla="*/ 24130 w 1194587"/>
                <a:gd name="connsiteY1" fmla="*/ 26 h 144806"/>
                <a:gd name="connsiteX2" fmla="*/ 571176 w 1194587"/>
                <a:gd name="connsiteY2" fmla="*/ 23362 h 144806"/>
                <a:gd name="connsiteX3" fmla="*/ 1170457 w 1194587"/>
                <a:gd name="connsiteY3" fmla="*/ 26 h 144806"/>
                <a:gd name="connsiteX4" fmla="*/ 1194587 w 1194587"/>
                <a:gd name="connsiteY4" fmla="*/ 24156 h 144806"/>
                <a:gd name="connsiteX5" fmla="*/ 1194587 w 1194587"/>
                <a:gd name="connsiteY5" fmla="*/ 120676 h 144806"/>
                <a:gd name="connsiteX6" fmla="*/ 1170457 w 1194587"/>
                <a:gd name="connsiteY6" fmla="*/ 144806 h 144806"/>
                <a:gd name="connsiteX7" fmla="*/ 625945 w 1194587"/>
                <a:gd name="connsiteY7" fmla="*/ 118612 h 144806"/>
                <a:gd name="connsiteX8" fmla="*/ 24130 w 1194587"/>
                <a:gd name="connsiteY8" fmla="*/ 144806 h 144806"/>
                <a:gd name="connsiteX9" fmla="*/ 0 w 1194587"/>
                <a:gd name="connsiteY9" fmla="*/ 120676 h 144806"/>
                <a:gd name="connsiteX10" fmla="*/ 0 w 1194587"/>
                <a:gd name="connsiteY10" fmla="*/ 24156 h 144806"/>
                <a:gd name="connsiteX0" fmla="*/ 0 w 1194587"/>
                <a:gd name="connsiteY0" fmla="*/ 44714 h 165364"/>
                <a:gd name="connsiteX1" fmla="*/ 24130 w 1194587"/>
                <a:gd name="connsiteY1" fmla="*/ 20584 h 165364"/>
                <a:gd name="connsiteX2" fmla="*/ 599630 w 1194587"/>
                <a:gd name="connsiteY2" fmla="*/ 0 h 165364"/>
                <a:gd name="connsiteX3" fmla="*/ 1170457 w 1194587"/>
                <a:gd name="connsiteY3" fmla="*/ 20584 h 165364"/>
                <a:gd name="connsiteX4" fmla="*/ 1194587 w 1194587"/>
                <a:gd name="connsiteY4" fmla="*/ 44714 h 165364"/>
                <a:gd name="connsiteX5" fmla="*/ 1194587 w 1194587"/>
                <a:gd name="connsiteY5" fmla="*/ 141234 h 165364"/>
                <a:gd name="connsiteX6" fmla="*/ 1170457 w 1194587"/>
                <a:gd name="connsiteY6" fmla="*/ 165364 h 165364"/>
                <a:gd name="connsiteX7" fmla="*/ 625945 w 1194587"/>
                <a:gd name="connsiteY7" fmla="*/ 139170 h 165364"/>
                <a:gd name="connsiteX8" fmla="*/ 24130 w 1194587"/>
                <a:gd name="connsiteY8" fmla="*/ 165364 h 165364"/>
                <a:gd name="connsiteX9" fmla="*/ 0 w 1194587"/>
                <a:gd name="connsiteY9" fmla="*/ 141234 h 165364"/>
                <a:gd name="connsiteX10" fmla="*/ 0 w 1194587"/>
                <a:gd name="connsiteY10" fmla="*/ 44714 h 165364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5072 h 186848"/>
                <a:gd name="connsiteX1" fmla="*/ 24130 w 1194587"/>
                <a:gd name="connsiteY1" fmla="*/ 20942 h 186848"/>
                <a:gd name="connsiteX2" fmla="*/ 599630 w 1194587"/>
                <a:gd name="connsiteY2" fmla="*/ 358 h 186848"/>
                <a:gd name="connsiteX3" fmla="*/ 1170457 w 1194587"/>
                <a:gd name="connsiteY3" fmla="*/ 20942 h 186848"/>
                <a:gd name="connsiteX4" fmla="*/ 1194587 w 1194587"/>
                <a:gd name="connsiteY4" fmla="*/ 45072 h 186848"/>
                <a:gd name="connsiteX5" fmla="*/ 1194587 w 1194587"/>
                <a:gd name="connsiteY5" fmla="*/ 141592 h 186848"/>
                <a:gd name="connsiteX6" fmla="*/ 1170457 w 1194587"/>
                <a:gd name="connsiteY6" fmla="*/ 165722 h 186848"/>
                <a:gd name="connsiteX7" fmla="*/ 615276 w 1194587"/>
                <a:gd name="connsiteY7" fmla="*/ 186828 h 186848"/>
                <a:gd name="connsiteX8" fmla="*/ 24130 w 1194587"/>
                <a:gd name="connsiteY8" fmla="*/ 165722 h 186848"/>
                <a:gd name="connsiteX9" fmla="*/ 0 w 1194587"/>
                <a:gd name="connsiteY9" fmla="*/ 141592 h 186848"/>
                <a:gd name="connsiteX10" fmla="*/ 0 w 1194587"/>
                <a:gd name="connsiteY10" fmla="*/ 45072 h 186848"/>
                <a:gd name="connsiteX0" fmla="*/ 0 w 1194587"/>
                <a:gd name="connsiteY0" fmla="*/ 24831 h 166607"/>
                <a:gd name="connsiteX1" fmla="*/ 24130 w 1194587"/>
                <a:gd name="connsiteY1" fmla="*/ 701 h 166607"/>
                <a:gd name="connsiteX2" fmla="*/ 526807 w 1194587"/>
                <a:gd name="connsiteY2" fmla="*/ 36277 h 166607"/>
                <a:gd name="connsiteX3" fmla="*/ 1170457 w 1194587"/>
                <a:gd name="connsiteY3" fmla="*/ 701 h 166607"/>
                <a:gd name="connsiteX4" fmla="*/ 1194587 w 1194587"/>
                <a:gd name="connsiteY4" fmla="*/ 24831 h 166607"/>
                <a:gd name="connsiteX5" fmla="*/ 1194587 w 1194587"/>
                <a:gd name="connsiteY5" fmla="*/ 121351 h 166607"/>
                <a:gd name="connsiteX6" fmla="*/ 1170457 w 1194587"/>
                <a:gd name="connsiteY6" fmla="*/ 145481 h 166607"/>
                <a:gd name="connsiteX7" fmla="*/ 615276 w 1194587"/>
                <a:gd name="connsiteY7" fmla="*/ 166587 h 166607"/>
                <a:gd name="connsiteX8" fmla="*/ 24130 w 1194587"/>
                <a:gd name="connsiteY8" fmla="*/ 145481 h 166607"/>
                <a:gd name="connsiteX9" fmla="*/ 0 w 1194587"/>
                <a:gd name="connsiteY9" fmla="*/ 121351 h 166607"/>
                <a:gd name="connsiteX10" fmla="*/ 0 w 1194587"/>
                <a:gd name="connsiteY10" fmla="*/ 24831 h 166607"/>
                <a:gd name="connsiteX0" fmla="*/ 0 w 1194587"/>
                <a:gd name="connsiteY0" fmla="*/ 24831 h 145480"/>
                <a:gd name="connsiteX1" fmla="*/ 24130 w 1194587"/>
                <a:gd name="connsiteY1" fmla="*/ 701 h 145480"/>
                <a:gd name="connsiteX2" fmla="*/ 526807 w 1194587"/>
                <a:gd name="connsiteY2" fmla="*/ 36277 h 145480"/>
                <a:gd name="connsiteX3" fmla="*/ 1170457 w 1194587"/>
                <a:gd name="connsiteY3" fmla="*/ 701 h 145480"/>
                <a:gd name="connsiteX4" fmla="*/ 1194587 w 1194587"/>
                <a:gd name="connsiteY4" fmla="*/ 24831 h 145480"/>
                <a:gd name="connsiteX5" fmla="*/ 1194587 w 1194587"/>
                <a:gd name="connsiteY5" fmla="*/ 121351 h 145480"/>
                <a:gd name="connsiteX6" fmla="*/ 1170457 w 1194587"/>
                <a:gd name="connsiteY6" fmla="*/ 145481 h 145480"/>
                <a:gd name="connsiteX7" fmla="*/ 700952 w 1194587"/>
                <a:gd name="connsiteY7" fmla="*/ 120640 h 145480"/>
                <a:gd name="connsiteX8" fmla="*/ 24130 w 1194587"/>
                <a:gd name="connsiteY8" fmla="*/ 145481 h 145480"/>
                <a:gd name="connsiteX9" fmla="*/ 0 w 1194587"/>
                <a:gd name="connsiteY9" fmla="*/ 121351 h 145480"/>
                <a:gd name="connsiteX10" fmla="*/ 0 w 1194587"/>
                <a:gd name="connsiteY10" fmla="*/ 24831 h 145480"/>
                <a:gd name="connsiteX0" fmla="*/ 0 w 1194587"/>
                <a:gd name="connsiteY0" fmla="*/ 95887 h 216536"/>
                <a:gd name="connsiteX1" fmla="*/ 24130 w 1194587"/>
                <a:gd name="connsiteY1" fmla="*/ 71757 h 216536"/>
                <a:gd name="connsiteX2" fmla="*/ 579372 w 1194587"/>
                <a:gd name="connsiteY2" fmla="*/ 118 h 216536"/>
                <a:gd name="connsiteX3" fmla="*/ 1170457 w 1194587"/>
                <a:gd name="connsiteY3" fmla="*/ 71757 h 216536"/>
                <a:gd name="connsiteX4" fmla="*/ 1194587 w 1194587"/>
                <a:gd name="connsiteY4" fmla="*/ 95887 h 216536"/>
                <a:gd name="connsiteX5" fmla="*/ 1194587 w 1194587"/>
                <a:gd name="connsiteY5" fmla="*/ 192407 h 216536"/>
                <a:gd name="connsiteX6" fmla="*/ 1170457 w 1194587"/>
                <a:gd name="connsiteY6" fmla="*/ 216537 h 216536"/>
                <a:gd name="connsiteX7" fmla="*/ 700952 w 1194587"/>
                <a:gd name="connsiteY7" fmla="*/ 191696 h 216536"/>
                <a:gd name="connsiteX8" fmla="*/ 24130 w 1194587"/>
                <a:gd name="connsiteY8" fmla="*/ 216537 h 216536"/>
                <a:gd name="connsiteX9" fmla="*/ 0 w 1194587"/>
                <a:gd name="connsiteY9" fmla="*/ 192407 h 216536"/>
                <a:gd name="connsiteX10" fmla="*/ 0 w 1194587"/>
                <a:gd name="connsiteY10" fmla="*/ 95887 h 216536"/>
                <a:gd name="connsiteX0" fmla="*/ 0 w 1194587"/>
                <a:gd name="connsiteY0" fmla="*/ 95887 h 216536"/>
                <a:gd name="connsiteX1" fmla="*/ 24130 w 1194587"/>
                <a:gd name="connsiteY1" fmla="*/ 71757 h 216536"/>
                <a:gd name="connsiteX2" fmla="*/ 579372 w 1194587"/>
                <a:gd name="connsiteY2" fmla="*/ 118 h 216536"/>
                <a:gd name="connsiteX3" fmla="*/ 1170457 w 1194587"/>
                <a:gd name="connsiteY3" fmla="*/ 71757 h 216536"/>
                <a:gd name="connsiteX4" fmla="*/ 1194587 w 1194587"/>
                <a:gd name="connsiteY4" fmla="*/ 95887 h 216536"/>
                <a:gd name="connsiteX5" fmla="*/ 1194587 w 1194587"/>
                <a:gd name="connsiteY5" fmla="*/ 192407 h 216536"/>
                <a:gd name="connsiteX6" fmla="*/ 1170457 w 1194587"/>
                <a:gd name="connsiteY6" fmla="*/ 216537 h 216536"/>
                <a:gd name="connsiteX7" fmla="*/ 622105 w 1194587"/>
                <a:gd name="connsiteY7" fmla="*/ 110010 h 216536"/>
                <a:gd name="connsiteX8" fmla="*/ 24130 w 1194587"/>
                <a:gd name="connsiteY8" fmla="*/ 216537 h 216536"/>
                <a:gd name="connsiteX9" fmla="*/ 0 w 1194587"/>
                <a:gd name="connsiteY9" fmla="*/ 192407 h 216536"/>
                <a:gd name="connsiteX10" fmla="*/ 0 w 1194587"/>
                <a:gd name="connsiteY10" fmla="*/ 95887 h 216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94587" h="216536">
                  <a:moveTo>
                    <a:pt x="0" y="95887"/>
                  </a:moveTo>
                  <a:cubicBezTo>
                    <a:pt x="0" y="82560"/>
                    <a:pt x="10803" y="71757"/>
                    <a:pt x="24130" y="71757"/>
                  </a:cubicBezTo>
                  <a:cubicBezTo>
                    <a:pt x="203304" y="70805"/>
                    <a:pt x="314405" y="-3365"/>
                    <a:pt x="579372" y="118"/>
                  </a:cubicBezTo>
                  <a:cubicBezTo>
                    <a:pt x="844339" y="3601"/>
                    <a:pt x="980181" y="64896"/>
                    <a:pt x="1170457" y="71757"/>
                  </a:cubicBezTo>
                  <a:cubicBezTo>
                    <a:pt x="1183784" y="71757"/>
                    <a:pt x="1194587" y="82560"/>
                    <a:pt x="1194587" y="95887"/>
                  </a:cubicBezTo>
                  <a:lnTo>
                    <a:pt x="1194587" y="192407"/>
                  </a:lnTo>
                  <a:cubicBezTo>
                    <a:pt x="1194587" y="205734"/>
                    <a:pt x="1183784" y="216537"/>
                    <a:pt x="1170457" y="216537"/>
                  </a:cubicBezTo>
                  <a:cubicBezTo>
                    <a:pt x="988953" y="215743"/>
                    <a:pt x="968537" y="109215"/>
                    <a:pt x="622105" y="110010"/>
                  </a:cubicBezTo>
                  <a:cubicBezTo>
                    <a:pt x="275673" y="110805"/>
                    <a:pt x="224735" y="215743"/>
                    <a:pt x="24130" y="216537"/>
                  </a:cubicBezTo>
                  <a:cubicBezTo>
                    <a:pt x="10803" y="216537"/>
                    <a:pt x="0" y="205734"/>
                    <a:pt x="0" y="192407"/>
                  </a:cubicBezTo>
                  <a:lnTo>
                    <a:pt x="0" y="95887"/>
                  </a:lnTo>
                  <a:close/>
                </a:path>
              </a:pathLst>
            </a:custGeom>
            <a:solidFill>
              <a:srgbClr val="33CC33"/>
            </a:solidFill>
            <a:ln w="12700" cap="flat" cmpd="sng" algn="ctr">
              <a:solidFill>
                <a:srgbClr val="00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87" name="四角形: 角を丸くする 11">
              <a:extLst>
                <a:ext uri="{FF2B5EF4-FFF2-40B4-BE49-F238E27FC236}">
                  <a16:creationId xmlns:a16="http://schemas.microsoft.com/office/drawing/2014/main" id="{2962227D-B701-48F0-A432-7BA00F457C7F}"/>
                </a:ext>
              </a:extLst>
            </p:cNvPr>
            <p:cNvSpPr/>
            <p:nvPr/>
          </p:nvSpPr>
          <p:spPr>
            <a:xfrm rot="20700000">
              <a:off x="2903613" y="3374728"/>
              <a:ext cx="432926" cy="89446"/>
            </a:xfrm>
            <a:custGeom>
              <a:avLst/>
              <a:gdLst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24130 w 1194587"/>
                <a:gd name="connsiteY6" fmla="*/ 144780 h 144780"/>
                <a:gd name="connsiteX7" fmla="*/ 0 w 1194587"/>
                <a:gd name="connsiteY7" fmla="*/ 120650 h 144780"/>
                <a:gd name="connsiteX8" fmla="*/ 0 w 1194587"/>
                <a:gd name="connsiteY8" fmla="*/ 24130 h 144780"/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625945 w 1194587"/>
                <a:gd name="connsiteY6" fmla="*/ 118586 h 144780"/>
                <a:gd name="connsiteX7" fmla="*/ 24130 w 1194587"/>
                <a:gd name="connsiteY7" fmla="*/ 144780 h 144780"/>
                <a:gd name="connsiteX8" fmla="*/ 0 w 1194587"/>
                <a:gd name="connsiteY8" fmla="*/ 120650 h 144780"/>
                <a:gd name="connsiteX9" fmla="*/ 0 w 1194587"/>
                <a:gd name="connsiteY9" fmla="*/ 24130 h 144780"/>
                <a:gd name="connsiteX0" fmla="*/ 0 w 1194587"/>
                <a:gd name="connsiteY0" fmla="*/ 24156 h 144806"/>
                <a:gd name="connsiteX1" fmla="*/ 24130 w 1194587"/>
                <a:gd name="connsiteY1" fmla="*/ 26 h 144806"/>
                <a:gd name="connsiteX2" fmla="*/ 571176 w 1194587"/>
                <a:gd name="connsiteY2" fmla="*/ 23362 h 144806"/>
                <a:gd name="connsiteX3" fmla="*/ 1170457 w 1194587"/>
                <a:gd name="connsiteY3" fmla="*/ 26 h 144806"/>
                <a:gd name="connsiteX4" fmla="*/ 1194587 w 1194587"/>
                <a:gd name="connsiteY4" fmla="*/ 24156 h 144806"/>
                <a:gd name="connsiteX5" fmla="*/ 1194587 w 1194587"/>
                <a:gd name="connsiteY5" fmla="*/ 120676 h 144806"/>
                <a:gd name="connsiteX6" fmla="*/ 1170457 w 1194587"/>
                <a:gd name="connsiteY6" fmla="*/ 144806 h 144806"/>
                <a:gd name="connsiteX7" fmla="*/ 625945 w 1194587"/>
                <a:gd name="connsiteY7" fmla="*/ 118612 h 144806"/>
                <a:gd name="connsiteX8" fmla="*/ 24130 w 1194587"/>
                <a:gd name="connsiteY8" fmla="*/ 144806 h 144806"/>
                <a:gd name="connsiteX9" fmla="*/ 0 w 1194587"/>
                <a:gd name="connsiteY9" fmla="*/ 120676 h 144806"/>
                <a:gd name="connsiteX10" fmla="*/ 0 w 1194587"/>
                <a:gd name="connsiteY10" fmla="*/ 24156 h 144806"/>
                <a:gd name="connsiteX0" fmla="*/ 0 w 1194587"/>
                <a:gd name="connsiteY0" fmla="*/ 44714 h 165364"/>
                <a:gd name="connsiteX1" fmla="*/ 24130 w 1194587"/>
                <a:gd name="connsiteY1" fmla="*/ 20584 h 165364"/>
                <a:gd name="connsiteX2" fmla="*/ 599630 w 1194587"/>
                <a:gd name="connsiteY2" fmla="*/ 0 h 165364"/>
                <a:gd name="connsiteX3" fmla="*/ 1170457 w 1194587"/>
                <a:gd name="connsiteY3" fmla="*/ 20584 h 165364"/>
                <a:gd name="connsiteX4" fmla="*/ 1194587 w 1194587"/>
                <a:gd name="connsiteY4" fmla="*/ 44714 h 165364"/>
                <a:gd name="connsiteX5" fmla="*/ 1194587 w 1194587"/>
                <a:gd name="connsiteY5" fmla="*/ 141234 h 165364"/>
                <a:gd name="connsiteX6" fmla="*/ 1170457 w 1194587"/>
                <a:gd name="connsiteY6" fmla="*/ 165364 h 165364"/>
                <a:gd name="connsiteX7" fmla="*/ 625945 w 1194587"/>
                <a:gd name="connsiteY7" fmla="*/ 139170 h 165364"/>
                <a:gd name="connsiteX8" fmla="*/ 24130 w 1194587"/>
                <a:gd name="connsiteY8" fmla="*/ 165364 h 165364"/>
                <a:gd name="connsiteX9" fmla="*/ 0 w 1194587"/>
                <a:gd name="connsiteY9" fmla="*/ 141234 h 165364"/>
                <a:gd name="connsiteX10" fmla="*/ 0 w 1194587"/>
                <a:gd name="connsiteY10" fmla="*/ 44714 h 165364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5072 h 186848"/>
                <a:gd name="connsiteX1" fmla="*/ 24130 w 1194587"/>
                <a:gd name="connsiteY1" fmla="*/ 20942 h 186848"/>
                <a:gd name="connsiteX2" fmla="*/ 599630 w 1194587"/>
                <a:gd name="connsiteY2" fmla="*/ 358 h 186848"/>
                <a:gd name="connsiteX3" fmla="*/ 1170457 w 1194587"/>
                <a:gd name="connsiteY3" fmla="*/ 20942 h 186848"/>
                <a:gd name="connsiteX4" fmla="*/ 1194587 w 1194587"/>
                <a:gd name="connsiteY4" fmla="*/ 45072 h 186848"/>
                <a:gd name="connsiteX5" fmla="*/ 1194587 w 1194587"/>
                <a:gd name="connsiteY5" fmla="*/ 141592 h 186848"/>
                <a:gd name="connsiteX6" fmla="*/ 1170457 w 1194587"/>
                <a:gd name="connsiteY6" fmla="*/ 165722 h 186848"/>
                <a:gd name="connsiteX7" fmla="*/ 615276 w 1194587"/>
                <a:gd name="connsiteY7" fmla="*/ 186828 h 186848"/>
                <a:gd name="connsiteX8" fmla="*/ 24130 w 1194587"/>
                <a:gd name="connsiteY8" fmla="*/ 165722 h 186848"/>
                <a:gd name="connsiteX9" fmla="*/ 0 w 1194587"/>
                <a:gd name="connsiteY9" fmla="*/ 141592 h 186848"/>
                <a:gd name="connsiteX10" fmla="*/ 0 w 1194587"/>
                <a:gd name="connsiteY10" fmla="*/ 45072 h 186848"/>
                <a:gd name="connsiteX0" fmla="*/ 0 w 1194587"/>
                <a:gd name="connsiteY0" fmla="*/ 24831 h 166607"/>
                <a:gd name="connsiteX1" fmla="*/ 24130 w 1194587"/>
                <a:gd name="connsiteY1" fmla="*/ 701 h 166607"/>
                <a:gd name="connsiteX2" fmla="*/ 526807 w 1194587"/>
                <a:gd name="connsiteY2" fmla="*/ 36277 h 166607"/>
                <a:gd name="connsiteX3" fmla="*/ 1170457 w 1194587"/>
                <a:gd name="connsiteY3" fmla="*/ 701 h 166607"/>
                <a:gd name="connsiteX4" fmla="*/ 1194587 w 1194587"/>
                <a:gd name="connsiteY4" fmla="*/ 24831 h 166607"/>
                <a:gd name="connsiteX5" fmla="*/ 1194587 w 1194587"/>
                <a:gd name="connsiteY5" fmla="*/ 121351 h 166607"/>
                <a:gd name="connsiteX6" fmla="*/ 1170457 w 1194587"/>
                <a:gd name="connsiteY6" fmla="*/ 145481 h 166607"/>
                <a:gd name="connsiteX7" fmla="*/ 615276 w 1194587"/>
                <a:gd name="connsiteY7" fmla="*/ 166587 h 166607"/>
                <a:gd name="connsiteX8" fmla="*/ 24130 w 1194587"/>
                <a:gd name="connsiteY8" fmla="*/ 145481 h 166607"/>
                <a:gd name="connsiteX9" fmla="*/ 0 w 1194587"/>
                <a:gd name="connsiteY9" fmla="*/ 121351 h 166607"/>
                <a:gd name="connsiteX10" fmla="*/ 0 w 1194587"/>
                <a:gd name="connsiteY10" fmla="*/ 24831 h 166607"/>
                <a:gd name="connsiteX0" fmla="*/ 0 w 1194587"/>
                <a:gd name="connsiteY0" fmla="*/ 24831 h 145480"/>
                <a:gd name="connsiteX1" fmla="*/ 24130 w 1194587"/>
                <a:gd name="connsiteY1" fmla="*/ 701 h 145480"/>
                <a:gd name="connsiteX2" fmla="*/ 526807 w 1194587"/>
                <a:gd name="connsiteY2" fmla="*/ 36277 h 145480"/>
                <a:gd name="connsiteX3" fmla="*/ 1170457 w 1194587"/>
                <a:gd name="connsiteY3" fmla="*/ 701 h 145480"/>
                <a:gd name="connsiteX4" fmla="*/ 1194587 w 1194587"/>
                <a:gd name="connsiteY4" fmla="*/ 24831 h 145480"/>
                <a:gd name="connsiteX5" fmla="*/ 1194587 w 1194587"/>
                <a:gd name="connsiteY5" fmla="*/ 121351 h 145480"/>
                <a:gd name="connsiteX6" fmla="*/ 1170457 w 1194587"/>
                <a:gd name="connsiteY6" fmla="*/ 145481 h 145480"/>
                <a:gd name="connsiteX7" fmla="*/ 700952 w 1194587"/>
                <a:gd name="connsiteY7" fmla="*/ 120640 h 145480"/>
                <a:gd name="connsiteX8" fmla="*/ 24130 w 1194587"/>
                <a:gd name="connsiteY8" fmla="*/ 145481 h 145480"/>
                <a:gd name="connsiteX9" fmla="*/ 0 w 1194587"/>
                <a:gd name="connsiteY9" fmla="*/ 121351 h 145480"/>
                <a:gd name="connsiteX10" fmla="*/ 0 w 1194587"/>
                <a:gd name="connsiteY10" fmla="*/ 24831 h 145480"/>
                <a:gd name="connsiteX0" fmla="*/ 0 w 1194587"/>
                <a:gd name="connsiteY0" fmla="*/ 95887 h 216536"/>
                <a:gd name="connsiteX1" fmla="*/ 24130 w 1194587"/>
                <a:gd name="connsiteY1" fmla="*/ 71757 h 216536"/>
                <a:gd name="connsiteX2" fmla="*/ 579372 w 1194587"/>
                <a:gd name="connsiteY2" fmla="*/ 118 h 216536"/>
                <a:gd name="connsiteX3" fmla="*/ 1170457 w 1194587"/>
                <a:gd name="connsiteY3" fmla="*/ 71757 h 216536"/>
                <a:gd name="connsiteX4" fmla="*/ 1194587 w 1194587"/>
                <a:gd name="connsiteY4" fmla="*/ 95887 h 216536"/>
                <a:gd name="connsiteX5" fmla="*/ 1194587 w 1194587"/>
                <a:gd name="connsiteY5" fmla="*/ 192407 h 216536"/>
                <a:gd name="connsiteX6" fmla="*/ 1170457 w 1194587"/>
                <a:gd name="connsiteY6" fmla="*/ 216537 h 216536"/>
                <a:gd name="connsiteX7" fmla="*/ 700952 w 1194587"/>
                <a:gd name="connsiteY7" fmla="*/ 191696 h 216536"/>
                <a:gd name="connsiteX8" fmla="*/ 24130 w 1194587"/>
                <a:gd name="connsiteY8" fmla="*/ 216537 h 216536"/>
                <a:gd name="connsiteX9" fmla="*/ 0 w 1194587"/>
                <a:gd name="connsiteY9" fmla="*/ 192407 h 216536"/>
                <a:gd name="connsiteX10" fmla="*/ 0 w 1194587"/>
                <a:gd name="connsiteY10" fmla="*/ 95887 h 216536"/>
                <a:gd name="connsiteX0" fmla="*/ 0 w 1194587"/>
                <a:gd name="connsiteY0" fmla="*/ 95887 h 216536"/>
                <a:gd name="connsiteX1" fmla="*/ 24130 w 1194587"/>
                <a:gd name="connsiteY1" fmla="*/ 71757 h 216536"/>
                <a:gd name="connsiteX2" fmla="*/ 579372 w 1194587"/>
                <a:gd name="connsiteY2" fmla="*/ 118 h 216536"/>
                <a:gd name="connsiteX3" fmla="*/ 1170457 w 1194587"/>
                <a:gd name="connsiteY3" fmla="*/ 71757 h 216536"/>
                <a:gd name="connsiteX4" fmla="*/ 1194587 w 1194587"/>
                <a:gd name="connsiteY4" fmla="*/ 95887 h 216536"/>
                <a:gd name="connsiteX5" fmla="*/ 1194587 w 1194587"/>
                <a:gd name="connsiteY5" fmla="*/ 192407 h 216536"/>
                <a:gd name="connsiteX6" fmla="*/ 1170457 w 1194587"/>
                <a:gd name="connsiteY6" fmla="*/ 216537 h 216536"/>
                <a:gd name="connsiteX7" fmla="*/ 622105 w 1194587"/>
                <a:gd name="connsiteY7" fmla="*/ 110010 h 216536"/>
                <a:gd name="connsiteX8" fmla="*/ 24130 w 1194587"/>
                <a:gd name="connsiteY8" fmla="*/ 216537 h 216536"/>
                <a:gd name="connsiteX9" fmla="*/ 0 w 1194587"/>
                <a:gd name="connsiteY9" fmla="*/ 192407 h 216536"/>
                <a:gd name="connsiteX10" fmla="*/ 0 w 1194587"/>
                <a:gd name="connsiteY10" fmla="*/ 95887 h 216536"/>
                <a:gd name="connsiteX0" fmla="*/ 0 w 1194587"/>
                <a:gd name="connsiteY0" fmla="*/ 95887 h 263181"/>
                <a:gd name="connsiteX1" fmla="*/ 24130 w 1194587"/>
                <a:gd name="connsiteY1" fmla="*/ 71757 h 263181"/>
                <a:gd name="connsiteX2" fmla="*/ 579372 w 1194587"/>
                <a:gd name="connsiteY2" fmla="*/ 118 h 263181"/>
                <a:gd name="connsiteX3" fmla="*/ 1170457 w 1194587"/>
                <a:gd name="connsiteY3" fmla="*/ 71757 h 263181"/>
                <a:gd name="connsiteX4" fmla="*/ 1194587 w 1194587"/>
                <a:gd name="connsiteY4" fmla="*/ 95887 h 263181"/>
                <a:gd name="connsiteX5" fmla="*/ 1194587 w 1194587"/>
                <a:gd name="connsiteY5" fmla="*/ 192407 h 263181"/>
                <a:gd name="connsiteX6" fmla="*/ 1170457 w 1194587"/>
                <a:gd name="connsiteY6" fmla="*/ 216537 h 263181"/>
                <a:gd name="connsiteX7" fmla="*/ 635245 w 1194587"/>
                <a:gd name="connsiteY7" fmla="*/ 263172 h 263181"/>
                <a:gd name="connsiteX8" fmla="*/ 24130 w 1194587"/>
                <a:gd name="connsiteY8" fmla="*/ 216537 h 263181"/>
                <a:gd name="connsiteX9" fmla="*/ 0 w 1194587"/>
                <a:gd name="connsiteY9" fmla="*/ 192407 h 263181"/>
                <a:gd name="connsiteX10" fmla="*/ 0 w 1194587"/>
                <a:gd name="connsiteY10" fmla="*/ 95887 h 263181"/>
                <a:gd name="connsiteX0" fmla="*/ 0 w 1194587"/>
                <a:gd name="connsiteY0" fmla="*/ 24477 h 191771"/>
                <a:gd name="connsiteX1" fmla="*/ 24130 w 1194587"/>
                <a:gd name="connsiteY1" fmla="*/ 347 h 191771"/>
                <a:gd name="connsiteX2" fmla="*/ 697645 w 1194587"/>
                <a:gd name="connsiteY2" fmla="*/ 86975 h 191771"/>
                <a:gd name="connsiteX3" fmla="*/ 1170457 w 1194587"/>
                <a:gd name="connsiteY3" fmla="*/ 347 h 191771"/>
                <a:gd name="connsiteX4" fmla="*/ 1194587 w 1194587"/>
                <a:gd name="connsiteY4" fmla="*/ 24477 h 191771"/>
                <a:gd name="connsiteX5" fmla="*/ 1194587 w 1194587"/>
                <a:gd name="connsiteY5" fmla="*/ 120997 h 191771"/>
                <a:gd name="connsiteX6" fmla="*/ 1170457 w 1194587"/>
                <a:gd name="connsiteY6" fmla="*/ 145127 h 191771"/>
                <a:gd name="connsiteX7" fmla="*/ 635245 w 1194587"/>
                <a:gd name="connsiteY7" fmla="*/ 191762 h 191771"/>
                <a:gd name="connsiteX8" fmla="*/ 24130 w 1194587"/>
                <a:gd name="connsiteY8" fmla="*/ 145127 h 191771"/>
                <a:gd name="connsiteX9" fmla="*/ 0 w 1194587"/>
                <a:gd name="connsiteY9" fmla="*/ 120997 h 191771"/>
                <a:gd name="connsiteX10" fmla="*/ 0 w 1194587"/>
                <a:gd name="connsiteY10" fmla="*/ 24477 h 1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94587" h="191771">
                  <a:moveTo>
                    <a:pt x="0" y="24477"/>
                  </a:moveTo>
                  <a:cubicBezTo>
                    <a:pt x="0" y="11150"/>
                    <a:pt x="10803" y="347"/>
                    <a:pt x="24130" y="347"/>
                  </a:cubicBezTo>
                  <a:cubicBezTo>
                    <a:pt x="203304" y="-605"/>
                    <a:pt x="432678" y="83492"/>
                    <a:pt x="697645" y="86975"/>
                  </a:cubicBezTo>
                  <a:cubicBezTo>
                    <a:pt x="962612" y="90458"/>
                    <a:pt x="980181" y="-6514"/>
                    <a:pt x="1170457" y="347"/>
                  </a:cubicBezTo>
                  <a:cubicBezTo>
                    <a:pt x="1183784" y="347"/>
                    <a:pt x="1194587" y="11150"/>
                    <a:pt x="1194587" y="24477"/>
                  </a:cubicBezTo>
                  <a:lnTo>
                    <a:pt x="1194587" y="120997"/>
                  </a:lnTo>
                  <a:cubicBezTo>
                    <a:pt x="1194587" y="134324"/>
                    <a:pt x="1183784" y="145127"/>
                    <a:pt x="1170457" y="145127"/>
                  </a:cubicBezTo>
                  <a:cubicBezTo>
                    <a:pt x="988953" y="144333"/>
                    <a:pt x="981677" y="190967"/>
                    <a:pt x="635245" y="191762"/>
                  </a:cubicBezTo>
                  <a:cubicBezTo>
                    <a:pt x="288813" y="192557"/>
                    <a:pt x="224735" y="144333"/>
                    <a:pt x="24130" y="145127"/>
                  </a:cubicBezTo>
                  <a:cubicBezTo>
                    <a:pt x="10803" y="145127"/>
                    <a:pt x="0" y="134324"/>
                    <a:pt x="0" y="120997"/>
                  </a:cubicBezTo>
                  <a:lnTo>
                    <a:pt x="0" y="24477"/>
                  </a:ln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solidFill>
                <a:srgbClr val="00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88" name="四角形: 角を丸くする 11">
              <a:extLst>
                <a:ext uri="{FF2B5EF4-FFF2-40B4-BE49-F238E27FC236}">
                  <a16:creationId xmlns:a16="http://schemas.microsoft.com/office/drawing/2014/main" id="{79B8ABC6-5972-4C84-9718-6201666C95AD}"/>
                </a:ext>
              </a:extLst>
            </p:cNvPr>
            <p:cNvSpPr/>
            <p:nvPr/>
          </p:nvSpPr>
          <p:spPr>
            <a:xfrm rot="5400000">
              <a:off x="2145833" y="4132426"/>
              <a:ext cx="535455" cy="87150"/>
            </a:xfrm>
            <a:custGeom>
              <a:avLst/>
              <a:gdLst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24130 w 1194587"/>
                <a:gd name="connsiteY6" fmla="*/ 144780 h 144780"/>
                <a:gd name="connsiteX7" fmla="*/ 0 w 1194587"/>
                <a:gd name="connsiteY7" fmla="*/ 120650 h 144780"/>
                <a:gd name="connsiteX8" fmla="*/ 0 w 1194587"/>
                <a:gd name="connsiteY8" fmla="*/ 24130 h 144780"/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625945 w 1194587"/>
                <a:gd name="connsiteY6" fmla="*/ 118586 h 144780"/>
                <a:gd name="connsiteX7" fmla="*/ 24130 w 1194587"/>
                <a:gd name="connsiteY7" fmla="*/ 144780 h 144780"/>
                <a:gd name="connsiteX8" fmla="*/ 0 w 1194587"/>
                <a:gd name="connsiteY8" fmla="*/ 120650 h 144780"/>
                <a:gd name="connsiteX9" fmla="*/ 0 w 1194587"/>
                <a:gd name="connsiteY9" fmla="*/ 24130 h 144780"/>
                <a:gd name="connsiteX0" fmla="*/ 0 w 1194587"/>
                <a:gd name="connsiteY0" fmla="*/ 24156 h 144806"/>
                <a:gd name="connsiteX1" fmla="*/ 24130 w 1194587"/>
                <a:gd name="connsiteY1" fmla="*/ 26 h 144806"/>
                <a:gd name="connsiteX2" fmla="*/ 571176 w 1194587"/>
                <a:gd name="connsiteY2" fmla="*/ 23362 h 144806"/>
                <a:gd name="connsiteX3" fmla="*/ 1170457 w 1194587"/>
                <a:gd name="connsiteY3" fmla="*/ 26 h 144806"/>
                <a:gd name="connsiteX4" fmla="*/ 1194587 w 1194587"/>
                <a:gd name="connsiteY4" fmla="*/ 24156 h 144806"/>
                <a:gd name="connsiteX5" fmla="*/ 1194587 w 1194587"/>
                <a:gd name="connsiteY5" fmla="*/ 120676 h 144806"/>
                <a:gd name="connsiteX6" fmla="*/ 1170457 w 1194587"/>
                <a:gd name="connsiteY6" fmla="*/ 144806 h 144806"/>
                <a:gd name="connsiteX7" fmla="*/ 625945 w 1194587"/>
                <a:gd name="connsiteY7" fmla="*/ 118612 h 144806"/>
                <a:gd name="connsiteX8" fmla="*/ 24130 w 1194587"/>
                <a:gd name="connsiteY8" fmla="*/ 144806 h 144806"/>
                <a:gd name="connsiteX9" fmla="*/ 0 w 1194587"/>
                <a:gd name="connsiteY9" fmla="*/ 120676 h 144806"/>
                <a:gd name="connsiteX10" fmla="*/ 0 w 1194587"/>
                <a:gd name="connsiteY10" fmla="*/ 24156 h 144806"/>
                <a:gd name="connsiteX0" fmla="*/ 0 w 1194587"/>
                <a:gd name="connsiteY0" fmla="*/ 44714 h 165364"/>
                <a:gd name="connsiteX1" fmla="*/ 24130 w 1194587"/>
                <a:gd name="connsiteY1" fmla="*/ 20584 h 165364"/>
                <a:gd name="connsiteX2" fmla="*/ 599630 w 1194587"/>
                <a:gd name="connsiteY2" fmla="*/ 0 h 165364"/>
                <a:gd name="connsiteX3" fmla="*/ 1170457 w 1194587"/>
                <a:gd name="connsiteY3" fmla="*/ 20584 h 165364"/>
                <a:gd name="connsiteX4" fmla="*/ 1194587 w 1194587"/>
                <a:gd name="connsiteY4" fmla="*/ 44714 h 165364"/>
                <a:gd name="connsiteX5" fmla="*/ 1194587 w 1194587"/>
                <a:gd name="connsiteY5" fmla="*/ 141234 h 165364"/>
                <a:gd name="connsiteX6" fmla="*/ 1170457 w 1194587"/>
                <a:gd name="connsiteY6" fmla="*/ 165364 h 165364"/>
                <a:gd name="connsiteX7" fmla="*/ 625945 w 1194587"/>
                <a:gd name="connsiteY7" fmla="*/ 139170 h 165364"/>
                <a:gd name="connsiteX8" fmla="*/ 24130 w 1194587"/>
                <a:gd name="connsiteY8" fmla="*/ 165364 h 165364"/>
                <a:gd name="connsiteX9" fmla="*/ 0 w 1194587"/>
                <a:gd name="connsiteY9" fmla="*/ 141234 h 165364"/>
                <a:gd name="connsiteX10" fmla="*/ 0 w 1194587"/>
                <a:gd name="connsiteY10" fmla="*/ 44714 h 165364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5072 h 186848"/>
                <a:gd name="connsiteX1" fmla="*/ 24130 w 1194587"/>
                <a:gd name="connsiteY1" fmla="*/ 20942 h 186848"/>
                <a:gd name="connsiteX2" fmla="*/ 599630 w 1194587"/>
                <a:gd name="connsiteY2" fmla="*/ 358 h 186848"/>
                <a:gd name="connsiteX3" fmla="*/ 1170457 w 1194587"/>
                <a:gd name="connsiteY3" fmla="*/ 20942 h 186848"/>
                <a:gd name="connsiteX4" fmla="*/ 1194587 w 1194587"/>
                <a:gd name="connsiteY4" fmla="*/ 45072 h 186848"/>
                <a:gd name="connsiteX5" fmla="*/ 1194587 w 1194587"/>
                <a:gd name="connsiteY5" fmla="*/ 141592 h 186848"/>
                <a:gd name="connsiteX6" fmla="*/ 1170457 w 1194587"/>
                <a:gd name="connsiteY6" fmla="*/ 165722 h 186848"/>
                <a:gd name="connsiteX7" fmla="*/ 615276 w 1194587"/>
                <a:gd name="connsiteY7" fmla="*/ 186828 h 186848"/>
                <a:gd name="connsiteX8" fmla="*/ 24130 w 1194587"/>
                <a:gd name="connsiteY8" fmla="*/ 165722 h 186848"/>
                <a:gd name="connsiteX9" fmla="*/ 0 w 1194587"/>
                <a:gd name="connsiteY9" fmla="*/ 141592 h 186848"/>
                <a:gd name="connsiteX10" fmla="*/ 0 w 1194587"/>
                <a:gd name="connsiteY10" fmla="*/ 45072 h 186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94587" h="186848">
                  <a:moveTo>
                    <a:pt x="0" y="45072"/>
                  </a:moveTo>
                  <a:cubicBezTo>
                    <a:pt x="0" y="31745"/>
                    <a:pt x="10803" y="20942"/>
                    <a:pt x="24130" y="20942"/>
                  </a:cubicBezTo>
                  <a:cubicBezTo>
                    <a:pt x="203304" y="19990"/>
                    <a:pt x="334663" y="-3125"/>
                    <a:pt x="599630" y="358"/>
                  </a:cubicBezTo>
                  <a:cubicBezTo>
                    <a:pt x="864597" y="3841"/>
                    <a:pt x="980181" y="14081"/>
                    <a:pt x="1170457" y="20942"/>
                  </a:cubicBezTo>
                  <a:cubicBezTo>
                    <a:pt x="1183784" y="20942"/>
                    <a:pt x="1194587" y="31745"/>
                    <a:pt x="1194587" y="45072"/>
                  </a:cubicBezTo>
                  <a:lnTo>
                    <a:pt x="1194587" y="141592"/>
                  </a:lnTo>
                  <a:cubicBezTo>
                    <a:pt x="1194587" y="154919"/>
                    <a:pt x="1183784" y="165722"/>
                    <a:pt x="1170457" y="165722"/>
                  </a:cubicBezTo>
                  <a:cubicBezTo>
                    <a:pt x="988953" y="164928"/>
                    <a:pt x="961708" y="186033"/>
                    <a:pt x="615276" y="186828"/>
                  </a:cubicBezTo>
                  <a:cubicBezTo>
                    <a:pt x="268844" y="187623"/>
                    <a:pt x="224735" y="164928"/>
                    <a:pt x="24130" y="165722"/>
                  </a:cubicBezTo>
                  <a:cubicBezTo>
                    <a:pt x="10803" y="165722"/>
                    <a:pt x="0" y="154919"/>
                    <a:pt x="0" y="141592"/>
                  </a:cubicBezTo>
                  <a:lnTo>
                    <a:pt x="0" y="45072"/>
                  </a:ln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solidFill>
                <a:srgbClr val="00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89" name="正方形/長方形 1988">
              <a:extLst>
                <a:ext uri="{FF2B5EF4-FFF2-40B4-BE49-F238E27FC236}">
                  <a16:creationId xmlns:a16="http://schemas.microsoft.com/office/drawing/2014/main" id="{7C77A10A-BDF1-47E5-8569-9A08F1AA2557}"/>
                </a:ext>
              </a:extLst>
            </p:cNvPr>
            <p:cNvSpPr/>
            <p:nvPr/>
          </p:nvSpPr>
          <p:spPr>
            <a:xfrm rot="3600000">
              <a:off x="3082824" y="3874672"/>
              <a:ext cx="319087" cy="8232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90" name="正方形/長方形 1989">
              <a:extLst>
                <a:ext uri="{FF2B5EF4-FFF2-40B4-BE49-F238E27FC236}">
                  <a16:creationId xmlns:a16="http://schemas.microsoft.com/office/drawing/2014/main" id="{52123B0B-CACD-4742-B9C2-DD1B7B3DA27A}"/>
                </a:ext>
              </a:extLst>
            </p:cNvPr>
            <p:cNvSpPr/>
            <p:nvPr/>
          </p:nvSpPr>
          <p:spPr>
            <a:xfrm rot="4143961">
              <a:off x="2923281" y="3641913"/>
              <a:ext cx="319087" cy="8232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91" name="正方形/長方形 1990">
              <a:extLst>
                <a:ext uri="{FF2B5EF4-FFF2-40B4-BE49-F238E27FC236}">
                  <a16:creationId xmlns:a16="http://schemas.microsoft.com/office/drawing/2014/main" id="{AB8DCA8A-E467-42FA-A243-7D4C5F0F069B}"/>
                </a:ext>
              </a:extLst>
            </p:cNvPr>
            <p:cNvSpPr/>
            <p:nvPr/>
          </p:nvSpPr>
          <p:spPr>
            <a:xfrm rot="15300000">
              <a:off x="3128068" y="4226675"/>
              <a:ext cx="262695" cy="6131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92" name="正方形/長方形 1991">
              <a:extLst>
                <a:ext uri="{FF2B5EF4-FFF2-40B4-BE49-F238E27FC236}">
                  <a16:creationId xmlns:a16="http://schemas.microsoft.com/office/drawing/2014/main" id="{4E913C77-F6A1-4E9A-9007-7A6D127A21F4}"/>
                </a:ext>
              </a:extLst>
            </p:cNvPr>
            <p:cNvSpPr/>
            <p:nvPr/>
          </p:nvSpPr>
          <p:spPr>
            <a:xfrm rot="15843961">
              <a:off x="2967222" y="3989342"/>
              <a:ext cx="262695" cy="6131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93" name="正方形/長方形 1992">
              <a:extLst>
                <a:ext uri="{FF2B5EF4-FFF2-40B4-BE49-F238E27FC236}">
                  <a16:creationId xmlns:a16="http://schemas.microsoft.com/office/drawing/2014/main" id="{CC48D7A4-9983-4D80-B099-A69E80899EB8}"/>
                </a:ext>
              </a:extLst>
            </p:cNvPr>
            <p:cNvSpPr/>
            <p:nvPr/>
          </p:nvSpPr>
          <p:spPr>
            <a:xfrm rot="14647798">
              <a:off x="3621399" y="3875717"/>
              <a:ext cx="290060" cy="8232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94" name="正方形/長方形 1993">
              <a:extLst>
                <a:ext uri="{FF2B5EF4-FFF2-40B4-BE49-F238E27FC236}">
                  <a16:creationId xmlns:a16="http://schemas.microsoft.com/office/drawing/2014/main" id="{13C0DC79-BCFD-436A-A5BC-F20BA50F9151}"/>
                </a:ext>
              </a:extLst>
            </p:cNvPr>
            <p:cNvSpPr/>
            <p:nvPr/>
          </p:nvSpPr>
          <p:spPr>
            <a:xfrm rot="15191759">
              <a:off x="3461511" y="3645226"/>
              <a:ext cx="290060" cy="8232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95" name="正方形/長方形 1994">
              <a:extLst>
                <a:ext uri="{FF2B5EF4-FFF2-40B4-BE49-F238E27FC236}">
                  <a16:creationId xmlns:a16="http://schemas.microsoft.com/office/drawing/2014/main" id="{6A4215EA-CB12-4325-9012-E371B5EFF019}"/>
                </a:ext>
              </a:extLst>
            </p:cNvPr>
            <p:cNvSpPr/>
            <p:nvPr/>
          </p:nvSpPr>
          <p:spPr>
            <a:xfrm rot="4747798">
              <a:off x="3660893" y="4230591"/>
              <a:ext cx="238798" cy="6131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96" name="正方形/長方形 1995">
              <a:extLst>
                <a:ext uri="{FF2B5EF4-FFF2-40B4-BE49-F238E27FC236}">
                  <a16:creationId xmlns:a16="http://schemas.microsoft.com/office/drawing/2014/main" id="{DAEA7E81-192B-4C5F-BA86-ABFA46E15402}"/>
                </a:ext>
              </a:extLst>
            </p:cNvPr>
            <p:cNvSpPr/>
            <p:nvPr/>
          </p:nvSpPr>
          <p:spPr>
            <a:xfrm rot="5291759">
              <a:off x="3499288" y="3994988"/>
              <a:ext cx="238798" cy="6131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997" name="グループ化 1996">
              <a:extLst>
                <a:ext uri="{FF2B5EF4-FFF2-40B4-BE49-F238E27FC236}">
                  <a16:creationId xmlns:a16="http://schemas.microsoft.com/office/drawing/2014/main" id="{F5379F82-E1F2-4799-B75C-5B8268C87016}"/>
                </a:ext>
              </a:extLst>
            </p:cNvPr>
            <p:cNvGrpSpPr/>
            <p:nvPr/>
          </p:nvGrpSpPr>
          <p:grpSpPr>
            <a:xfrm>
              <a:off x="2441168" y="3438526"/>
              <a:ext cx="1073456" cy="1000266"/>
              <a:chOff x="2365590" y="3368100"/>
              <a:chExt cx="1224611" cy="1141117"/>
            </a:xfrm>
          </p:grpSpPr>
          <p:grpSp>
            <p:nvGrpSpPr>
              <p:cNvPr id="2351" name="グループ化 2350">
                <a:extLst>
                  <a:ext uri="{FF2B5EF4-FFF2-40B4-BE49-F238E27FC236}">
                    <a16:creationId xmlns:a16="http://schemas.microsoft.com/office/drawing/2014/main" id="{A9F6CB44-DF7E-43F2-920B-3520828DACCF}"/>
                  </a:ext>
                </a:extLst>
              </p:cNvPr>
              <p:cNvGrpSpPr/>
              <p:nvPr/>
            </p:nvGrpSpPr>
            <p:grpSpPr>
              <a:xfrm>
                <a:off x="2365590" y="4125913"/>
                <a:ext cx="137622" cy="103142"/>
                <a:chOff x="4870664" y="4394201"/>
                <a:chExt cx="361736" cy="281501"/>
              </a:xfrm>
            </p:grpSpPr>
            <p:sp>
              <p:nvSpPr>
                <p:cNvPr id="2373" name="四角形: 角を丸くする 2372">
                  <a:extLst>
                    <a:ext uri="{FF2B5EF4-FFF2-40B4-BE49-F238E27FC236}">
                      <a16:creationId xmlns:a16="http://schemas.microsoft.com/office/drawing/2014/main" id="{EF1AFD0E-545F-49F3-AFDC-D0AEFE31183F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74" name="四角形: 角を丸くする 2373">
                  <a:extLst>
                    <a:ext uri="{FF2B5EF4-FFF2-40B4-BE49-F238E27FC236}">
                      <a16:creationId xmlns:a16="http://schemas.microsoft.com/office/drawing/2014/main" id="{58160C8A-6186-4AAE-81CE-264DD1E3D28D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52" name="グループ化 2351">
                <a:extLst>
                  <a:ext uri="{FF2B5EF4-FFF2-40B4-BE49-F238E27FC236}">
                    <a16:creationId xmlns:a16="http://schemas.microsoft.com/office/drawing/2014/main" id="{1A08509A-5856-4423-BDFA-00169E97F231}"/>
                  </a:ext>
                </a:extLst>
              </p:cNvPr>
              <p:cNvGrpSpPr/>
              <p:nvPr/>
            </p:nvGrpSpPr>
            <p:grpSpPr>
              <a:xfrm rot="9900000">
                <a:off x="3006794" y="4137462"/>
                <a:ext cx="137622" cy="103142"/>
                <a:chOff x="4870664" y="4394201"/>
                <a:chExt cx="361736" cy="281501"/>
              </a:xfrm>
            </p:grpSpPr>
            <p:sp>
              <p:nvSpPr>
                <p:cNvPr id="2371" name="四角形: 角を丸くする 2370">
                  <a:extLst>
                    <a:ext uri="{FF2B5EF4-FFF2-40B4-BE49-F238E27FC236}">
                      <a16:creationId xmlns:a16="http://schemas.microsoft.com/office/drawing/2014/main" id="{07622790-D5F0-4E22-8CC3-4FE864F63F2D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72" name="四角形: 角を丸くする 2371">
                  <a:extLst>
                    <a:ext uri="{FF2B5EF4-FFF2-40B4-BE49-F238E27FC236}">
                      <a16:creationId xmlns:a16="http://schemas.microsoft.com/office/drawing/2014/main" id="{F7B50C13-23D9-4231-83C9-8619D4166664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53" name="グループ化 2352">
                <a:extLst>
                  <a:ext uri="{FF2B5EF4-FFF2-40B4-BE49-F238E27FC236}">
                    <a16:creationId xmlns:a16="http://schemas.microsoft.com/office/drawing/2014/main" id="{6B84BE62-9668-4F69-AB8F-0E0338783871}"/>
                  </a:ext>
                </a:extLst>
              </p:cNvPr>
              <p:cNvGrpSpPr/>
              <p:nvPr/>
            </p:nvGrpSpPr>
            <p:grpSpPr>
              <a:xfrm rot="17100000">
                <a:off x="2387317" y="3385340"/>
                <a:ext cx="137622" cy="103142"/>
                <a:chOff x="4870664" y="4394201"/>
                <a:chExt cx="361736" cy="281501"/>
              </a:xfrm>
            </p:grpSpPr>
            <p:sp>
              <p:nvSpPr>
                <p:cNvPr id="2369" name="四角形: 角を丸くする 2368">
                  <a:extLst>
                    <a:ext uri="{FF2B5EF4-FFF2-40B4-BE49-F238E27FC236}">
                      <a16:creationId xmlns:a16="http://schemas.microsoft.com/office/drawing/2014/main" id="{B174D775-65D0-491C-847B-BB74FB6B0FAB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70" name="四角形: 角を丸くする 2369">
                  <a:extLst>
                    <a:ext uri="{FF2B5EF4-FFF2-40B4-BE49-F238E27FC236}">
                      <a16:creationId xmlns:a16="http://schemas.microsoft.com/office/drawing/2014/main" id="{E68D887D-2DD2-4EAD-9D71-BB5C39A4C9AF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54" name="グループ化 2353">
                <a:extLst>
                  <a:ext uri="{FF2B5EF4-FFF2-40B4-BE49-F238E27FC236}">
                    <a16:creationId xmlns:a16="http://schemas.microsoft.com/office/drawing/2014/main" id="{D7639E26-32FD-4E3B-94A4-F4E90FFDEEF0}"/>
                  </a:ext>
                </a:extLst>
              </p:cNvPr>
              <p:cNvGrpSpPr/>
              <p:nvPr/>
            </p:nvGrpSpPr>
            <p:grpSpPr>
              <a:xfrm rot="5400000">
                <a:off x="3023466" y="3391836"/>
                <a:ext cx="137622" cy="103142"/>
                <a:chOff x="4870664" y="4394201"/>
                <a:chExt cx="361736" cy="281501"/>
              </a:xfrm>
            </p:grpSpPr>
            <p:sp>
              <p:nvSpPr>
                <p:cNvPr id="2367" name="四角形: 角を丸くする 2366">
                  <a:extLst>
                    <a:ext uri="{FF2B5EF4-FFF2-40B4-BE49-F238E27FC236}">
                      <a16:creationId xmlns:a16="http://schemas.microsoft.com/office/drawing/2014/main" id="{59E21F76-A84C-4A65-AED1-97686A9812C4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68" name="四角形: 角を丸くする 2367">
                  <a:extLst>
                    <a:ext uri="{FF2B5EF4-FFF2-40B4-BE49-F238E27FC236}">
                      <a16:creationId xmlns:a16="http://schemas.microsoft.com/office/drawing/2014/main" id="{C6F6393A-2AF3-4D88-B0BF-DB02CFEF9928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55" name="グループ化 2354">
                <a:extLst>
                  <a:ext uri="{FF2B5EF4-FFF2-40B4-BE49-F238E27FC236}">
                    <a16:creationId xmlns:a16="http://schemas.microsoft.com/office/drawing/2014/main" id="{D96BB326-F85E-4D97-B369-8947E3255818}"/>
                  </a:ext>
                </a:extLst>
              </p:cNvPr>
              <p:cNvGrpSpPr/>
              <p:nvPr/>
            </p:nvGrpSpPr>
            <p:grpSpPr>
              <a:xfrm rot="17965030">
                <a:off x="2818743" y="4385420"/>
                <a:ext cx="137622" cy="103142"/>
                <a:chOff x="4870664" y="4394201"/>
                <a:chExt cx="361736" cy="281501"/>
              </a:xfrm>
            </p:grpSpPr>
            <p:sp>
              <p:nvSpPr>
                <p:cNvPr id="2365" name="四角形: 角を丸くする 2364">
                  <a:extLst>
                    <a:ext uri="{FF2B5EF4-FFF2-40B4-BE49-F238E27FC236}">
                      <a16:creationId xmlns:a16="http://schemas.microsoft.com/office/drawing/2014/main" id="{D40F837B-42C2-4157-BD76-BA4761629971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66" name="四角形: 角を丸くする 2365">
                  <a:extLst>
                    <a:ext uri="{FF2B5EF4-FFF2-40B4-BE49-F238E27FC236}">
                      <a16:creationId xmlns:a16="http://schemas.microsoft.com/office/drawing/2014/main" id="{C53E05B7-61A2-4D13-9DFE-46685B8E0C8F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56" name="グループ化 2355">
                <a:extLst>
                  <a:ext uri="{FF2B5EF4-FFF2-40B4-BE49-F238E27FC236}">
                    <a16:creationId xmlns:a16="http://schemas.microsoft.com/office/drawing/2014/main" id="{968BCD2F-6CAB-43D6-B8BE-117425059832}"/>
                  </a:ext>
                </a:extLst>
              </p:cNvPr>
              <p:cNvGrpSpPr/>
              <p:nvPr/>
            </p:nvGrpSpPr>
            <p:grpSpPr>
              <a:xfrm rot="6265030">
                <a:off x="3453638" y="4388835"/>
                <a:ext cx="137622" cy="103142"/>
                <a:chOff x="4870664" y="4394201"/>
                <a:chExt cx="361736" cy="281501"/>
              </a:xfrm>
            </p:grpSpPr>
            <p:sp>
              <p:nvSpPr>
                <p:cNvPr id="2363" name="四角形: 角を丸くする 2362">
                  <a:extLst>
                    <a:ext uri="{FF2B5EF4-FFF2-40B4-BE49-F238E27FC236}">
                      <a16:creationId xmlns:a16="http://schemas.microsoft.com/office/drawing/2014/main" id="{DC039F76-289E-4A56-80DE-471A469B0F01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64" name="四角形: 角を丸くする 2363">
                  <a:extLst>
                    <a:ext uri="{FF2B5EF4-FFF2-40B4-BE49-F238E27FC236}">
                      <a16:creationId xmlns:a16="http://schemas.microsoft.com/office/drawing/2014/main" id="{40942044-4BDB-4781-A5E2-8605C8381ACE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57" name="グループ化 2356">
                <a:extLst>
                  <a:ext uri="{FF2B5EF4-FFF2-40B4-BE49-F238E27FC236}">
                    <a16:creationId xmlns:a16="http://schemas.microsoft.com/office/drawing/2014/main" id="{EA0C71A8-FD87-41A6-AD6F-6B96C524B56A}"/>
                  </a:ext>
                </a:extLst>
              </p:cNvPr>
              <p:cNvGrpSpPr/>
              <p:nvPr/>
            </p:nvGrpSpPr>
            <p:grpSpPr>
              <a:xfrm rot="13465030">
                <a:off x="2817601" y="3661681"/>
                <a:ext cx="137622" cy="103142"/>
                <a:chOff x="4870664" y="4394201"/>
                <a:chExt cx="361736" cy="281501"/>
              </a:xfrm>
            </p:grpSpPr>
            <p:sp>
              <p:nvSpPr>
                <p:cNvPr id="2361" name="四角形: 角を丸くする 2360">
                  <a:extLst>
                    <a:ext uri="{FF2B5EF4-FFF2-40B4-BE49-F238E27FC236}">
                      <a16:creationId xmlns:a16="http://schemas.microsoft.com/office/drawing/2014/main" id="{7F6BE3E1-F854-452E-9038-966EB198F61B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62" name="四角形: 角を丸くする 2361">
                  <a:extLst>
                    <a:ext uri="{FF2B5EF4-FFF2-40B4-BE49-F238E27FC236}">
                      <a16:creationId xmlns:a16="http://schemas.microsoft.com/office/drawing/2014/main" id="{037BE231-3EAD-4865-B169-C2BAB728E518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58" name="グループ化 2357">
                <a:extLst>
                  <a:ext uri="{FF2B5EF4-FFF2-40B4-BE49-F238E27FC236}">
                    <a16:creationId xmlns:a16="http://schemas.microsoft.com/office/drawing/2014/main" id="{142267DA-0194-4B38-A900-058C5359ADFB}"/>
                  </a:ext>
                </a:extLst>
              </p:cNvPr>
              <p:cNvGrpSpPr/>
              <p:nvPr/>
            </p:nvGrpSpPr>
            <p:grpSpPr>
              <a:xfrm rot="1765030">
                <a:off x="3452579" y="3665387"/>
                <a:ext cx="137622" cy="103142"/>
                <a:chOff x="4870664" y="4394201"/>
                <a:chExt cx="361736" cy="281501"/>
              </a:xfrm>
            </p:grpSpPr>
            <p:sp>
              <p:nvSpPr>
                <p:cNvPr id="2359" name="四角形: 角を丸くする 2358">
                  <a:extLst>
                    <a:ext uri="{FF2B5EF4-FFF2-40B4-BE49-F238E27FC236}">
                      <a16:creationId xmlns:a16="http://schemas.microsoft.com/office/drawing/2014/main" id="{6046B844-575F-4051-8818-F6A6C267B06A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60" name="四角形: 角を丸くする 2359">
                  <a:extLst>
                    <a:ext uri="{FF2B5EF4-FFF2-40B4-BE49-F238E27FC236}">
                      <a16:creationId xmlns:a16="http://schemas.microsoft.com/office/drawing/2014/main" id="{5BAF5702-AB39-45B6-BE37-2DBB02C68E7A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998" name="グループ化 1997">
              <a:extLst>
                <a:ext uri="{FF2B5EF4-FFF2-40B4-BE49-F238E27FC236}">
                  <a16:creationId xmlns:a16="http://schemas.microsoft.com/office/drawing/2014/main" id="{D148536E-AAD3-4B8B-B6D9-2B2AAB679782}"/>
                </a:ext>
              </a:extLst>
            </p:cNvPr>
            <p:cNvGrpSpPr/>
            <p:nvPr/>
          </p:nvGrpSpPr>
          <p:grpSpPr>
            <a:xfrm>
              <a:off x="2055405" y="3552826"/>
              <a:ext cx="1073456" cy="1000266"/>
              <a:chOff x="2365590" y="3368100"/>
              <a:chExt cx="1224611" cy="1141117"/>
            </a:xfrm>
          </p:grpSpPr>
          <p:grpSp>
            <p:nvGrpSpPr>
              <p:cNvPr id="2327" name="グループ化 2326">
                <a:extLst>
                  <a:ext uri="{FF2B5EF4-FFF2-40B4-BE49-F238E27FC236}">
                    <a16:creationId xmlns:a16="http://schemas.microsoft.com/office/drawing/2014/main" id="{56C7E94B-7808-4750-9DB6-7508ADE9A98C}"/>
                  </a:ext>
                </a:extLst>
              </p:cNvPr>
              <p:cNvGrpSpPr/>
              <p:nvPr/>
            </p:nvGrpSpPr>
            <p:grpSpPr>
              <a:xfrm>
                <a:off x="2365590" y="4125913"/>
                <a:ext cx="137622" cy="103142"/>
                <a:chOff x="4870664" y="4394201"/>
                <a:chExt cx="361736" cy="281501"/>
              </a:xfrm>
            </p:grpSpPr>
            <p:sp>
              <p:nvSpPr>
                <p:cNvPr id="2349" name="四角形: 角を丸くする 2348">
                  <a:extLst>
                    <a:ext uri="{FF2B5EF4-FFF2-40B4-BE49-F238E27FC236}">
                      <a16:creationId xmlns:a16="http://schemas.microsoft.com/office/drawing/2014/main" id="{9202550B-D8D8-429C-A209-590CA715DF5A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50" name="四角形: 角を丸くする 2349">
                  <a:extLst>
                    <a:ext uri="{FF2B5EF4-FFF2-40B4-BE49-F238E27FC236}">
                      <a16:creationId xmlns:a16="http://schemas.microsoft.com/office/drawing/2014/main" id="{A4CBC81E-9FE5-4702-A592-5B510487E3BC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28" name="グループ化 2327">
                <a:extLst>
                  <a:ext uri="{FF2B5EF4-FFF2-40B4-BE49-F238E27FC236}">
                    <a16:creationId xmlns:a16="http://schemas.microsoft.com/office/drawing/2014/main" id="{53F3D373-98C2-4602-A452-E7D8E6B06F10}"/>
                  </a:ext>
                </a:extLst>
              </p:cNvPr>
              <p:cNvGrpSpPr/>
              <p:nvPr/>
            </p:nvGrpSpPr>
            <p:grpSpPr>
              <a:xfrm rot="9900000">
                <a:off x="3006794" y="4137462"/>
                <a:ext cx="137622" cy="103142"/>
                <a:chOff x="4870664" y="4394201"/>
                <a:chExt cx="361736" cy="281501"/>
              </a:xfrm>
            </p:grpSpPr>
            <p:sp>
              <p:nvSpPr>
                <p:cNvPr id="2347" name="四角形: 角を丸くする 2346">
                  <a:extLst>
                    <a:ext uri="{FF2B5EF4-FFF2-40B4-BE49-F238E27FC236}">
                      <a16:creationId xmlns:a16="http://schemas.microsoft.com/office/drawing/2014/main" id="{D48799CF-3F04-4684-9C31-8FE9371C0D4E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48" name="四角形: 角を丸くする 2347">
                  <a:extLst>
                    <a:ext uri="{FF2B5EF4-FFF2-40B4-BE49-F238E27FC236}">
                      <a16:creationId xmlns:a16="http://schemas.microsoft.com/office/drawing/2014/main" id="{EDFA1713-6ADF-4758-B3AF-09C0FB077653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29" name="グループ化 2328">
                <a:extLst>
                  <a:ext uri="{FF2B5EF4-FFF2-40B4-BE49-F238E27FC236}">
                    <a16:creationId xmlns:a16="http://schemas.microsoft.com/office/drawing/2014/main" id="{814C7A5F-7894-4E67-AF4E-E91C1DE1C2AA}"/>
                  </a:ext>
                </a:extLst>
              </p:cNvPr>
              <p:cNvGrpSpPr/>
              <p:nvPr/>
            </p:nvGrpSpPr>
            <p:grpSpPr>
              <a:xfrm rot="17100000">
                <a:off x="2387317" y="3385340"/>
                <a:ext cx="137622" cy="103142"/>
                <a:chOff x="4870664" y="4394201"/>
                <a:chExt cx="361736" cy="281501"/>
              </a:xfrm>
            </p:grpSpPr>
            <p:sp>
              <p:nvSpPr>
                <p:cNvPr id="2345" name="四角形: 角を丸くする 2344">
                  <a:extLst>
                    <a:ext uri="{FF2B5EF4-FFF2-40B4-BE49-F238E27FC236}">
                      <a16:creationId xmlns:a16="http://schemas.microsoft.com/office/drawing/2014/main" id="{9DE9D144-5045-411C-8510-CA7DA37C5A1D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46" name="四角形: 角を丸くする 2345">
                  <a:extLst>
                    <a:ext uri="{FF2B5EF4-FFF2-40B4-BE49-F238E27FC236}">
                      <a16:creationId xmlns:a16="http://schemas.microsoft.com/office/drawing/2014/main" id="{D736F4FE-C00D-45F0-A999-B6C6ACD15897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30" name="グループ化 2329">
                <a:extLst>
                  <a:ext uri="{FF2B5EF4-FFF2-40B4-BE49-F238E27FC236}">
                    <a16:creationId xmlns:a16="http://schemas.microsoft.com/office/drawing/2014/main" id="{268A0DA5-A6D3-4A78-B83A-355A84358CD7}"/>
                  </a:ext>
                </a:extLst>
              </p:cNvPr>
              <p:cNvGrpSpPr/>
              <p:nvPr/>
            </p:nvGrpSpPr>
            <p:grpSpPr>
              <a:xfrm rot="5400000">
                <a:off x="3023466" y="3391836"/>
                <a:ext cx="137622" cy="103142"/>
                <a:chOff x="4870664" y="4394201"/>
                <a:chExt cx="361736" cy="281501"/>
              </a:xfrm>
            </p:grpSpPr>
            <p:sp>
              <p:nvSpPr>
                <p:cNvPr id="2343" name="四角形: 角を丸くする 2342">
                  <a:extLst>
                    <a:ext uri="{FF2B5EF4-FFF2-40B4-BE49-F238E27FC236}">
                      <a16:creationId xmlns:a16="http://schemas.microsoft.com/office/drawing/2014/main" id="{F4CCF6C5-A217-4749-A96C-EB6EAC6E4B6F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44" name="四角形: 角を丸くする 2343">
                  <a:extLst>
                    <a:ext uri="{FF2B5EF4-FFF2-40B4-BE49-F238E27FC236}">
                      <a16:creationId xmlns:a16="http://schemas.microsoft.com/office/drawing/2014/main" id="{B5A735EC-EDC3-482A-A139-7C96FF44D73B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31" name="グループ化 2330">
                <a:extLst>
                  <a:ext uri="{FF2B5EF4-FFF2-40B4-BE49-F238E27FC236}">
                    <a16:creationId xmlns:a16="http://schemas.microsoft.com/office/drawing/2014/main" id="{A2CED3BF-E5F5-4A45-8B30-A7141F33D352}"/>
                  </a:ext>
                </a:extLst>
              </p:cNvPr>
              <p:cNvGrpSpPr/>
              <p:nvPr/>
            </p:nvGrpSpPr>
            <p:grpSpPr>
              <a:xfrm rot="17965030">
                <a:off x="2818743" y="4385420"/>
                <a:ext cx="137622" cy="103142"/>
                <a:chOff x="4870664" y="4394201"/>
                <a:chExt cx="361736" cy="281501"/>
              </a:xfrm>
            </p:grpSpPr>
            <p:sp>
              <p:nvSpPr>
                <p:cNvPr id="2341" name="四角形: 角を丸くする 2340">
                  <a:extLst>
                    <a:ext uri="{FF2B5EF4-FFF2-40B4-BE49-F238E27FC236}">
                      <a16:creationId xmlns:a16="http://schemas.microsoft.com/office/drawing/2014/main" id="{36AE9450-BF93-4E43-9458-438281F9B20A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42" name="四角形: 角を丸くする 2341">
                  <a:extLst>
                    <a:ext uri="{FF2B5EF4-FFF2-40B4-BE49-F238E27FC236}">
                      <a16:creationId xmlns:a16="http://schemas.microsoft.com/office/drawing/2014/main" id="{59B84795-5420-4CEE-8D18-25C3C0B075D4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32" name="グループ化 2331">
                <a:extLst>
                  <a:ext uri="{FF2B5EF4-FFF2-40B4-BE49-F238E27FC236}">
                    <a16:creationId xmlns:a16="http://schemas.microsoft.com/office/drawing/2014/main" id="{681B56AA-BB63-4FC7-A37C-DD524DC1A92E}"/>
                  </a:ext>
                </a:extLst>
              </p:cNvPr>
              <p:cNvGrpSpPr/>
              <p:nvPr/>
            </p:nvGrpSpPr>
            <p:grpSpPr>
              <a:xfrm rot="6265030">
                <a:off x="3453638" y="4388835"/>
                <a:ext cx="137622" cy="103142"/>
                <a:chOff x="4870664" y="4394201"/>
                <a:chExt cx="361736" cy="281501"/>
              </a:xfrm>
            </p:grpSpPr>
            <p:sp>
              <p:nvSpPr>
                <p:cNvPr id="2339" name="四角形: 角を丸くする 2338">
                  <a:extLst>
                    <a:ext uri="{FF2B5EF4-FFF2-40B4-BE49-F238E27FC236}">
                      <a16:creationId xmlns:a16="http://schemas.microsoft.com/office/drawing/2014/main" id="{14533097-C284-4BEE-B9E9-96CBC5C3466A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40" name="四角形: 角を丸くする 2339">
                  <a:extLst>
                    <a:ext uri="{FF2B5EF4-FFF2-40B4-BE49-F238E27FC236}">
                      <a16:creationId xmlns:a16="http://schemas.microsoft.com/office/drawing/2014/main" id="{C0A7BA61-3909-42FC-9CE8-250534BCDA68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33" name="グループ化 2332">
                <a:extLst>
                  <a:ext uri="{FF2B5EF4-FFF2-40B4-BE49-F238E27FC236}">
                    <a16:creationId xmlns:a16="http://schemas.microsoft.com/office/drawing/2014/main" id="{6E4DF6A7-D274-4050-A185-92B335BE21C3}"/>
                  </a:ext>
                </a:extLst>
              </p:cNvPr>
              <p:cNvGrpSpPr/>
              <p:nvPr/>
            </p:nvGrpSpPr>
            <p:grpSpPr>
              <a:xfrm rot="13465030">
                <a:off x="2817601" y="3661681"/>
                <a:ext cx="137622" cy="103142"/>
                <a:chOff x="4870664" y="4394201"/>
                <a:chExt cx="361736" cy="281501"/>
              </a:xfrm>
            </p:grpSpPr>
            <p:sp>
              <p:nvSpPr>
                <p:cNvPr id="2337" name="四角形: 角を丸くする 2336">
                  <a:extLst>
                    <a:ext uri="{FF2B5EF4-FFF2-40B4-BE49-F238E27FC236}">
                      <a16:creationId xmlns:a16="http://schemas.microsoft.com/office/drawing/2014/main" id="{6B3297A2-F52D-4565-AB56-08CC54316783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38" name="四角形: 角を丸くする 2337">
                  <a:extLst>
                    <a:ext uri="{FF2B5EF4-FFF2-40B4-BE49-F238E27FC236}">
                      <a16:creationId xmlns:a16="http://schemas.microsoft.com/office/drawing/2014/main" id="{6E9618B1-4024-49BB-A0D6-ED426A1CA576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34" name="グループ化 2333">
                <a:extLst>
                  <a:ext uri="{FF2B5EF4-FFF2-40B4-BE49-F238E27FC236}">
                    <a16:creationId xmlns:a16="http://schemas.microsoft.com/office/drawing/2014/main" id="{F3F4192A-2DEE-4D2E-B142-C73352B510B7}"/>
                  </a:ext>
                </a:extLst>
              </p:cNvPr>
              <p:cNvGrpSpPr/>
              <p:nvPr/>
            </p:nvGrpSpPr>
            <p:grpSpPr>
              <a:xfrm rot="1765030">
                <a:off x="3452579" y="3665387"/>
                <a:ext cx="137622" cy="103142"/>
                <a:chOff x="4870664" y="4394201"/>
                <a:chExt cx="361736" cy="281501"/>
              </a:xfrm>
            </p:grpSpPr>
            <p:sp>
              <p:nvSpPr>
                <p:cNvPr id="2335" name="四角形: 角を丸くする 2334">
                  <a:extLst>
                    <a:ext uri="{FF2B5EF4-FFF2-40B4-BE49-F238E27FC236}">
                      <a16:creationId xmlns:a16="http://schemas.microsoft.com/office/drawing/2014/main" id="{63D333EC-93B7-4FC3-B23E-8A9F6D708CE1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36" name="四角形: 角を丸くする 2335">
                  <a:extLst>
                    <a:ext uri="{FF2B5EF4-FFF2-40B4-BE49-F238E27FC236}">
                      <a16:creationId xmlns:a16="http://schemas.microsoft.com/office/drawing/2014/main" id="{B9465925-948B-4C49-9605-7348DA4AEF35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999" name="グループ化 1998">
              <a:extLst>
                <a:ext uri="{FF2B5EF4-FFF2-40B4-BE49-F238E27FC236}">
                  <a16:creationId xmlns:a16="http://schemas.microsoft.com/office/drawing/2014/main" id="{F4E83BB9-60D7-4D70-8209-96A9EE1A583D}"/>
                </a:ext>
              </a:extLst>
            </p:cNvPr>
            <p:cNvGrpSpPr/>
            <p:nvPr/>
          </p:nvGrpSpPr>
          <p:grpSpPr>
            <a:xfrm>
              <a:off x="2622143" y="3186113"/>
              <a:ext cx="1073456" cy="1000266"/>
              <a:chOff x="2365590" y="3368100"/>
              <a:chExt cx="1224611" cy="1141117"/>
            </a:xfrm>
          </p:grpSpPr>
          <p:grpSp>
            <p:nvGrpSpPr>
              <p:cNvPr id="2303" name="グループ化 2302">
                <a:extLst>
                  <a:ext uri="{FF2B5EF4-FFF2-40B4-BE49-F238E27FC236}">
                    <a16:creationId xmlns:a16="http://schemas.microsoft.com/office/drawing/2014/main" id="{2D780FC2-538F-4A8F-A62C-B7BE419495BE}"/>
                  </a:ext>
                </a:extLst>
              </p:cNvPr>
              <p:cNvGrpSpPr/>
              <p:nvPr/>
            </p:nvGrpSpPr>
            <p:grpSpPr>
              <a:xfrm>
                <a:off x="2365590" y="4125913"/>
                <a:ext cx="137622" cy="103142"/>
                <a:chOff x="4870664" y="4394201"/>
                <a:chExt cx="361736" cy="281501"/>
              </a:xfrm>
            </p:grpSpPr>
            <p:sp>
              <p:nvSpPr>
                <p:cNvPr id="2325" name="四角形: 角を丸くする 2324">
                  <a:extLst>
                    <a:ext uri="{FF2B5EF4-FFF2-40B4-BE49-F238E27FC236}">
                      <a16:creationId xmlns:a16="http://schemas.microsoft.com/office/drawing/2014/main" id="{44344732-5546-49D0-B3F9-1C48C6E49601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26" name="四角形: 角を丸くする 2325">
                  <a:extLst>
                    <a:ext uri="{FF2B5EF4-FFF2-40B4-BE49-F238E27FC236}">
                      <a16:creationId xmlns:a16="http://schemas.microsoft.com/office/drawing/2014/main" id="{FF0E8160-8C85-49EC-896B-0A545DF8CA42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04" name="グループ化 2303">
                <a:extLst>
                  <a:ext uri="{FF2B5EF4-FFF2-40B4-BE49-F238E27FC236}">
                    <a16:creationId xmlns:a16="http://schemas.microsoft.com/office/drawing/2014/main" id="{501F9EBA-5FB3-462E-A66E-DBF0C6A4D835}"/>
                  </a:ext>
                </a:extLst>
              </p:cNvPr>
              <p:cNvGrpSpPr/>
              <p:nvPr/>
            </p:nvGrpSpPr>
            <p:grpSpPr>
              <a:xfrm rot="9900000">
                <a:off x="3006794" y="4137462"/>
                <a:ext cx="137622" cy="103142"/>
                <a:chOff x="4870664" y="4394201"/>
                <a:chExt cx="361736" cy="281501"/>
              </a:xfrm>
            </p:grpSpPr>
            <p:sp>
              <p:nvSpPr>
                <p:cNvPr id="2323" name="四角形: 角を丸くする 2322">
                  <a:extLst>
                    <a:ext uri="{FF2B5EF4-FFF2-40B4-BE49-F238E27FC236}">
                      <a16:creationId xmlns:a16="http://schemas.microsoft.com/office/drawing/2014/main" id="{ECC86F6E-2B9F-4646-B578-0049E2DE0717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24" name="四角形: 角を丸くする 2323">
                  <a:extLst>
                    <a:ext uri="{FF2B5EF4-FFF2-40B4-BE49-F238E27FC236}">
                      <a16:creationId xmlns:a16="http://schemas.microsoft.com/office/drawing/2014/main" id="{4D77767E-32C3-493A-9F70-E6CDD68BE514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05" name="グループ化 2304">
                <a:extLst>
                  <a:ext uri="{FF2B5EF4-FFF2-40B4-BE49-F238E27FC236}">
                    <a16:creationId xmlns:a16="http://schemas.microsoft.com/office/drawing/2014/main" id="{4158EA6E-2AF6-4B1E-9178-F28283C15AED}"/>
                  </a:ext>
                </a:extLst>
              </p:cNvPr>
              <p:cNvGrpSpPr/>
              <p:nvPr/>
            </p:nvGrpSpPr>
            <p:grpSpPr>
              <a:xfrm rot="17100000">
                <a:off x="2387317" y="3385340"/>
                <a:ext cx="137622" cy="103142"/>
                <a:chOff x="4870664" y="4394201"/>
                <a:chExt cx="361736" cy="281501"/>
              </a:xfrm>
            </p:grpSpPr>
            <p:sp>
              <p:nvSpPr>
                <p:cNvPr id="2321" name="四角形: 角を丸くする 2320">
                  <a:extLst>
                    <a:ext uri="{FF2B5EF4-FFF2-40B4-BE49-F238E27FC236}">
                      <a16:creationId xmlns:a16="http://schemas.microsoft.com/office/drawing/2014/main" id="{052B39EA-9B84-415A-A54A-BB31B9888626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22" name="四角形: 角を丸くする 2321">
                  <a:extLst>
                    <a:ext uri="{FF2B5EF4-FFF2-40B4-BE49-F238E27FC236}">
                      <a16:creationId xmlns:a16="http://schemas.microsoft.com/office/drawing/2014/main" id="{3967E674-5617-45A6-B73A-05ACECA86274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06" name="グループ化 2305">
                <a:extLst>
                  <a:ext uri="{FF2B5EF4-FFF2-40B4-BE49-F238E27FC236}">
                    <a16:creationId xmlns:a16="http://schemas.microsoft.com/office/drawing/2014/main" id="{D6026BAE-4A57-4344-8185-B6BB7CF81BE3}"/>
                  </a:ext>
                </a:extLst>
              </p:cNvPr>
              <p:cNvGrpSpPr/>
              <p:nvPr/>
            </p:nvGrpSpPr>
            <p:grpSpPr>
              <a:xfrm rot="5400000">
                <a:off x="3023466" y="3391836"/>
                <a:ext cx="137622" cy="103142"/>
                <a:chOff x="4870664" y="4394201"/>
                <a:chExt cx="361736" cy="281501"/>
              </a:xfrm>
            </p:grpSpPr>
            <p:sp>
              <p:nvSpPr>
                <p:cNvPr id="2319" name="四角形: 角を丸くする 2318">
                  <a:extLst>
                    <a:ext uri="{FF2B5EF4-FFF2-40B4-BE49-F238E27FC236}">
                      <a16:creationId xmlns:a16="http://schemas.microsoft.com/office/drawing/2014/main" id="{655B870E-1FD3-4CE4-A5B1-F13D2AB4725E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20" name="四角形: 角を丸くする 2319">
                  <a:extLst>
                    <a:ext uri="{FF2B5EF4-FFF2-40B4-BE49-F238E27FC236}">
                      <a16:creationId xmlns:a16="http://schemas.microsoft.com/office/drawing/2014/main" id="{5F577B9F-3FE8-4C32-A34B-AA74C51B5B02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07" name="グループ化 2306">
                <a:extLst>
                  <a:ext uri="{FF2B5EF4-FFF2-40B4-BE49-F238E27FC236}">
                    <a16:creationId xmlns:a16="http://schemas.microsoft.com/office/drawing/2014/main" id="{D4734179-B977-4956-8C97-F373D21D7021}"/>
                  </a:ext>
                </a:extLst>
              </p:cNvPr>
              <p:cNvGrpSpPr/>
              <p:nvPr/>
            </p:nvGrpSpPr>
            <p:grpSpPr>
              <a:xfrm rot="17965030">
                <a:off x="2818743" y="4385420"/>
                <a:ext cx="137622" cy="103142"/>
                <a:chOff x="4870664" y="4394201"/>
                <a:chExt cx="361736" cy="281501"/>
              </a:xfrm>
            </p:grpSpPr>
            <p:sp>
              <p:nvSpPr>
                <p:cNvPr id="2317" name="四角形: 角を丸くする 2316">
                  <a:extLst>
                    <a:ext uri="{FF2B5EF4-FFF2-40B4-BE49-F238E27FC236}">
                      <a16:creationId xmlns:a16="http://schemas.microsoft.com/office/drawing/2014/main" id="{83D30AEF-3B8C-4691-841F-1E3D21E177B3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18" name="四角形: 角を丸くする 2317">
                  <a:extLst>
                    <a:ext uri="{FF2B5EF4-FFF2-40B4-BE49-F238E27FC236}">
                      <a16:creationId xmlns:a16="http://schemas.microsoft.com/office/drawing/2014/main" id="{AF56C13B-A447-4074-ADD7-7CA3CBFE88B7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08" name="グループ化 2307">
                <a:extLst>
                  <a:ext uri="{FF2B5EF4-FFF2-40B4-BE49-F238E27FC236}">
                    <a16:creationId xmlns:a16="http://schemas.microsoft.com/office/drawing/2014/main" id="{5BE07012-8D19-4C9C-9330-7764A4C47715}"/>
                  </a:ext>
                </a:extLst>
              </p:cNvPr>
              <p:cNvGrpSpPr/>
              <p:nvPr/>
            </p:nvGrpSpPr>
            <p:grpSpPr>
              <a:xfrm rot="6265030">
                <a:off x="3453638" y="4388835"/>
                <a:ext cx="137622" cy="103142"/>
                <a:chOff x="4870664" y="4394201"/>
                <a:chExt cx="361736" cy="281501"/>
              </a:xfrm>
            </p:grpSpPr>
            <p:sp>
              <p:nvSpPr>
                <p:cNvPr id="2315" name="四角形: 角を丸くする 2314">
                  <a:extLst>
                    <a:ext uri="{FF2B5EF4-FFF2-40B4-BE49-F238E27FC236}">
                      <a16:creationId xmlns:a16="http://schemas.microsoft.com/office/drawing/2014/main" id="{0AED65AF-83B8-4583-AB1F-79267EFE8F11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16" name="四角形: 角を丸くする 2315">
                  <a:extLst>
                    <a:ext uri="{FF2B5EF4-FFF2-40B4-BE49-F238E27FC236}">
                      <a16:creationId xmlns:a16="http://schemas.microsoft.com/office/drawing/2014/main" id="{74A402CF-A056-4097-B999-0F56AA4DC715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09" name="グループ化 2308">
                <a:extLst>
                  <a:ext uri="{FF2B5EF4-FFF2-40B4-BE49-F238E27FC236}">
                    <a16:creationId xmlns:a16="http://schemas.microsoft.com/office/drawing/2014/main" id="{02F90B87-3F74-4463-AEA6-F89019968FEE}"/>
                  </a:ext>
                </a:extLst>
              </p:cNvPr>
              <p:cNvGrpSpPr/>
              <p:nvPr/>
            </p:nvGrpSpPr>
            <p:grpSpPr>
              <a:xfrm rot="13465030">
                <a:off x="2817601" y="3661681"/>
                <a:ext cx="137622" cy="103142"/>
                <a:chOff x="4870664" y="4394201"/>
                <a:chExt cx="361736" cy="281501"/>
              </a:xfrm>
            </p:grpSpPr>
            <p:sp>
              <p:nvSpPr>
                <p:cNvPr id="2313" name="四角形: 角を丸くする 2312">
                  <a:extLst>
                    <a:ext uri="{FF2B5EF4-FFF2-40B4-BE49-F238E27FC236}">
                      <a16:creationId xmlns:a16="http://schemas.microsoft.com/office/drawing/2014/main" id="{D2F35B70-2840-4AA2-B122-435F812FE987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14" name="四角形: 角を丸くする 2313">
                  <a:extLst>
                    <a:ext uri="{FF2B5EF4-FFF2-40B4-BE49-F238E27FC236}">
                      <a16:creationId xmlns:a16="http://schemas.microsoft.com/office/drawing/2014/main" id="{8B1C7B7C-9F7B-4D43-A35F-3B2F292ADC3E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10" name="グループ化 2309">
                <a:extLst>
                  <a:ext uri="{FF2B5EF4-FFF2-40B4-BE49-F238E27FC236}">
                    <a16:creationId xmlns:a16="http://schemas.microsoft.com/office/drawing/2014/main" id="{8774BA62-9EB7-4483-9738-17E687D5DCF3}"/>
                  </a:ext>
                </a:extLst>
              </p:cNvPr>
              <p:cNvGrpSpPr/>
              <p:nvPr/>
            </p:nvGrpSpPr>
            <p:grpSpPr>
              <a:xfrm rot="1765030">
                <a:off x="3452579" y="3665387"/>
                <a:ext cx="137622" cy="103142"/>
                <a:chOff x="4870664" y="4394201"/>
                <a:chExt cx="361736" cy="281501"/>
              </a:xfrm>
            </p:grpSpPr>
            <p:sp>
              <p:nvSpPr>
                <p:cNvPr id="2311" name="四角形: 角を丸くする 2310">
                  <a:extLst>
                    <a:ext uri="{FF2B5EF4-FFF2-40B4-BE49-F238E27FC236}">
                      <a16:creationId xmlns:a16="http://schemas.microsoft.com/office/drawing/2014/main" id="{A2E7E5C3-BFE6-49FD-B0B9-AC55F31F54BC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12" name="四角形: 角を丸くする 2311">
                  <a:extLst>
                    <a:ext uri="{FF2B5EF4-FFF2-40B4-BE49-F238E27FC236}">
                      <a16:creationId xmlns:a16="http://schemas.microsoft.com/office/drawing/2014/main" id="{B79FDC01-4D98-4408-8202-E68B148A7D40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2000" name="四角形: 角を丸くする 11">
              <a:extLst>
                <a:ext uri="{FF2B5EF4-FFF2-40B4-BE49-F238E27FC236}">
                  <a16:creationId xmlns:a16="http://schemas.microsoft.com/office/drawing/2014/main" id="{8C38DE98-E941-4459-8A42-59CF80C67115}"/>
                </a:ext>
              </a:extLst>
            </p:cNvPr>
            <p:cNvSpPr/>
            <p:nvPr/>
          </p:nvSpPr>
          <p:spPr>
            <a:xfrm rot="10089168">
              <a:off x="2286414" y="3322032"/>
              <a:ext cx="548488" cy="92194"/>
            </a:xfrm>
            <a:custGeom>
              <a:avLst/>
              <a:gdLst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24130 w 1194587"/>
                <a:gd name="connsiteY6" fmla="*/ 144780 h 144780"/>
                <a:gd name="connsiteX7" fmla="*/ 0 w 1194587"/>
                <a:gd name="connsiteY7" fmla="*/ 120650 h 144780"/>
                <a:gd name="connsiteX8" fmla="*/ 0 w 1194587"/>
                <a:gd name="connsiteY8" fmla="*/ 24130 h 144780"/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625945 w 1194587"/>
                <a:gd name="connsiteY6" fmla="*/ 118586 h 144780"/>
                <a:gd name="connsiteX7" fmla="*/ 24130 w 1194587"/>
                <a:gd name="connsiteY7" fmla="*/ 144780 h 144780"/>
                <a:gd name="connsiteX8" fmla="*/ 0 w 1194587"/>
                <a:gd name="connsiteY8" fmla="*/ 120650 h 144780"/>
                <a:gd name="connsiteX9" fmla="*/ 0 w 1194587"/>
                <a:gd name="connsiteY9" fmla="*/ 24130 h 144780"/>
                <a:gd name="connsiteX0" fmla="*/ 0 w 1194587"/>
                <a:gd name="connsiteY0" fmla="*/ 24156 h 144806"/>
                <a:gd name="connsiteX1" fmla="*/ 24130 w 1194587"/>
                <a:gd name="connsiteY1" fmla="*/ 26 h 144806"/>
                <a:gd name="connsiteX2" fmla="*/ 571176 w 1194587"/>
                <a:gd name="connsiteY2" fmla="*/ 23362 h 144806"/>
                <a:gd name="connsiteX3" fmla="*/ 1170457 w 1194587"/>
                <a:gd name="connsiteY3" fmla="*/ 26 h 144806"/>
                <a:gd name="connsiteX4" fmla="*/ 1194587 w 1194587"/>
                <a:gd name="connsiteY4" fmla="*/ 24156 h 144806"/>
                <a:gd name="connsiteX5" fmla="*/ 1194587 w 1194587"/>
                <a:gd name="connsiteY5" fmla="*/ 120676 h 144806"/>
                <a:gd name="connsiteX6" fmla="*/ 1170457 w 1194587"/>
                <a:gd name="connsiteY6" fmla="*/ 144806 h 144806"/>
                <a:gd name="connsiteX7" fmla="*/ 625945 w 1194587"/>
                <a:gd name="connsiteY7" fmla="*/ 118612 h 144806"/>
                <a:gd name="connsiteX8" fmla="*/ 24130 w 1194587"/>
                <a:gd name="connsiteY8" fmla="*/ 144806 h 144806"/>
                <a:gd name="connsiteX9" fmla="*/ 0 w 1194587"/>
                <a:gd name="connsiteY9" fmla="*/ 120676 h 144806"/>
                <a:gd name="connsiteX10" fmla="*/ 0 w 1194587"/>
                <a:gd name="connsiteY10" fmla="*/ 24156 h 14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94587" h="144806">
                  <a:moveTo>
                    <a:pt x="0" y="24156"/>
                  </a:moveTo>
                  <a:cubicBezTo>
                    <a:pt x="0" y="10829"/>
                    <a:pt x="10803" y="26"/>
                    <a:pt x="24130" y="26"/>
                  </a:cubicBezTo>
                  <a:cubicBezTo>
                    <a:pt x="203304" y="-926"/>
                    <a:pt x="392002" y="24314"/>
                    <a:pt x="571176" y="23362"/>
                  </a:cubicBezTo>
                  <a:lnTo>
                    <a:pt x="1170457" y="26"/>
                  </a:lnTo>
                  <a:cubicBezTo>
                    <a:pt x="1183784" y="26"/>
                    <a:pt x="1194587" y="10829"/>
                    <a:pt x="1194587" y="24156"/>
                  </a:cubicBezTo>
                  <a:lnTo>
                    <a:pt x="1194587" y="120676"/>
                  </a:lnTo>
                  <a:cubicBezTo>
                    <a:pt x="1194587" y="134003"/>
                    <a:pt x="1183784" y="144806"/>
                    <a:pt x="1170457" y="144806"/>
                  </a:cubicBezTo>
                  <a:cubicBezTo>
                    <a:pt x="988953" y="144012"/>
                    <a:pt x="807449" y="119406"/>
                    <a:pt x="625945" y="118612"/>
                  </a:cubicBezTo>
                  <a:cubicBezTo>
                    <a:pt x="425340" y="119406"/>
                    <a:pt x="224735" y="144012"/>
                    <a:pt x="24130" y="144806"/>
                  </a:cubicBezTo>
                  <a:cubicBezTo>
                    <a:pt x="10803" y="144806"/>
                    <a:pt x="0" y="134003"/>
                    <a:pt x="0" y="120676"/>
                  </a:cubicBezTo>
                  <a:lnTo>
                    <a:pt x="0" y="24156"/>
                  </a:ln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solidFill>
                <a:srgbClr val="00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01" name="四角形: 角を丸くする 11">
              <a:extLst>
                <a:ext uri="{FF2B5EF4-FFF2-40B4-BE49-F238E27FC236}">
                  <a16:creationId xmlns:a16="http://schemas.microsoft.com/office/drawing/2014/main" id="{A760BB24-3CEF-4073-9143-DFE47FE05EA1}"/>
                </a:ext>
              </a:extLst>
            </p:cNvPr>
            <p:cNvSpPr/>
            <p:nvPr/>
          </p:nvSpPr>
          <p:spPr>
            <a:xfrm rot="10089168">
              <a:off x="2846131" y="4416857"/>
              <a:ext cx="455401" cy="78722"/>
            </a:xfrm>
            <a:custGeom>
              <a:avLst/>
              <a:gdLst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24130 w 1194587"/>
                <a:gd name="connsiteY6" fmla="*/ 144780 h 144780"/>
                <a:gd name="connsiteX7" fmla="*/ 0 w 1194587"/>
                <a:gd name="connsiteY7" fmla="*/ 120650 h 144780"/>
                <a:gd name="connsiteX8" fmla="*/ 0 w 1194587"/>
                <a:gd name="connsiteY8" fmla="*/ 24130 h 144780"/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625945 w 1194587"/>
                <a:gd name="connsiteY6" fmla="*/ 118586 h 144780"/>
                <a:gd name="connsiteX7" fmla="*/ 24130 w 1194587"/>
                <a:gd name="connsiteY7" fmla="*/ 144780 h 144780"/>
                <a:gd name="connsiteX8" fmla="*/ 0 w 1194587"/>
                <a:gd name="connsiteY8" fmla="*/ 120650 h 144780"/>
                <a:gd name="connsiteX9" fmla="*/ 0 w 1194587"/>
                <a:gd name="connsiteY9" fmla="*/ 24130 h 144780"/>
                <a:gd name="connsiteX0" fmla="*/ 0 w 1194587"/>
                <a:gd name="connsiteY0" fmla="*/ 24156 h 144806"/>
                <a:gd name="connsiteX1" fmla="*/ 24130 w 1194587"/>
                <a:gd name="connsiteY1" fmla="*/ 26 h 144806"/>
                <a:gd name="connsiteX2" fmla="*/ 571176 w 1194587"/>
                <a:gd name="connsiteY2" fmla="*/ 23362 h 144806"/>
                <a:gd name="connsiteX3" fmla="*/ 1170457 w 1194587"/>
                <a:gd name="connsiteY3" fmla="*/ 26 h 144806"/>
                <a:gd name="connsiteX4" fmla="*/ 1194587 w 1194587"/>
                <a:gd name="connsiteY4" fmla="*/ 24156 h 144806"/>
                <a:gd name="connsiteX5" fmla="*/ 1194587 w 1194587"/>
                <a:gd name="connsiteY5" fmla="*/ 120676 h 144806"/>
                <a:gd name="connsiteX6" fmla="*/ 1170457 w 1194587"/>
                <a:gd name="connsiteY6" fmla="*/ 144806 h 144806"/>
                <a:gd name="connsiteX7" fmla="*/ 625945 w 1194587"/>
                <a:gd name="connsiteY7" fmla="*/ 118612 h 144806"/>
                <a:gd name="connsiteX8" fmla="*/ 24130 w 1194587"/>
                <a:gd name="connsiteY8" fmla="*/ 144806 h 144806"/>
                <a:gd name="connsiteX9" fmla="*/ 0 w 1194587"/>
                <a:gd name="connsiteY9" fmla="*/ 120676 h 144806"/>
                <a:gd name="connsiteX10" fmla="*/ 0 w 1194587"/>
                <a:gd name="connsiteY10" fmla="*/ 24156 h 144806"/>
                <a:gd name="connsiteX0" fmla="*/ 0 w 1194587"/>
                <a:gd name="connsiteY0" fmla="*/ 44714 h 165364"/>
                <a:gd name="connsiteX1" fmla="*/ 24130 w 1194587"/>
                <a:gd name="connsiteY1" fmla="*/ 20584 h 165364"/>
                <a:gd name="connsiteX2" fmla="*/ 599630 w 1194587"/>
                <a:gd name="connsiteY2" fmla="*/ 0 h 165364"/>
                <a:gd name="connsiteX3" fmla="*/ 1170457 w 1194587"/>
                <a:gd name="connsiteY3" fmla="*/ 20584 h 165364"/>
                <a:gd name="connsiteX4" fmla="*/ 1194587 w 1194587"/>
                <a:gd name="connsiteY4" fmla="*/ 44714 h 165364"/>
                <a:gd name="connsiteX5" fmla="*/ 1194587 w 1194587"/>
                <a:gd name="connsiteY5" fmla="*/ 141234 h 165364"/>
                <a:gd name="connsiteX6" fmla="*/ 1170457 w 1194587"/>
                <a:gd name="connsiteY6" fmla="*/ 165364 h 165364"/>
                <a:gd name="connsiteX7" fmla="*/ 625945 w 1194587"/>
                <a:gd name="connsiteY7" fmla="*/ 139170 h 165364"/>
                <a:gd name="connsiteX8" fmla="*/ 24130 w 1194587"/>
                <a:gd name="connsiteY8" fmla="*/ 165364 h 165364"/>
                <a:gd name="connsiteX9" fmla="*/ 0 w 1194587"/>
                <a:gd name="connsiteY9" fmla="*/ 141234 h 165364"/>
                <a:gd name="connsiteX10" fmla="*/ 0 w 1194587"/>
                <a:gd name="connsiteY10" fmla="*/ 44714 h 165364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5072 h 186848"/>
                <a:gd name="connsiteX1" fmla="*/ 24130 w 1194587"/>
                <a:gd name="connsiteY1" fmla="*/ 20942 h 186848"/>
                <a:gd name="connsiteX2" fmla="*/ 599630 w 1194587"/>
                <a:gd name="connsiteY2" fmla="*/ 358 h 186848"/>
                <a:gd name="connsiteX3" fmla="*/ 1170457 w 1194587"/>
                <a:gd name="connsiteY3" fmla="*/ 20942 h 186848"/>
                <a:gd name="connsiteX4" fmla="*/ 1194587 w 1194587"/>
                <a:gd name="connsiteY4" fmla="*/ 45072 h 186848"/>
                <a:gd name="connsiteX5" fmla="*/ 1194587 w 1194587"/>
                <a:gd name="connsiteY5" fmla="*/ 141592 h 186848"/>
                <a:gd name="connsiteX6" fmla="*/ 1170457 w 1194587"/>
                <a:gd name="connsiteY6" fmla="*/ 165722 h 186848"/>
                <a:gd name="connsiteX7" fmla="*/ 615276 w 1194587"/>
                <a:gd name="connsiteY7" fmla="*/ 186828 h 186848"/>
                <a:gd name="connsiteX8" fmla="*/ 24130 w 1194587"/>
                <a:gd name="connsiteY8" fmla="*/ 165722 h 186848"/>
                <a:gd name="connsiteX9" fmla="*/ 0 w 1194587"/>
                <a:gd name="connsiteY9" fmla="*/ 141592 h 186848"/>
                <a:gd name="connsiteX10" fmla="*/ 0 w 1194587"/>
                <a:gd name="connsiteY10" fmla="*/ 45072 h 186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94587" h="186848">
                  <a:moveTo>
                    <a:pt x="0" y="45072"/>
                  </a:moveTo>
                  <a:cubicBezTo>
                    <a:pt x="0" y="31745"/>
                    <a:pt x="10803" y="20942"/>
                    <a:pt x="24130" y="20942"/>
                  </a:cubicBezTo>
                  <a:cubicBezTo>
                    <a:pt x="203304" y="19990"/>
                    <a:pt x="334663" y="-3125"/>
                    <a:pt x="599630" y="358"/>
                  </a:cubicBezTo>
                  <a:cubicBezTo>
                    <a:pt x="864597" y="3841"/>
                    <a:pt x="980181" y="14081"/>
                    <a:pt x="1170457" y="20942"/>
                  </a:cubicBezTo>
                  <a:cubicBezTo>
                    <a:pt x="1183784" y="20942"/>
                    <a:pt x="1194587" y="31745"/>
                    <a:pt x="1194587" y="45072"/>
                  </a:cubicBezTo>
                  <a:lnTo>
                    <a:pt x="1194587" y="141592"/>
                  </a:lnTo>
                  <a:cubicBezTo>
                    <a:pt x="1194587" y="154919"/>
                    <a:pt x="1183784" y="165722"/>
                    <a:pt x="1170457" y="165722"/>
                  </a:cubicBezTo>
                  <a:cubicBezTo>
                    <a:pt x="988953" y="164928"/>
                    <a:pt x="961708" y="186033"/>
                    <a:pt x="615276" y="186828"/>
                  </a:cubicBezTo>
                  <a:cubicBezTo>
                    <a:pt x="268844" y="187623"/>
                    <a:pt x="224735" y="164928"/>
                    <a:pt x="24130" y="165722"/>
                  </a:cubicBezTo>
                  <a:cubicBezTo>
                    <a:pt x="10803" y="165722"/>
                    <a:pt x="0" y="154919"/>
                    <a:pt x="0" y="141592"/>
                  </a:cubicBezTo>
                  <a:lnTo>
                    <a:pt x="0" y="45072"/>
                  </a:lnTo>
                  <a:close/>
                </a:path>
              </a:pathLst>
            </a:custGeom>
            <a:solidFill>
              <a:srgbClr val="33CC33"/>
            </a:solidFill>
            <a:ln w="12700" cap="flat" cmpd="sng" algn="ctr">
              <a:solidFill>
                <a:srgbClr val="00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02" name="四角形: 角を丸くする 11">
              <a:extLst>
                <a:ext uri="{FF2B5EF4-FFF2-40B4-BE49-F238E27FC236}">
                  <a16:creationId xmlns:a16="http://schemas.microsoft.com/office/drawing/2014/main" id="{E21089F8-6099-486D-9ADE-A4DF0DB97B9C}"/>
                </a:ext>
              </a:extLst>
            </p:cNvPr>
            <p:cNvSpPr/>
            <p:nvPr/>
          </p:nvSpPr>
          <p:spPr>
            <a:xfrm rot="10089168">
              <a:off x="2646149" y="3911407"/>
              <a:ext cx="455401" cy="61294"/>
            </a:xfrm>
            <a:custGeom>
              <a:avLst/>
              <a:gdLst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24130 w 1194587"/>
                <a:gd name="connsiteY6" fmla="*/ 144780 h 144780"/>
                <a:gd name="connsiteX7" fmla="*/ 0 w 1194587"/>
                <a:gd name="connsiteY7" fmla="*/ 120650 h 144780"/>
                <a:gd name="connsiteX8" fmla="*/ 0 w 1194587"/>
                <a:gd name="connsiteY8" fmla="*/ 24130 h 144780"/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625945 w 1194587"/>
                <a:gd name="connsiteY6" fmla="*/ 118586 h 144780"/>
                <a:gd name="connsiteX7" fmla="*/ 24130 w 1194587"/>
                <a:gd name="connsiteY7" fmla="*/ 144780 h 144780"/>
                <a:gd name="connsiteX8" fmla="*/ 0 w 1194587"/>
                <a:gd name="connsiteY8" fmla="*/ 120650 h 144780"/>
                <a:gd name="connsiteX9" fmla="*/ 0 w 1194587"/>
                <a:gd name="connsiteY9" fmla="*/ 24130 h 144780"/>
                <a:gd name="connsiteX0" fmla="*/ 0 w 1194587"/>
                <a:gd name="connsiteY0" fmla="*/ 24156 h 144806"/>
                <a:gd name="connsiteX1" fmla="*/ 24130 w 1194587"/>
                <a:gd name="connsiteY1" fmla="*/ 26 h 144806"/>
                <a:gd name="connsiteX2" fmla="*/ 571176 w 1194587"/>
                <a:gd name="connsiteY2" fmla="*/ 23362 h 144806"/>
                <a:gd name="connsiteX3" fmla="*/ 1170457 w 1194587"/>
                <a:gd name="connsiteY3" fmla="*/ 26 h 144806"/>
                <a:gd name="connsiteX4" fmla="*/ 1194587 w 1194587"/>
                <a:gd name="connsiteY4" fmla="*/ 24156 h 144806"/>
                <a:gd name="connsiteX5" fmla="*/ 1194587 w 1194587"/>
                <a:gd name="connsiteY5" fmla="*/ 120676 h 144806"/>
                <a:gd name="connsiteX6" fmla="*/ 1170457 w 1194587"/>
                <a:gd name="connsiteY6" fmla="*/ 144806 h 144806"/>
                <a:gd name="connsiteX7" fmla="*/ 625945 w 1194587"/>
                <a:gd name="connsiteY7" fmla="*/ 118612 h 144806"/>
                <a:gd name="connsiteX8" fmla="*/ 24130 w 1194587"/>
                <a:gd name="connsiteY8" fmla="*/ 144806 h 144806"/>
                <a:gd name="connsiteX9" fmla="*/ 0 w 1194587"/>
                <a:gd name="connsiteY9" fmla="*/ 120676 h 144806"/>
                <a:gd name="connsiteX10" fmla="*/ 0 w 1194587"/>
                <a:gd name="connsiteY10" fmla="*/ 24156 h 144806"/>
                <a:gd name="connsiteX0" fmla="*/ 0 w 1194587"/>
                <a:gd name="connsiteY0" fmla="*/ 44714 h 165364"/>
                <a:gd name="connsiteX1" fmla="*/ 24130 w 1194587"/>
                <a:gd name="connsiteY1" fmla="*/ 20584 h 165364"/>
                <a:gd name="connsiteX2" fmla="*/ 599630 w 1194587"/>
                <a:gd name="connsiteY2" fmla="*/ 0 h 165364"/>
                <a:gd name="connsiteX3" fmla="*/ 1170457 w 1194587"/>
                <a:gd name="connsiteY3" fmla="*/ 20584 h 165364"/>
                <a:gd name="connsiteX4" fmla="*/ 1194587 w 1194587"/>
                <a:gd name="connsiteY4" fmla="*/ 44714 h 165364"/>
                <a:gd name="connsiteX5" fmla="*/ 1194587 w 1194587"/>
                <a:gd name="connsiteY5" fmla="*/ 141234 h 165364"/>
                <a:gd name="connsiteX6" fmla="*/ 1170457 w 1194587"/>
                <a:gd name="connsiteY6" fmla="*/ 165364 h 165364"/>
                <a:gd name="connsiteX7" fmla="*/ 625945 w 1194587"/>
                <a:gd name="connsiteY7" fmla="*/ 139170 h 165364"/>
                <a:gd name="connsiteX8" fmla="*/ 24130 w 1194587"/>
                <a:gd name="connsiteY8" fmla="*/ 165364 h 165364"/>
                <a:gd name="connsiteX9" fmla="*/ 0 w 1194587"/>
                <a:gd name="connsiteY9" fmla="*/ 141234 h 165364"/>
                <a:gd name="connsiteX10" fmla="*/ 0 w 1194587"/>
                <a:gd name="connsiteY10" fmla="*/ 44714 h 165364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5072 h 186848"/>
                <a:gd name="connsiteX1" fmla="*/ 24130 w 1194587"/>
                <a:gd name="connsiteY1" fmla="*/ 20942 h 186848"/>
                <a:gd name="connsiteX2" fmla="*/ 599630 w 1194587"/>
                <a:gd name="connsiteY2" fmla="*/ 358 h 186848"/>
                <a:gd name="connsiteX3" fmla="*/ 1170457 w 1194587"/>
                <a:gd name="connsiteY3" fmla="*/ 20942 h 186848"/>
                <a:gd name="connsiteX4" fmla="*/ 1194587 w 1194587"/>
                <a:gd name="connsiteY4" fmla="*/ 45072 h 186848"/>
                <a:gd name="connsiteX5" fmla="*/ 1194587 w 1194587"/>
                <a:gd name="connsiteY5" fmla="*/ 141592 h 186848"/>
                <a:gd name="connsiteX6" fmla="*/ 1170457 w 1194587"/>
                <a:gd name="connsiteY6" fmla="*/ 165722 h 186848"/>
                <a:gd name="connsiteX7" fmla="*/ 615276 w 1194587"/>
                <a:gd name="connsiteY7" fmla="*/ 186828 h 186848"/>
                <a:gd name="connsiteX8" fmla="*/ 24130 w 1194587"/>
                <a:gd name="connsiteY8" fmla="*/ 165722 h 186848"/>
                <a:gd name="connsiteX9" fmla="*/ 0 w 1194587"/>
                <a:gd name="connsiteY9" fmla="*/ 141592 h 186848"/>
                <a:gd name="connsiteX10" fmla="*/ 0 w 1194587"/>
                <a:gd name="connsiteY10" fmla="*/ 45072 h 186848"/>
                <a:gd name="connsiteX0" fmla="*/ 0 w 1194587"/>
                <a:gd name="connsiteY0" fmla="*/ 24831 h 166607"/>
                <a:gd name="connsiteX1" fmla="*/ 24130 w 1194587"/>
                <a:gd name="connsiteY1" fmla="*/ 701 h 166607"/>
                <a:gd name="connsiteX2" fmla="*/ 526807 w 1194587"/>
                <a:gd name="connsiteY2" fmla="*/ 36277 h 166607"/>
                <a:gd name="connsiteX3" fmla="*/ 1170457 w 1194587"/>
                <a:gd name="connsiteY3" fmla="*/ 701 h 166607"/>
                <a:gd name="connsiteX4" fmla="*/ 1194587 w 1194587"/>
                <a:gd name="connsiteY4" fmla="*/ 24831 h 166607"/>
                <a:gd name="connsiteX5" fmla="*/ 1194587 w 1194587"/>
                <a:gd name="connsiteY5" fmla="*/ 121351 h 166607"/>
                <a:gd name="connsiteX6" fmla="*/ 1170457 w 1194587"/>
                <a:gd name="connsiteY6" fmla="*/ 145481 h 166607"/>
                <a:gd name="connsiteX7" fmla="*/ 615276 w 1194587"/>
                <a:gd name="connsiteY7" fmla="*/ 166587 h 166607"/>
                <a:gd name="connsiteX8" fmla="*/ 24130 w 1194587"/>
                <a:gd name="connsiteY8" fmla="*/ 145481 h 166607"/>
                <a:gd name="connsiteX9" fmla="*/ 0 w 1194587"/>
                <a:gd name="connsiteY9" fmla="*/ 121351 h 166607"/>
                <a:gd name="connsiteX10" fmla="*/ 0 w 1194587"/>
                <a:gd name="connsiteY10" fmla="*/ 24831 h 166607"/>
                <a:gd name="connsiteX0" fmla="*/ 0 w 1194587"/>
                <a:gd name="connsiteY0" fmla="*/ 24831 h 145480"/>
                <a:gd name="connsiteX1" fmla="*/ 24130 w 1194587"/>
                <a:gd name="connsiteY1" fmla="*/ 701 h 145480"/>
                <a:gd name="connsiteX2" fmla="*/ 526807 w 1194587"/>
                <a:gd name="connsiteY2" fmla="*/ 36277 h 145480"/>
                <a:gd name="connsiteX3" fmla="*/ 1170457 w 1194587"/>
                <a:gd name="connsiteY3" fmla="*/ 701 h 145480"/>
                <a:gd name="connsiteX4" fmla="*/ 1194587 w 1194587"/>
                <a:gd name="connsiteY4" fmla="*/ 24831 h 145480"/>
                <a:gd name="connsiteX5" fmla="*/ 1194587 w 1194587"/>
                <a:gd name="connsiteY5" fmla="*/ 121351 h 145480"/>
                <a:gd name="connsiteX6" fmla="*/ 1170457 w 1194587"/>
                <a:gd name="connsiteY6" fmla="*/ 145481 h 145480"/>
                <a:gd name="connsiteX7" fmla="*/ 700952 w 1194587"/>
                <a:gd name="connsiteY7" fmla="*/ 120640 h 145480"/>
                <a:gd name="connsiteX8" fmla="*/ 24130 w 1194587"/>
                <a:gd name="connsiteY8" fmla="*/ 145481 h 145480"/>
                <a:gd name="connsiteX9" fmla="*/ 0 w 1194587"/>
                <a:gd name="connsiteY9" fmla="*/ 121351 h 145480"/>
                <a:gd name="connsiteX10" fmla="*/ 0 w 1194587"/>
                <a:gd name="connsiteY10" fmla="*/ 24831 h 14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94587" h="145480">
                  <a:moveTo>
                    <a:pt x="0" y="24831"/>
                  </a:moveTo>
                  <a:cubicBezTo>
                    <a:pt x="0" y="11504"/>
                    <a:pt x="10803" y="701"/>
                    <a:pt x="24130" y="701"/>
                  </a:cubicBezTo>
                  <a:cubicBezTo>
                    <a:pt x="203304" y="-251"/>
                    <a:pt x="261840" y="32794"/>
                    <a:pt x="526807" y="36277"/>
                  </a:cubicBezTo>
                  <a:cubicBezTo>
                    <a:pt x="791774" y="39760"/>
                    <a:pt x="980181" y="-6160"/>
                    <a:pt x="1170457" y="701"/>
                  </a:cubicBezTo>
                  <a:cubicBezTo>
                    <a:pt x="1183784" y="701"/>
                    <a:pt x="1194587" y="11504"/>
                    <a:pt x="1194587" y="24831"/>
                  </a:cubicBezTo>
                  <a:lnTo>
                    <a:pt x="1194587" y="121351"/>
                  </a:lnTo>
                  <a:cubicBezTo>
                    <a:pt x="1194587" y="134678"/>
                    <a:pt x="1183784" y="145481"/>
                    <a:pt x="1170457" y="145481"/>
                  </a:cubicBezTo>
                  <a:cubicBezTo>
                    <a:pt x="988953" y="144687"/>
                    <a:pt x="1047384" y="119845"/>
                    <a:pt x="700952" y="120640"/>
                  </a:cubicBezTo>
                  <a:cubicBezTo>
                    <a:pt x="354520" y="121435"/>
                    <a:pt x="224735" y="144687"/>
                    <a:pt x="24130" y="145481"/>
                  </a:cubicBezTo>
                  <a:cubicBezTo>
                    <a:pt x="10803" y="145481"/>
                    <a:pt x="0" y="134678"/>
                    <a:pt x="0" y="121351"/>
                  </a:cubicBezTo>
                  <a:lnTo>
                    <a:pt x="0" y="24831"/>
                  </a:lnTo>
                  <a:close/>
                </a:path>
              </a:pathLst>
            </a:custGeom>
            <a:solidFill>
              <a:srgbClr val="33CC33"/>
            </a:solidFill>
            <a:ln w="12700" cap="flat" cmpd="sng" algn="ctr">
              <a:solidFill>
                <a:srgbClr val="00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03" name="四角形: 角を丸くする 11">
              <a:extLst>
                <a:ext uri="{FF2B5EF4-FFF2-40B4-BE49-F238E27FC236}">
                  <a16:creationId xmlns:a16="http://schemas.microsoft.com/office/drawing/2014/main" id="{2C316143-FA4D-4B72-B12B-6A5AD01F9FA6}"/>
                </a:ext>
              </a:extLst>
            </p:cNvPr>
            <p:cNvSpPr/>
            <p:nvPr/>
          </p:nvSpPr>
          <p:spPr>
            <a:xfrm rot="10089168">
              <a:off x="3090951" y="3612407"/>
              <a:ext cx="368201" cy="91232"/>
            </a:xfrm>
            <a:custGeom>
              <a:avLst/>
              <a:gdLst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24130 w 1194587"/>
                <a:gd name="connsiteY6" fmla="*/ 144780 h 144780"/>
                <a:gd name="connsiteX7" fmla="*/ 0 w 1194587"/>
                <a:gd name="connsiteY7" fmla="*/ 120650 h 144780"/>
                <a:gd name="connsiteX8" fmla="*/ 0 w 1194587"/>
                <a:gd name="connsiteY8" fmla="*/ 24130 h 144780"/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625945 w 1194587"/>
                <a:gd name="connsiteY6" fmla="*/ 118586 h 144780"/>
                <a:gd name="connsiteX7" fmla="*/ 24130 w 1194587"/>
                <a:gd name="connsiteY7" fmla="*/ 144780 h 144780"/>
                <a:gd name="connsiteX8" fmla="*/ 0 w 1194587"/>
                <a:gd name="connsiteY8" fmla="*/ 120650 h 144780"/>
                <a:gd name="connsiteX9" fmla="*/ 0 w 1194587"/>
                <a:gd name="connsiteY9" fmla="*/ 24130 h 144780"/>
                <a:gd name="connsiteX0" fmla="*/ 0 w 1194587"/>
                <a:gd name="connsiteY0" fmla="*/ 24156 h 144806"/>
                <a:gd name="connsiteX1" fmla="*/ 24130 w 1194587"/>
                <a:gd name="connsiteY1" fmla="*/ 26 h 144806"/>
                <a:gd name="connsiteX2" fmla="*/ 571176 w 1194587"/>
                <a:gd name="connsiteY2" fmla="*/ 23362 h 144806"/>
                <a:gd name="connsiteX3" fmla="*/ 1170457 w 1194587"/>
                <a:gd name="connsiteY3" fmla="*/ 26 h 144806"/>
                <a:gd name="connsiteX4" fmla="*/ 1194587 w 1194587"/>
                <a:gd name="connsiteY4" fmla="*/ 24156 h 144806"/>
                <a:gd name="connsiteX5" fmla="*/ 1194587 w 1194587"/>
                <a:gd name="connsiteY5" fmla="*/ 120676 h 144806"/>
                <a:gd name="connsiteX6" fmla="*/ 1170457 w 1194587"/>
                <a:gd name="connsiteY6" fmla="*/ 144806 h 144806"/>
                <a:gd name="connsiteX7" fmla="*/ 625945 w 1194587"/>
                <a:gd name="connsiteY7" fmla="*/ 118612 h 144806"/>
                <a:gd name="connsiteX8" fmla="*/ 24130 w 1194587"/>
                <a:gd name="connsiteY8" fmla="*/ 144806 h 144806"/>
                <a:gd name="connsiteX9" fmla="*/ 0 w 1194587"/>
                <a:gd name="connsiteY9" fmla="*/ 120676 h 144806"/>
                <a:gd name="connsiteX10" fmla="*/ 0 w 1194587"/>
                <a:gd name="connsiteY10" fmla="*/ 24156 h 144806"/>
                <a:gd name="connsiteX0" fmla="*/ 0 w 1194587"/>
                <a:gd name="connsiteY0" fmla="*/ 44714 h 165364"/>
                <a:gd name="connsiteX1" fmla="*/ 24130 w 1194587"/>
                <a:gd name="connsiteY1" fmla="*/ 20584 h 165364"/>
                <a:gd name="connsiteX2" fmla="*/ 599630 w 1194587"/>
                <a:gd name="connsiteY2" fmla="*/ 0 h 165364"/>
                <a:gd name="connsiteX3" fmla="*/ 1170457 w 1194587"/>
                <a:gd name="connsiteY3" fmla="*/ 20584 h 165364"/>
                <a:gd name="connsiteX4" fmla="*/ 1194587 w 1194587"/>
                <a:gd name="connsiteY4" fmla="*/ 44714 h 165364"/>
                <a:gd name="connsiteX5" fmla="*/ 1194587 w 1194587"/>
                <a:gd name="connsiteY5" fmla="*/ 141234 h 165364"/>
                <a:gd name="connsiteX6" fmla="*/ 1170457 w 1194587"/>
                <a:gd name="connsiteY6" fmla="*/ 165364 h 165364"/>
                <a:gd name="connsiteX7" fmla="*/ 625945 w 1194587"/>
                <a:gd name="connsiteY7" fmla="*/ 139170 h 165364"/>
                <a:gd name="connsiteX8" fmla="*/ 24130 w 1194587"/>
                <a:gd name="connsiteY8" fmla="*/ 165364 h 165364"/>
                <a:gd name="connsiteX9" fmla="*/ 0 w 1194587"/>
                <a:gd name="connsiteY9" fmla="*/ 141234 h 165364"/>
                <a:gd name="connsiteX10" fmla="*/ 0 w 1194587"/>
                <a:gd name="connsiteY10" fmla="*/ 44714 h 165364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5072 h 186848"/>
                <a:gd name="connsiteX1" fmla="*/ 24130 w 1194587"/>
                <a:gd name="connsiteY1" fmla="*/ 20942 h 186848"/>
                <a:gd name="connsiteX2" fmla="*/ 599630 w 1194587"/>
                <a:gd name="connsiteY2" fmla="*/ 358 h 186848"/>
                <a:gd name="connsiteX3" fmla="*/ 1170457 w 1194587"/>
                <a:gd name="connsiteY3" fmla="*/ 20942 h 186848"/>
                <a:gd name="connsiteX4" fmla="*/ 1194587 w 1194587"/>
                <a:gd name="connsiteY4" fmla="*/ 45072 h 186848"/>
                <a:gd name="connsiteX5" fmla="*/ 1194587 w 1194587"/>
                <a:gd name="connsiteY5" fmla="*/ 141592 h 186848"/>
                <a:gd name="connsiteX6" fmla="*/ 1170457 w 1194587"/>
                <a:gd name="connsiteY6" fmla="*/ 165722 h 186848"/>
                <a:gd name="connsiteX7" fmla="*/ 615276 w 1194587"/>
                <a:gd name="connsiteY7" fmla="*/ 186828 h 186848"/>
                <a:gd name="connsiteX8" fmla="*/ 24130 w 1194587"/>
                <a:gd name="connsiteY8" fmla="*/ 165722 h 186848"/>
                <a:gd name="connsiteX9" fmla="*/ 0 w 1194587"/>
                <a:gd name="connsiteY9" fmla="*/ 141592 h 186848"/>
                <a:gd name="connsiteX10" fmla="*/ 0 w 1194587"/>
                <a:gd name="connsiteY10" fmla="*/ 45072 h 186848"/>
                <a:gd name="connsiteX0" fmla="*/ 0 w 1194587"/>
                <a:gd name="connsiteY0" fmla="*/ 24831 h 166607"/>
                <a:gd name="connsiteX1" fmla="*/ 24130 w 1194587"/>
                <a:gd name="connsiteY1" fmla="*/ 701 h 166607"/>
                <a:gd name="connsiteX2" fmla="*/ 526807 w 1194587"/>
                <a:gd name="connsiteY2" fmla="*/ 36277 h 166607"/>
                <a:gd name="connsiteX3" fmla="*/ 1170457 w 1194587"/>
                <a:gd name="connsiteY3" fmla="*/ 701 h 166607"/>
                <a:gd name="connsiteX4" fmla="*/ 1194587 w 1194587"/>
                <a:gd name="connsiteY4" fmla="*/ 24831 h 166607"/>
                <a:gd name="connsiteX5" fmla="*/ 1194587 w 1194587"/>
                <a:gd name="connsiteY5" fmla="*/ 121351 h 166607"/>
                <a:gd name="connsiteX6" fmla="*/ 1170457 w 1194587"/>
                <a:gd name="connsiteY6" fmla="*/ 145481 h 166607"/>
                <a:gd name="connsiteX7" fmla="*/ 615276 w 1194587"/>
                <a:gd name="connsiteY7" fmla="*/ 166587 h 166607"/>
                <a:gd name="connsiteX8" fmla="*/ 24130 w 1194587"/>
                <a:gd name="connsiteY8" fmla="*/ 145481 h 166607"/>
                <a:gd name="connsiteX9" fmla="*/ 0 w 1194587"/>
                <a:gd name="connsiteY9" fmla="*/ 121351 h 166607"/>
                <a:gd name="connsiteX10" fmla="*/ 0 w 1194587"/>
                <a:gd name="connsiteY10" fmla="*/ 24831 h 166607"/>
                <a:gd name="connsiteX0" fmla="*/ 0 w 1194587"/>
                <a:gd name="connsiteY0" fmla="*/ 24831 h 145480"/>
                <a:gd name="connsiteX1" fmla="*/ 24130 w 1194587"/>
                <a:gd name="connsiteY1" fmla="*/ 701 h 145480"/>
                <a:gd name="connsiteX2" fmla="*/ 526807 w 1194587"/>
                <a:gd name="connsiteY2" fmla="*/ 36277 h 145480"/>
                <a:gd name="connsiteX3" fmla="*/ 1170457 w 1194587"/>
                <a:gd name="connsiteY3" fmla="*/ 701 h 145480"/>
                <a:gd name="connsiteX4" fmla="*/ 1194587 w 1194587"/>
                <a:gd name="connsiteY4" fmla="*/ 24831 h 145480"/>
                <a:gd name="connsiteX5" fmla="*/ 1194587 w 1194587"/>
                <a:gd name="connsiteY5" fmla="*/ 121351 h 145480"/>
                <a:gd name="connsiteX6" fmla="*/ 1170457 w 1194587"/>
                <a:gd name="connsiteY6" fmla="*/ 145481 h 145480"/>
                <a:gd name="connsiteX7" fmla="*/ 700952 w 1194587"/>
                <a:gd name="connsiteY7" fmla="*/ 120640 h 145480"/>
                <a:gd name="connsiteX8" fmla="*/ 24130 w 1194587"/>
                <a:gd name="connsiteY8" fmla="*/ 145481 h 145480"/>
                <a:gd name="connsiteX9" fmla="*/ 0 w 1194587"/>
                <a:gd name="connsiteY9" fmla="*/ 121351 h 145480"/>
                <a:gd name="connsiteX10" fmla="*/ 0 w 1194587"/>
                <a:gd name="connsiteY10" fmla="*/ 24831 h 145480"/>
                <a:gd name="connsiteX0" fmla="*/ 0 w 1194587"/>
                <a:gd name="connsiteY0" fmla="*/ 95887 h 216536"/>
                <a:gd name="connsiteX1" fmla="*/ 24130 w 1194587"/>
                <a:gd name="connsiteY1" fmla="*/ 71757 h 216536"/>
                <a:gd name="connsiteX2" fmla="*/ 579372 w 1194587"/>
                <a:gd name="connsiteY2" fmla="*/ 118 h 216536"/>
                <a:gd name="connsiteX3" fmla="*/ 1170457 w 1194587"/>
                <a:gd name="connsiteY3" fmla="*/ 71757 h 216536"/>
                <a:gd name="connsiteX4" fmla="*/ 1194587 w 1194587"/>
                <a:gd name="connsiteY4" fmla="*/ 95887 h 216536"/>
                <a:gd name="connsiteX5" fmla="*/ 1194587 w 1194587"/>
                <a:gd name="connsiteY5" fmla="*/ 192407 h 216536"/>
                <a:gd name="connsiteX6" fmla="*/ 1170457 w 1194587"/>
                <a:gd name="connsiteY6" fmla="*/ 216537 h 216536"/>
                <a:gd name="connsiteX7" fmla="*/ 700952 w 1194587"/>
                <a:gd name="connsiteY7" fmla="*/ 191696 h 216536"/>
                <a:gd name="connsiteX8" fmla="*/ 24130 w 1194587"/>
                <a:gd name="connsiteY8" fmla="*/ 216537 h 216536"/>
                <a:gd name="connsiteX9" fmla="*/ 0 w 1194587"/>
                <a:gd name="connsiteY9" fmla="*/ 192407 h 216536"/>
                <a:gd name="connsiteX10" fmla="*/ 0 w 1194587"/>
                <a:gd name="connsiteY10" fmla="*/ 95887 h 216536"/>
                <a:gd name="connsiteX0" fmla="*/ 0 w 1194587"/>
                <a:gd name="connsiteY0" fmla="*/ 95887 h 216536"/>
                <a:gd name="connsiteX1" fmla="*/ 24130 w 1194587"/>
                <a:gd name="connsiteY1" fmla="*/ 71757 h 216536"/>
                <a:gd name="connsiteX2" fmla="*/ 579372 w 1194587"/>
                <a:gd name="connsiteY2" fmla="*/ 118 h 216536"/>
                <a:gd name="connsiteX3" fmla="*/ 1170457 w 1194587"/>
                <a:gd name="connsiteY3" fmla="*/ 71757 h 216536"/>
                <a:gd name="connsiteX4" fmla="*/ 1194587 w 1194587"/>
                <a:gd name="connsiteY4" fmla="*/ 95887 h 216536"/>
                <a:gd name="connsiteX5" fmla="*/ 1194587 w 1194587"/>
                <a:gd name="connsiteY5" fmla="*/ 192407 h 216536"/>
                <a:gd name="connsiteX6" fmla="*/ 1170457 w 1194587"/>
                <a:gd name="connsiteY6" fmla="*/ 216537 h 216536"/>
                <a:gd name="connsiteX7" fmla="*/ 622105 w 1194587"/>
                <a:gd name="connsiteY7" fmla="*/ 110010 h 216536"/>
                <a:gd name="connsiteX8" fmla="*/ 24130 w 1194587"/>
                <a:gd name="connsiteY8" fmla="*/ 216537 h 216536"/>
                <a:gd name="connsiteX9" fmla="*/ 0 w 1194587"/>
                <a:gd name="connsiteY9" fmla="*/ 192407 h 216536"/>
                <a:gd name="connsiteX10" fmla="*/ 0 w 1194587"/>
                <a:gd name="connsiteY10" fmla="*/ 95887 h 216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94587" h="216536">
                  <a:moveTo>
                    <a:pt x="0" y="95887"/>
                  </a:moveTo>
                  <a:cubicBezTo>
                    <a:pt x="0" y="82560"/>
                    <a:pt x="10803" y="71757"/>
                    <a:pt x="24130" y="71757"/>
                  </a:cubicBezTo>
                  <a:cubicBezTo>
                    <a:pt x="203304" y="70805"/>
                    <a:pt x="314405" y="-3365"/>
                    <a:pt x="579372" y="118"/>
                  </a:cubicBezTo>
                  <a:cubicBezTo>
                    <a:pt x="844339" y="3601"/>
                    <a:pt x="980181" y="64896"/>
                    <a:pt x="1170457" y="71757"/>
                  </a:cubicBezTo>
                  <a:cubicBezTo>
                    <a:pt x="1183784" y="71757"/>
                    <a:pt x="1194587" y="82560"/>
                    <a:pt x="1194587" y="95887"/>
                  </a:cubicBezTo>
                  <a:lnTo>
                    <a:pt x="1194587" y="192407"/>
                  </a:lnTo>
                  <a:cubicBezTo>
                    <a:pt x="1194587" y="205734"/>
                    <a:pt x="1183784" y="216537"/>
                    <a:pt x="1170457" y="216537"/>
                  </a:cubicBezTo>
                  <a:cubicBezTo>
                    <a:pt x="988953" y="215743"/>
                    <a:pt x="968537" y="109215"/>
                    <a:pt x="622105" y="110010"/>
                  </a:cubicBezTo>
                  <a:cubicBezTo>
                    <a:pt x="275673" y="110805"/>
                    <a:pt x="224735" y="215743"/>
                    <a:pt x="24130" y="216537"/>
                  </a:cubicBezTo>
                  <a:cubicBezTo>
                    <a:pt x="10803" y="216537"/>
                    <a:pt x="0" y="205734"/>
                    <a:pt x="0" y="192407"/>
                  </a:cubicBezTo>
                  <a:lnTo>
                    <a:pt x="0" y="95887"/>
                  </a:lnTo>
                  <a:close/>
                </a:path>
              </a:pathLst>
            </a:custGeom>
            <a:solidFill>
              <a:srgbClr val="33CC33"/>
            </a:solidFill>
            <a:ln w="12700" cap="flat" cmpd="sng" algn="ctr">
              <a:solidFill>
                <a:srgbClr val="00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04" name="四角形: 角を丸くする 11">
              <a:extLst>
                <a:ext uri="{FF2B5EF4-FFF2-40B4-BE49-F238E27FC236}">
                  <a16:creationId xmlns:a16="http://schemas.microsoft.com/office/drawing/2014/main" id="{C9916A53-10D0-4CD0-B944-2254B884C5AA}"/>
                </a:ext>
              </a:extLst>
            </p:cNvPr>
            <p:cNvSpPr/>
            <p:nvPr/>
          </p:nvSpPr>
          <p:spPr>
            <a:xfrm rot="10089168">
              <a:off x="3364909" y="3819535"/>
              <a:ext cx="368201" cy="80798"/>
            </a:xfrm>
            <a:custGeom>
              <a:avLst/>
              <a:gdLst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24130 w 1194587"/>
                <a:gd name="connsiteY6" fmla="*/ 144780 h 144780"/>
                <a:gd name="connsiteX7" fmla="*/ 0 w 1194587"/>
                <a:gd name="connsiteY7" fmla="*/ 120650 h 144780"/>
                <a:gd name="connsiteX8" fmla="*/ 0 w 1194587"/>
                <a:gd name="connsiteY8" fmla="*/ 24130 h 144780"/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625945 w 1194587"/>
                <a:gd name="connsiteY6" fmla="*/ 118586 h 144780"/>
                <a:gd name="connsiteX7" fmla="*/ 24130 w 1194587"/>
                <a:gd name="connsiteY7" fmla="*/ 144780 h 144780"/>
                <a:gd name="connsiteX8" fmla="*/ 0 w 1194587"/>
                <a:gd name="connsiteY8" fmla="*/ 120650 h 144780"/>
                <a:gd name="connsiteX9" fmla="*/ 0 w 1194587"/>
                <a:gd name="connsiteY9" fmla="*/ 24130 h 144780"/>
                <a:gd name="connsiteX0" fmla="*/ 0 w 1194587"/>
                <a:gd name="connsiteY0" fmla="*/ 24156 h 144806"/>
                <a:gd name="connsiteX1" fmla="*/ 24130 w 1194587"/>
                <a:gd name="connsiteY1" fmla="*/ 26 h 144806"/>
                <a:gd name="connsiteX2" fmla="*/ 571176 w 1194587"/>
                <a:gd name="connsiteY2" fmla="*/ 23362 h 144806"/>
                <a:gd name="connsiteX3" fmla="*/ 1170457 w 1194587"/>
                <a:gd name="connsiteY3" fmla="*/ 26 h 144806"/>
                <a:gd name="connsiteX4" fmla="*/ 1194587 w 1194587"/>
                <a:gd name="connsiteY4" fmla="*/ 24156 h 144806"/>
                <a:gd name="connsiteX5" fmla="*/ 1194587 w 1194587"/>
                <a:gd name="connsiteY5" fmla="*/ 120676 h 144806"/>
                <a:gd name="connsiteX6" fmla="*/ 1170457 w 1194587"/>
                <a:gd name="connsiteY6" fmla="*/ 144806 h 144806"/>
                <a:gd name="connsiteX7" fmla="*/ 625945 w 1194587"/>
                <a:gd name="connsiteY7" fmla="*/ 118612 h 144806"/>
                <a:gd name="connsiteX8" fmla="*/ 24130 w 1194587"/>
                <a:gd name="connsiteY8" fmla="*/ 144806 h 144806"/>
                <a:gd name="connsiteX9" fmla="*/ 0 w 1194587"/>
                <a:gd name="connsiteY9" fmla="*/ 120676 h 144806"/>
                <a:gd name="connsiteX10" fmla="*/ 0 w 1194587"/>
                <a:gd name="connsiteY10" fmla="*/ 24156 h 144806"/>
                <a:gd name="connsiteX0" fmla="*/ 0 w 1194587"/>
                <a:gd name="connsiteY0" fmla="*/ 44714 h 165364"/>
                <a:gd name="connsiteX1" fmla="*/ 24130 w 1194587"/>
                <a:gd name="connsiteY1" fmla="*/ 20584 h 165364"/>
                <a:gd name="connsiteX2" fmla="*/ 599630 w 1194587"/>
                <a:gd name="connsiteY2" fmla="*/ 0 h 165364"/>
                <a:gd name="connsiteX3" fmla="*/ 1170457 w 1194587"/>
                <a:gd name="connsiteY3" fmla="*/ 20584 h 165364"/>
                <a:gd name="connsiteX4" fmla="*/ 1194587 w 1194587"/>
                <a:gd name="connsiteY4" fmla="*/ 44714 h 165364"/>
                <a:gd name="connsiteX5" fmla="*/ 1194587 w 1194587"/>
                <a:gd name="connsiteY5" fmla="*/ 141234 h 165364"/>
                <a:gd name="connsiteX6" fmla="*/ 1170457 w 1194587"/>
                <a:gd name="connsiteY6" fmla="*/ 165364 h 165364"/>
                <a:gd name="connsiteX7" fmla="*/ 625945 w 1194587"/>
                <a:gd name="connsiteY7" fmla="*/ 139170 h 165364"/>
                <a:gd name="connsiteX8" fmla="*/ 24130 w 1194587"/>
                <a:gd name="connsiteY8" fmla="*/ 165364 h 165364"/>
                <a:gd name="connsiteX9" fmla="*/ 0 w 1194587"/>
                <a:gd name="connsiteY9" fmla="*/ 141234 h 165364"/>
                <a:gd name="connsiteX10" fmla="*/ 0 w 1194587"/>
                <a:gd name="connsiteY10" fmla="*/ 44714 h 165364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5072 h 186848"/>
                <a:gd name="connsiteX1" fmla="*/ 24130 w 1194587"/>
                <a:gd name="connsiteY1" fmla="*/ 20942 h 186848"/>
                <a:gd name="connsiteX2" fmla="*/ 599630 w 1194587"/>
                <a:gd name="connsiteY2" fmla="*/ 358 h 186848"/>
                <a:gd name="connsiteX3" fmla="*/ 1170457 w 1194587"/>
                <a:gd name="connsiteY3" fmla="*/ 20942 h 186848"/>
                <a:gd name="connsiteX4" fmla="*/ 1194587 w 1194587"/>
                <a:gd name="connsiteY4" fmla="*/ 45072 h 186848"/>
                <a:gd name="connsiteX5" fmla="*/ 1194587 w 1194587"/>
                <a:gd name="connsiteY5" fmla="*/ 141592 h 186848"/>
                <a:gd name="connsiteX6" fmla="*/ 1170457 w 1194587"/>
                <a:gd name="connsiteY6" fmla="*/ 165722 h 186848"/>
                <a:gd name="connsiteX7" fmla="*/ 615276 w 1194587"/>
                <a:gd name="connsiteY7" fmla="*/ 186828 h 186848"/>
                <a:gd name="connsiteX8" fmla="*/ 24130 w 1194587"/>
                <a:gd name="connsiteY8" fmla="*/ 165722 h 186848"/>
                <a:gd name="connsiteX9" fmla="*/ 0 w 1194587"/>
                <a:gd name="connsiteY9" fmla="*/ 141592 h 186848"/>
                <a:gd name="connsiteX10" fmla="*/ 0 w 1194587"/>
                <a:gd name="connsiteY10" fmla="*/ 45072 h 186848"/>
                <a:gd name="connsiteX0" fmla="*/ 0 w 1194587"/>
                <a:gd name="connsiteY0" fmla="*/ 24831 h 166607"/>
                <a:gd name="connsiteX1" fmla="*/ 24130 w 1194587"/>
                <a:gd name="connsiteY1" fmla="*/ 701 h 166607"/>
                <a:gd name="connsiteX2" fmla="*/ 526807 w 1194587"/>
                <a:gd name="connsiteY2" fmla="*/ 36277 h 166607"/>
                <a:gd name="connsiteX3" fmla="*/ 1170457 w 1194587"/>
                <a:gd name="connsiteY3" fmla="*/ 701 h 166607"/>
                <a:gd name="connsiteX4" fmla="*/ 1194587 w 1194587"/>
                <a:gd name="connsiteY4" fmla="*/ 24831 h 166607"/>
                <a:gd name="connsiteX5" fmla="*/ 1194587 w 1194587"/>
                <a:gd name="connsiteY5" fmla="*/ 121351 h 166607"/>
                <a:gd name="connsiteX6" fmla="*/ 1170457 w 1194587"/>
                <a:gd name="connsiteY6" fmla="*/ 145481 h 166607"/>
                <a:gd name="connsiteX7" fmla="*/ 615276 w 1194587"/>
                <a:gd name="connsiteY7" fmla="*/ 166587 h 166607"/>
                <a:gd name="connsiteX8" fmla="*/ 24130 w 1194587"/>
                <a:gd name="connsiteY8" fmla="*/ 145481 h 166607"/>
                <a:gd name="connsiteX9" fmla="*/ 0 w 1194587"/>
                <a:gd name="connsiteY9" fmla="*/ 121351 h 166607"/>
                <a:gd name="connsiteX10" fmla="*/ 0 w 1194587"/>
                <a:gd name="connsiteY10" fmla="*/ 24831 h 166607"/>
                <a:gd name="connsiteX0" fmla="*/ 0 w 1194587"/>
                <a:gd name="connsiteY0" fmla="*/ 24831 h 145480"/>
                <a:gd name="connsiteX1" fmla="*/ 24130 w 1194587"/>
                <a:gd name="connsiteY1" fmla="*/ 701 h 145480"/>
                <a:gd name="connsiteX2" fmla="*/ 526807 w 1194587"/>
                <a:gd name="connsiteY2" fmla="*/ 36277 h 145480"/>
                <a:gd name="connsiteX3" fmla="*/ 1170457 w 1194587"/>
                <a:gd name="connsiteY3" fmla="*/ 701 h 145480"/>
                <a:gd name="connsiteX4" fmla="*/ 1194587 w 1194587"/>
                <a:gd name="connsiteY4" fmla="*/ 24831 h 145480"/>
                <a:gd name="connsiteX5" fmla="*/ 1194587 w 1194587"/>
                <a:gd name="connsiteY5" fmla="*/ 121351 h 145480"/>
                <a:gd name="connsiteX6" fmla="*/ 1170457 w 1194587"/>
                <a:gd name="connsiteY6" fmla="*/ 145481 h 145480"/>
                <a:gd name="connsiteX7" fmla="*/ 700952 w 1194587"/>
                <a:gd name="connsiteY7" fmla="*/ 120640 h 145480"/>
                <a:gd name="connsiteX8" fmla="*/ 24130 w 1194587"/>
                <a:gd name="connsiteY8" fmla="*/ 145481 h 145480"/>
                <a:gd name="connsiteX9" fmla="*/ 0 w 1194587"/>
                <a:gd name="connsiteY9" fmla="*/ 121351 h 145480"/>
                <a:gd name="connsiteX10" fmla="*/ 0 w 1194587"/>
                <a:gd name="connsiteY10" fmla="*/ 24831 h 145480"/>
                <a:gd name="connsiteX0" fmla="*/ 0 w 1194587"/>
                <a:gd name="connsiteY0" fmla="*/ 95887 h 216536"/>
                <a:gd name="connsiteX1" fmla="*/ 24130 w 1194587"/>
                <a:gd name="connsiteY1" fmla="*/ 71757 h 216536"/>
                <a:gd name="connsiteX2" fmla="*/ 579372 w 1194587"/>
                <a:gd name="connsiteY2" fmla="*/ 118 h 216536"/>
                <a:gd name="connsiteX3" fmla="*/ 1170457 w 1194587"/>
                <a:gd name="connsiteY3" fmla="*/ 71757 h 216536"/>
                <a:gd name="connsiteX4" fmla="*/ 1194587 w 1194587"/>
                <a:gd name="connsiteY4" fmla="*/ 95887 h 216536"/>
                <a:gd name="connsiteX5" fmla="*/ 1194587 w 1194587"/>
                <a:gd name="connsiteY5" fmla="*/ 192407 h 216536"/>
                <a:gd name="connsiteX6" fmla="*/ 1170457 w 1194587"/>
                <a:gd name="connsiteY6" fmla="*/ 216537 h 216536"/>
                <a:gd name="connsiteX7" fmla="*/ 700952 w 1194587"/>
                <a:gd name="connsiteY7" fmla="*/ 191696 h 216536"/>
                <a:gd name="connsiteX8" fmla="*/ 24130 w 1194587"/>
                <a:gd name="connsiteY8" fmla="*/ 216537 h 216536"/>
                <a:gd name="connsiteX9" fmla="*/ 0 w 1194587"/>
                <a:gd name="connsiteY9" fmla="*/ 192407 h 216536"/>
                <a:gd name="connsiteX10" fmla="*/ 0 w 1194587"/>
                <a:gd name="connsiteY10" fmla="*/ 95887 h 216536"/>
                <a:gd name="connsiteX0" fmla="*/ 0 w 1194587"/>
                <a:gd name="connsiteY0" fmla="*/ 95887 h 216536"/>
                <a:gd name="connsiteX1" fmla="*/ 24130 w 1194587"/>
                <a:gd name="connsiteY1" fmla="*/ 71757 h 216536"/>
                <a:gd name="connsiteX2" fmla="*/ 579372 w 1194587"/>
                <a:gd name="connsiteY2" fmla="*/ 118 h 216536"/>
                <a:gd name="connsiteX3" fmla="*/ 1170457 w 1194587"/>
                <a:gd name="connsiteY3" fmla="*/ 71757 h 216536"/>
                <a:gd name="connsiteX4" fmla="*/ 1194587 w 1194587"/>
                <a:gd name="connsiteY4" fmla="*/ 95887 h 216536"/>
                <a:gd name="connsiteX5" fmla="*/ 1194587 w 1194587"/>
                <a:gd name="connsiteY5" fmla="*/ 192407 h 216536"/>
                <a:gd name="connsiteX6" fmla="*/ 1170457 w 1194587"/>
                <a:gd name="connsiteY6" fmla="*/ 216537 h 216536"/>
                <a:gd name="connsiteX7" fmla="*/ 622105 w 1194587"/>
                <a:gd name="connsiteY7" fmla="*/ 110010 h 216536"/>
                <a:gd name="connsiteX8" fmla="*/ 24130 w 1194587"/>
                <a:gd name="connsiteY8" fmla="*/ 216537 h 216536"/>
                <a:gd name="connsiteX9" fmla="*/ 0 w 1194587"/>
                <a:gd name="connsiteY9" fmla="*/ 192407 h 216536"/>
                <a:gd name="connsiteX10" fmla="*/ 0 w 1194587"/>
                <a:gd name="connsiteY10" fmla="*/ 95887 h 216536"/>
                <a:gd name="connsiteX0" fmla="*/ 0 w 1194587"/>
                <a:gd name="connsiteY0" fmla="*/ 95887 h 263181"/>
                <a:gd name="connsiteX1" fmla="*/ 24130 w 1194587"/>
                <a:gd name="connsiteY1" fmla="*/ 71757 h 263181"/>
                <a:gd name="connsiteX2" fmla="*/ 579372 w 1194587"/>
                <a:gd name="connsiteY2" fmla="*/ 118 h 263181"/>
                <a:gd name="connsiteX3" fmla="*/ 1170457 w 1194587"/>
                <a:gd name="connsiteY3" fmla="*/ 71757 h 263181"/>
                <a:gd name="connsiteX4" fmla="*/ 1194587 w 1194587"/>
                <a:gd name="connsiteY4" fmla="*/ 95887 h 263181"/>
                <a:gd name="connsiteX5" fmla="*/ 1194587 w 1194587"/>
                <a:gd name="connsiteY5" fmla="*/ 192407 h 263181"/>
                <a:gd name="connsiteX6" fmla="*/ 1170457 w 1194587"/>
                <a:gd name="connsiteY6" fmla="*/ 216537 h 263181"/>
                <a:gd name="connsiteX7" fmla="*/ 635245 w 1194587"/>
                <a:gd name="connsiteY7" fmla="*/ 263172 h 263181"/>
                <a:gd name="connsiteX8" fmla="*/ 24130 w 1194587"/>
                <a:gd name="connsiteY8" fmla="*/ 216537 h 263181"/>
                <a:gd name="connsiteX9" fmla="*/ 0 w 1194587"/>
                <a:gd name="connsiteY9" fmla="*/ 192407 h 263181"/>
                <a:gd name="connsiteX10" fmla="*/ 0 w 1194587"/>
                <a:gd name="connsiteY10" fmla="*/ 95887 h 263181"/>
                <a:gd name="connsiteX0" fmla="*/ 0 w 1194587"/>
                <a:gd name="connsiteY0" fmla="*/ 24477 h 191771"/>
                <a:gd name="connsiteX1" fmla="*/ 24130 w 1194587"/>
                <a:gd name="connsiteY1" fmla="*/ 347 h 191771"/>
                <a:gd name="connsiteX2" fmla="*/ 697645 w 1194587"/>
                <a:gd name="connsiteY2" fmla="*/ 86975 h 191771"/>
                <a:gd name="connsiteX3" fmla="*/ 1170457 w 1194587"/>
                <a:gd name="connsiteY3" fmla="*/ 347 h 191771"/>
                <a:gd name="connsiteX4" fmla="*/ 1194587 w 1194587"/>
                <a:gd name="connsiteY4" fmla="*/ 24477 h 191771"/>
                <a:gd name="connsiteX5" fmla="*/ 1194587 w 1194587"/>
                <a:gd name="connsiteY5" fmla="*/ 120997 h 191771"/>
                <a:gd name="connsiteX6" fmla="*/ 1170457 w 1194587"/>
                <a:gd name="connsiteY6" fmla="*/ 145127 h 191771"/>
                <a:gd name="connsiteX7" fmla="*/ 635245 w 1194587"/>
                <a:gd name="connsiteY7" fmla="*/ 191762 h 191771"/>
                <a:gd name="connsiteX8" fmla="*/ 24130 w 1194587"/>
                <a:gd name="connsiteY8" fmla="*/ 145127 h 191771"/>
                <a:gd name="connsiteX9" fmla="*/ 0 w 1194587"/>
                <a:gd name="connsiteY9" fmla="*/ 120997 h 191771"/>
                <a:gd name="connsiteX10" fmla="*/ 0 w 1194587"/>
                <a:gd name="connsiteY10" fmla="*/ 24477 h 1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94587" h="191771">
                  <a:moveTo>
                    <a:pt x="0" y="24477"/>
                  </a:moveTo>
                  <a:cubicBezTo>
                    <a:pt x="0" y="11150"/>
                    <a:pt x="10803" y="347"/>
                    <a:pt x="24130" y="347"/>
                  </a:cubicBezTo>
                  <a:cubicBezTo>
                    <a:pt x="203304" y="-605"/>
                    <a:pt x="432678" y="83492"/>
                    <a:pt x="697645" y="86975"/>
                  </a:cubicBezTo>
                  <a:cubicBezTo>
                    <a:pt x="962612" y="90458"/>
                    <a:pt x="980181" y="-6514"/>
                    <a:pt x="1170457" y="347"/>
                  </a:cubicBezTo>
                  <a:cubicBezTo>
                    <a:pt x="1183784" y="347"/>
                    <a:pt x="1194587" y="11150"/>
                    <a:pt x="1194587" y="24477"/>
                  </a:cubicBezTo>
                  <a:lnTo>
                    <a:pt x="1194587" y="120997"/>
                  </a:lnTo>
                  <a:cubicBezTo>
                    <a:pt x="1194587" y="134324"/>
                    <a:pt x="1183784" y="145127"/>
                    <a:pt x="1170457" y="145127"/>
                  </a:cubicBezTo>
                  <a:cubicBezTo>
                    <a:pt x="988953" y="144333"/>
                    <a:pt x="981677" y="190967"/>
                    <a:pt x="635245" y="191762"/>
                  </a:cubicBezTo>
                  <a:cubicBezTo>
                    <a:pt x="288813" y="192557"/>
                    <a:pt x="224735" y="144333"/>
                    <a:pt x="24130" y="145127"/>
                  </a:cubicBezTo>
                  <a:cubicBezTo>
                    <a:pt x="10803" y="145127"/>
                    <a:pt x="0" y="134324"/>
                    <a:pt x="0" y="120997"/>
                  </a:cubicBezTo>
                  <a:lnTo>
                    <a:pt x="0" y="24477"/>
                  </a:ln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solidFill>
                <a:srgbClr val="00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05" name="四角形: 角を丸くする 11">
              <a:extLst>
                <a:ext uri="{FF2B5EF4-FFF2-40B4-BE49-F238E27FC236}">
                  <a16:creationId xmlns:a16="http://schemas.microsoft.com/office/drawing/2014/main" id="{FF296557-AA03-4A3D-9527-F90BB38D8699}"/>
                </a:ext>
              </a:extLst>
            </p:cNvPr>
            <p:cNvSpPr/>
            <p:nvPr/>
          </p:nvSpPr>
          <p:spPr>
            <a:xfrm rot="6225975">
              <a:off x="3355893" y="4201592"/>
              <a:ext cx="455401" cy="78722"/>
            </a:xfrm>
            <a:custGeom>
              <a:avLst/>
              <a:gdLst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24130 w 1194587"/>
                <a:gd name="connsiteY6" fmla="*/ 144780 h 144780"/>
                <a:gd name="connsiteX7" fmla="*/ 0 w 1194587"/>
                <a:gd name="connsiteY7" fmla="*/ 120650 h 144780"/>
                <a:gd name="connsiteX8" fmla="*/ 0 w 1194587"/>
                <a:gd name="connsiteY8" fmla="*/ 24130 h 144780"/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625945 w 1194587"/>
                <a:gd name="connsiteY6" fmla="*/ 118586 h 144780"/>
                <a:gd name="connsiteX7" fmla="*/ 24130 w 1194587"/>
                <a:gd name="connsiteY7" fmla="*/ 144780 h 144780"/>
                <a:gd name="connsiteX8" fmla="*/ 0 w 1194587"/>
                <a:gd name="connsiteY8" fmla="*/ 120650 h 144780"/>
                <a:gd name="connsiteX9" fmla="*/ 0 w 1194587"/>
                <a:gd name="connsiteY9" fmla="*/ 24130 h 144780"/>
                <a:gd name="connsiteX0" fmla="*/ 0 w 1194587"/>
                <a:gd name="connsiteY0" fmla="*/ 24156 h 144806"/>
                <a:gd name="connsiteX1" fmla="*/ 24130 w 1194587"/>
                <a:gd name="connsiteY1" fmla="*/ 26 h 144806"/>
                <a:gd name="connsiteX2" fmla="*/ 571176 w 1194587"/>
                <a:gd name="connsiteY2" fmla="*/ 23362 h 144806"/>
                <a:gd name="connsiteX3" fmla="*/ 1170457 w 1194587"/>
                <a:gd name="connsiteY3" fmla="*/ 26 h 144806"/>
                <a:gd name="connsiteX4" fmla="*/ 1194587 w 1194587"/>
                <a:gd name="connsiteY4" fmla="*/ 24156 h 144806"/>
                <a:gd name="connsiteX5" fmla="*/ 1194587 w 1194587"/>
                <a:gd name="connsiteY5" fmla="*/ 120676 h 144806"/>
                <a:gd name="connsiteX6" fmla="*/ 1170457 w 1194587"/>
                <a:gd name="connsiteY6" fmla="*/ 144806 h 144806"/>
                <a:gd name="connsiteX7" fmla="*/ 625945 w 1194587"/>
                <a:gd name="connsiteY7" fmla="*/ 118612 h 144806"/>
                <a:gd name="connsiteX8" fmla="*/ 24130 w 1194587"/>
                <a:gd name="connsiteY8" fmla="*/ 144806 h 144806"/>
                <a:gd name="connsiteX9" fmla="*/ 0 w 1194587"/>
                <a:gd name="connsiteY9" fmla="*/ 120676 h 144806"/>
                <a:gd name="connsiteX10" fmla="*/ 0 w 1194587"/>
                <a:gd name="connsiteY10" fmla="*/ 24156 h 144806"/>
                <a:gd name="connsiteX0" fmla="*/ 0 w 1194587"/>
                <a:gd name="connsiteY0" fmla="*/ 44714 h 165364"/>
                <a:gd name="connsiteX1" fmla="*/ 24130 w 1194587"/>
                <a:gd name="connsiteY1" fmla="*/ 20584 h 165364"/>
                <a:gd name="connsiteX2" fmla="*/ 599630 w 1194587"/>
                <a:gd name="connsiteY2" fmla="*/ 0 h 165364"/>
                <a:gd name="connsiteX3" fmla="*/ 1170457 w 1194587"/>
                <a:gd name="connsiteY3" fmla="*/ 20584 h 165364"/>
                <a:gd name="connsiteX4" fmla="*/ 1194587 w 1194587"/>
                <a:gd name="connsiteY4" fmla="*/ 44714 h 165364"/>
                <a:gd name="connsiteX5" fmla="*/ 1194587 w 1194587"/>
                <a:gd name="connsiteY5" fmla="*/ 141234 h 165364"/>
                <a:gd name="connsiteX6" fmla="*/ 1170457 w 1194587"/>
                <a:gd name="connsiteY6" fmla="*/ 165364 h 165364"/>
                <a:gd name="connsiteX7" fmla="*/ 625945 w 1194587"/>
                <a:gd name="connsiteY7" fmla="*/ 139170 h 165364"/>
                <a:gd name="connsiteX8" fmla="*/ 24130 w 1194587"/>
                <a:gd name="connsiteY8" fmla="*/ 165364 h 165364"/>
                <a:gd name="connsiteX9" fmla="*/ 0 w 1194587"/>
                <a:gd name="connsiteY9" fmla="*/ 141234 h 165364"/>
                <a:gd name="connsiteX10" fmla="*/ 0 w 1194587"/>
                <a:gd name="connsiteY10" fmla="*/ 44714 h 165364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5072 h 186848"/>
                <a:gd name="connsiteX1" fmla="*/ 24130 w 1194587"/>
                <a:gd name="connsiteY1" fmla="*/ 20942 h 186848"/>
                <a:gd name="connsiteX2" fmla="*/ 599630 w 1194587"/>
                <a:gd name="connsiteY2" fmla="*/ 358 h 186848"/>
                <a:gd name="connsiteX3" fmla="*/ 1170457 w 1194587"/>
                <a:gd name="connsiteY3" fmla="*/ 20942 h 186848"/>
                <a:gd name="connsiteX4" fmla="*/ 1194587 w 1194587"/>
                <a:gd name="connsiteY4" fmla="*/ 45072 h 186848"/>
                <a:gd name="connsiteX5" fmla="*/ 1194587 w 1194587"/>
                <a:gd name="connsiteY5" fmla="*/ 141592 h 186848"/>
                <a:gd name="connsiteX6" fmla="*/ 1170457 w 1194587"/>
                <a:gd name="connsiteY6" fmla="*/ 165722 h 186848"/>
                <a:gd name="connsiteX7" fmla="*/ 615276 w 1194587"/>
                <a:gd name="connsiteY7" fmla="*/ 186828 h 186848"/>
                <a:gd name="connsiteX8" fmla="*/ 24130 w 1194587"/>
                <a:gd name="connsiteY8" fmla="*/ 165722 h 186848"/>
                <a:gd name="connsiteX9" fmla="*/ 0 w 1194587"/>
                <a:gd name="connsiteY9" fmla="*/ 141592 h 186848"/>
                <a:gd name="connsiteX10" fmla="*/ 0 w 1194587"/>
                <a:gd name="connsiteY10" fmla="*/ 45072 h 186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94587" h="186848">
                  <a:moveTo>
                    <a:pt x="0" y="45072"/>
                  </a:moveTo>
                  <a:cubicBezTo>
                    <a:pt x="0" y="31745"/>
                    <a:pt x="10803" y="20942"/>
                    <a:pt x="24130" y="20942"/>
                  </a:cubicBezTo>
                  <a:cubicBezTo>
                    <a:pt x="203304" y="19990"/>
                    <a:pt x="334663" y="-3125"/>
                    <a:pt x="599630" y="358"/>
                  </a:cubicBezTo>
                  <a:cubicBezTo>
                    <a:pt x="864597" y="3841"/>
                    <a:pt x="980181" y="14081"/>
                    <a:pt x="1170457" y="20942"/>
                  </a:cubicBezTo>
                  <a:cubicBezTo>
                    <a:pt x="1183784" y="20942"/>
                    <a:pt x="1194587" y="31745"/>
                    <a:pt x="1194587" y="45072"/>
                  </a:cubicBezTo>
                  <a:lnTo>
                    <a:pt x="1194587" y="141592"/>
                  </a:lnTo>
                  <a:cubicBezTo>
                    <a:pt x="1194587" y="154919"/>
                    <a:pt x="1183784" y="165722"/>
                    <a:pt x="1170457" y="165722"/>
                  </a:cubicBezTo>
                  <a:cubicBezTo>
                    <a:pt x="988953" y="164928"/>
                    <a:pt x="961708" y="186033"/>
                    <a:pt x="615276" y="186828"/>
                  </a:cubicBezTo>
                  <a:cubicBezTo>
                    <a:pt x="268844" y="187623"/>
                    <a:pt x="224735" y="164928"/>
                    <a:pt x="24130" y="165722"/>
                  </a:cubicBezTo>
                  <a:cubicBezTo>
                    <a:pt x="10803" y="165722"/>
                    <a:pt x="0" y="154919"/>
                    <a:pt x="0" y="141592"/>
                  </a:cubicBezTo>
                  <a:lnTo>
                    <a:pt x="0" y="45072"/>
                  </a:ln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solidFill>
                <a:srgbClr val="00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006" name="グループ化 2005">
              <a:extLst>
                <a:ext uri="{FF2B5EF4-FFF2-40B4-BE49-F238E27FC236}">
                  <a16:creationId xmlns:a16="http://schemas.microsoft.com/office/drawing/2014/main" id="{E935F599-78A9-4077-ADF6-E47F3B8F5376}"/>
                </a:ext>
              </a:extLst>
            </p:cNvPr>
            <p:cNvGrpSpPr/>
            <p:nvPr/>
          </p:nvGrpSpPr>
          <p:grpSpPr>
            <a:xfrm rot="10800000">
              <a:off x="1966927" y="3308826"/>
              <a:ext cx="2057684" cy="1271493"/>
              <a:chOff x="1814127" y="3386147"/>
              <a:chExt cx="2057684" cy="1271493"/>
            </a:xfrm>
          </p:grpSpPr>
          <p:grpSp>
            <p:nvGrpSpPr>
              <p:cNvPr id="2215" name="グループ化 2214">
                <a:extLst>
                  <a:ext uri="{FF2B5EF4-FFF2-40B4-BE49-F238E27FC236}">
                    <a16:creationId xmlns:a16="http://schemas.microsoft.com/office/drawing/2014/main" id="{BC5E4BE6-475D-4479-AF40-F920E22089DF}"/>
                  </a:ext>
                </a:extLst>
              </p:cNvPr>
              <p:cNvGrpSpPr/>
              <p:nvPr/>
            </p:nvGrpSpPr>
            <p:grpSpPr>
              <a:xfrm>
                <a:off x="2623286" y="3504564"/>
                <a:ext cx="650605" cy="91608"/>
                <a:chOff x="1832014" y="2310008"/>
                <a:chExt cx="1580318" cy="222516"/>
              </a:xfrm>
            </p:grpSpPr>
            <p:sp>
              <p:nvSpPr>
                <p:cNvPr id="2300" name="月 2299">
                  <a:extLst>
                    <a:ext uri="{FF2B5EF4-FFF2-40B4-BE49-F238E27FC236}">
                      <a16:creationId xmlns:a16="http://schemas.microsoft.com/office/drawing/2014/main" id="{44CE71CB-B5A4-4905-9F1A-DB428FCD1B4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01" name="フリーフォーム: 図形 2300">
                  <a:extLst>
                    <a:ext uri="{FF2B5EF4-FFF2-40B4-BE49-F238E27FC236}">
                      <a16:creationId xmlns:a16="http://schemas.microsoft.com/office/drawing/2014/main" id="{44F957E6-7F62-438B-B8F0-3AC5459D54DA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02" name="楕円 2301">
                  <a:extLst>
                    <a:ext uri="{FF2B5EF4-FFF2-40B4-BE49-F238E27FC236}">
                      <a16:creationId xmlns:a16="http://schemas.microsoft.com/office/drawing/2014/main" id="{CE7E8DB1-4058-49C8-AF79-296B941940D5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16" name="グループ化 2215">
                <a:extLst>
                  <a:ext uri="{FF2B5EF4-FFF2-40B4-BE49-F238E27FC236}">
                    <a16:creationId xmlns:a16="http://schemas.microsoft.com/office/drawing/2014/main" id="{86F26CA6-A38C-43D8-A8DC-A13DD49827E4}"/>
                  </a:ext>
                </a:extLst>
              </p:cNvPr>
              <p:cNvGrpSpPr/>
              <p:nvPr/>
            </p:nvGrpSpPr>
            <p:grpSpPr>
              <a:xfrm flipH="1">
                <a:off x="2925426" y="3859814"/>
                <a:ext cx="650605" cy="91608"/>
                <a:chOff x="1832014" y="2310008"/>
                <a:chExt cx="1580318" cy="222516"/>
              </a:xfrm>
            </p:grpSpPr>
            <p:sp>
              <p:nvSpPr>
                <p:cNvPr id="2297" name="月 2296">
                  <a:extLst>
                    <a:ext uri="{FF2B5EF4-FFF2-40B4-BE49-F238E27FC236}">
                      <a16:creationId xmlns:a16="http://schemas.microsoft.com/office/drawing/2014/main" id="{9F6E6670-5C95-4D44-929E-CF5881FA3C1F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98" name="フリーフォーム: 図形 2297">
                  <a:extLst>
                    <a:ext uri="{FF2B5EF4-FFF2-40B4-BE49-F238E27FC236}">
                      <a16:creationId xmlns:a16="http://schemas.microsoft.com/office/drawing/2014/main" id="{4F12FF6E-42F5-44EA-A54A-D4A1C534E9D1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99" name="楕円 2298">
                  <a:extLst>
                    <a:ext uri="{FF2B5EF4-FFF2-40B4-BE49-F238E27FC236}">
                      <a16:creationId xmlns:a16="http://schemas.microsoft.com/office/drawing/2014/main" id="{5327C961-DDEF-4F4C-85D9-AC83B365C00D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17" name="グループ化 2216">
                <a:extLst>
                  <a:ext uri="{FF2B5EF4-FFF2-40B4-BE49-F238E27FC236}">
                    <a16:creationId xmlns:a16="http://schemas.microsoft.com/office/drawing/2014/main" id="{F9949949-3983-4FCB-97B5-729C908C45ED}"/>
                  </a:ext>
                </a:extLst>
              </p:cNvPr>
              <p:cNvGrpSpPr/>
              <p:nvPr/>
            </p:nvGrpSpPr>
            <p:grpSpPr>
              <a:xfrm rot="8100000">
                <a:off x="2019008" y="3682189"/>
                <a:ext cx="650605" cy="91608"/>
                <a:chOff x="1832014" y="2310008"/>
                <a:chExt cx="1580318" cy="222516"/>
              </a:xfrm>
            </p:grpSpPr>
            <p:sp>
              <p:nvSpPr>
                <p:cNvPr id="2294" name="月 2293">
                  <a:extLst>
                    <a:ext uri="{FF2B5EF4-FFF2-40B4-BE49-F238E27FC236}">
                      <a16:creationId xmlns:a16="http://schemas.microsoft.com/office/drawing/2014/main" id="{8BEAE4D0-7C6F-4330-94FA-76AEA8BCBB6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95" name="フリーフォーム: 図形 2294">
                  <a:extLst>
                    <a:ext uri="{FF2B5EF4-FFF2-40B4-BE49-F238E27FC236}">
                      <a16:creationId xmlns:a16="http://schemas.microsoft.com/office/drawing/2014/main" id="{AC176F60-8CCA-4F6F-9C54-D8C61E20ACC6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96" name="楕円 2295">
                  <a:extLst>
                    <a:ext uri="{FF2B5EF4-FFF2-40B4-BE49-F238E27FC236}">
                      <a16:creationId xmlns:a16="http://schemas.microsoft.com/office/drawing/2014/main" id="{BE79E318-864E-4CD1-B149-8AD5CF4C96F1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18" name="グループ化 2217">
                <a:extLst>
                  <a:ext uri="{FF2B5EF4-FFF2-40B4-BE49-F238E27FC236}">
                    <a16:creationId xmlns:a16="http://schemas.microsoft.com/office/drawing/2014/main" id="{E12C7F25-235E-4876-8A3B-6D739D6E0886}"/>
                  </a:ext>
                </a:extLst>
              </p:cNvPr>
              <p:cNvGrpSpPr/>
              <p:nvPr/>
            </p:nvGrpSpPr>
            <p:grpSpPr>
              <a:xfrm rot="20700000">
                <a:off x="3221206" y="3533858"/>
                <a:ext cx="650605" cy="91608"/>
                <a:chOff x="1832014" y="2310008"/>
                <a:chExt cx="1580318" cy="222516"/>
              </a:xfrm>
            </p:grpSpPr>
            <p:sp>
              <p:nvSpPr>
                <p:cNvPr id="2291" name="月 2290">
                  <a:extLst>
                    <a:ext uri="{FF2B5EF4-FFF2-40B4-BE49-F238E27FC236}">
                      <a16:creationId xmlns:a16="http://schemas.microsoft.com/office/drawing/2014/main" id="{4DEC9377-C38D-4CDF-ACE0-BE37F48388C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92" name="フリーフォーム: 図形 2291">
                  <a:extLst>
                    <a:ext uri="{FF2B5EF4-FFF2-40B4-BE49-F238E27FC236}">
                      <a16:creationId xmlns:a16="http://schemas.microsoft.com/office/drawing/2014/main" id="{B7515BD4-CEE8-4207-A4A3-8287217B0C65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93" name="楕円 2292">
                  <a:extLst>
                    <a:ext uri="{FF2B5EF4-FFF2-40B4-BE49-F238E27FC236}">
                      <a16:creationId xmlns:a16="http://schemas.microsoft.com/office/drawing/2014/main" id="{F34CDB59-09BA-4063-A332-03DA85CC2E49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19" name="グループ化 2218">
                <a:extLst>
                  <a:ext uri="{FF2B5EF4-FFF2-40B4-BE49-F238E27FC236}">
                    <a16:creationId xmlns:a16="http://schemas.microsoft.com/office/drawing/2014/main" id="{B67DBFCF-E9A0-41F6-A13B-3B55ECFD408C}"/>
                  </a:ext>
                </a:extLst>
              </p:cNvPr>
              <p:cNvGrpSpPr/>
              <p:nvPr/>
            </p:nvGrpSpPr>
            <p:grpSpPr>
              <a:xfrm rot="10800000">
                <a:off x="2094543" y="3386147"/>
                <a:ext cx="650605" cy="91608"/>
                <a:chOff x="1832014" y="2310008"/>
                <a:chExt cx="1580318" cy="222516"/>
              </a:xfrm>
            </p:grpSpPr>
            <p:sp>
              <p:nvSpPr>
                <p:cNvPr id="2288" name="月 2287">
                  <a:extLst>
                    <a:ext uri="{FF2B5EF4-FFF2-40B4-BE49-F238E27FC236}">
                      <a16:creationId xmlns:a16="http://schemas.microsoft.com/office/drawing/2014/main" id="{0AE6715A-B71F-4941-95D1-B2347E8195A4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89" name="フリーフォーム: 図形 2288">
                  <a:extLst>
                    <a:ext uri="{FF2B5EF4-FFF2-40B4-BE49-F238E27FC236}">
                      <a16:creationId xmlns:a16="http://schemas.microsoft.com/office/drawing/2014/main" id="{20779F26-707C-488E-A0CA-8988A38DA4D1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90" name="楕円 2289">
                  <a:extLst>
                    <a:ext uri="{FF2B5EF4-FFF2-40B4-BE49-F238E27FC236}">
                      <a16:creationId xmlns:a16="http://schemas.microsoft.com/office/drawing/2014/main" id="{B8FE0E21-2FCD-415C-8748-651DA42222E1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20" name="グループ化 2219">
                <a:extLst>
                  <a:ext uri="{FF2B5EF4-FFF2-40B4-BE49-F238E27FC236}">
                    <a16:creationId xmlns:a16="http://schemas.microsoft.com/office/drawing/2014/main" id="{76AA9573-162A-4A92-BB05-AA42B304E717}"/>
                  </a:ext>
                </a:extLst>
              </p:cNvPr>
              <p:cNvGrpSpPr/>
              <p:nvPr/>
            </p:nvGrpSpPr>
            <p:grpSpPr>
              <a:xfrm rot="10800000" flipH="1">
                <a:off x="2170077" y="3622980"/>
                <a:ext cx="650605" cy="91608"/>
                <a:chOff x="1832014" y="2310008"/>
                <a:chExt cx="1580318" cy="222516"/>
              </a:xfrm>
            </p:grpSpPr>
            <p:sp>
              <p:nvSpPr>
                <p:cNvPr id="2285" name="月 2284">
                  <a:extLst>
                    <a:ext uri="{FF2B5EF4-FFF2-40B4-BE49-F238E27FC236}">
                      <a16:creationId xmlns:a16="http://schemas.microsoft.com/office/drawing/2014/main" id="{A7492B87-57F2-45A6-8550-5FD7D34EF2F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86" name="フリーフォーム: 図形 2285">
                  <a:extLst>
                    <a:ext uri="{FF2B5EF4-FFF2-40B4-BE49-F238E27FC236}">
                      <a16:creationId xmlns:a16="http://schemas.microsoft.com/office/drawing/2014/main" id="{F9F46AC8-5093-4838-AAA8-C23E6E6C0C20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87" name="楕円 2286">
                  <a:extLst>
                    <a:ext uri="{FF2B5EF4-FFF2-40B4-BE49-F238E27FC236}">
                      <a16:creationId xmlns:a16="http://schemas.microsoft.com/office/drawing/2014/main" id="{F10ACE0A-12BB-4B68-BB24-5B0EC1AED3EE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21" name="グループ化 2220">
                <a:extLst>
                  <a:ext uri="{FF2B5EF4-FFF2-40B4-BE49-F238E27FC236}">
                    <a16:creationId xmlns:a16="http://schemas.microsoft.com/office/drawing/2014/main" id="{95172501-7F48-4C23-9DE5-67C38E86F672}"/>
                  </a:ext>
                </a:extLst>
              </p:cNvPr>
              <p:cNvGrpSpPr/>
              <p:nvPr/>
            </p:nvGrpSpPr>
            <p:grpSpPr>
              <a:xfrm rot="18900000">
                <a:off x="1862260" y="3491822"/>
                <a:ext cx="650605" cy="91608"/>
                <a:chOff x="1832014" y="2310008"/>
                <a:chExt cx="1580318" cy="222516"/>
              </a:xfrm>
            </p:grpSpPr>
            <p:sp>
              <p:nvSpPr>
                <p:cNvPr id="2282" name="月 2281">
                  <a:extLst>
                    <a:ext uri="{FF2B5EF4-FFF2-40B4-BE49-F238E27FC236}">
                      <a16:creationId xmlns:a16="http://schemas.microsoft.com/office/drawing/2014/main" id="{EAFAA704-006D-4B89-A988-76BE7D485378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83" name="フリーフォーム: 図形 2282">
                  <a:extLst>
                    <a:ext uri="{FF2B5EF4-FFF2-40B4-BE49-F238E27FC236}">
                      <a16:creationId xmlns:a16="http://schemas.microsoft.com/office/drawing/2014/main" id="{995A2305-8BFA-4B04-8E3D-8AF2511DFA2B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84" name="楕円 2283">
                  <a:extLst>
                    <a:ext uri="{FF2B5EF4-FFF2-40B4-BE49-F238E27FC236}">
                      <a16:creationId xmlns:a16="http://schemas.microsoft.com/office/drawing/2014/main" id="{D7597924-7467-46E7-B73F-54CC9E988F86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22" name="グループ化 2221">
                <a:extLst>
                  <a:ext uri="{FF2B5EF4-FFF2-40B4-BE49-F238E27FC236}">
                    <a16:creationId xmlns:a16="http://schemas.microsoft.com/office/drawing/2014/main" id="{4D184EFA-D593-45B3-BECA-1DEFA7F7DE1A}"/>
                  </a:ext>
                </a:extLst>
              </p:cNvPr>
              <p:cNvGrpSpPr/>
              <p:nvPr/>
            </p:nvGrpSpPr>
            <p:grpSpPr>
              <a:xfrm rot="9900000">
                <a:off x="2245612" y="3445355"/>
                <a:ext cx="650605" cy="91608"/>
                <a:chOff x="1832014" y="2310008"/>
                <a:chExt cx="1580318" cy="222516"/>
              </a:xfrm>
            </p:grpSpPr>
            <p:sp>
              <p:nvSpPr>
                <p:cNvPr id="2279" name="月 2278">
                  <a:extLst>
                    <a:ext uri="{FF2B5EF4-FFF2-40B4-BE49-F238E27FC236}">
                      <a16:creationId xmlns:a16="http://schemas.microsoft.com/office/drawing/2014/main" id="{1192617C-F026-4CAD-89E9-79902D51B9E5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80" name="フリーフォーム: 図形 2279">
                  <a:extLst>
                    <a:ext uri="{FF2B5EF4-FFF2-40B4-BE49-F238E27FC236}">
                      <a16:creationId xmlns:a16="http://schemas.microsoft.com/office/drawing/2014/main" id="{D0D30422-610E-42EF-9CF0-5D40D51AE301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81" name="楕円 2280">
                  <a:extLst>
                    <a:ext uri="{FF2B5EF4-FFF2-40B4-BE49-F238E27FC236}">
                      <a16:creationId xmlns:a16="http://schemas.microsoft.com/office/drawing/2014/main" id="{22126D06-5FD8-4952-8AED-BA8D633A08BA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23" name="グループ化 2222">
                <a:extLst>
                  <a:ext uri="{FF2B5EF4-FFF2-40B4-BE49-F238E27FC236}">
                    <a16:creationId xmlns:a16="http://schemas.microsoft.com/office/drawing/2014/main" id="{2C260034-AEE0-40FC-BA90-E2CE562D2842}"/>
                  </a:ext>
                </a:extLst>
              </p:cNvPr>
              <p:cNvGrpSpPr/>
              <p:nvPr/>
            </p:nvGrpSpPr>
            <p:grpSpPr>
              <a:xfrm rot="9900000" flipH="1">
                <a:off x="2321147" y="3741397"/>
                <a:ext cx="650605" cy="91608"/>
                <a:chOff x="1832014" y="2310008"/>
                <a:chExt cx="1580318" cy="222516"/>
              </a:xfrm>
            </p:grpSpPr>
            <p:sp>
              <p:nvSpPr>
                <p:cNvPr id="2276" name="月 2275">
                  <a:extLst>
                    <a:ext uri="{FF2B5EF4-FFF2-40B4-BE49-F238E27FC236}">
                      <a16:creationId xmlns:a16="http://schemas.microsoft.com/office/drawing/2014/main" id="{D2677EDC-BE42-4DB9-90E9-B3AF17C8389E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77" name="フリーフォーム: 図形 2276">
                  <a:extLst>
                    <a:ext uri="{FF2B5EF4-FFF2-40B4-BE49-F238E27FC236}">
                      <a16:creationId xmlns:a16="http://schemas.microsoft.com/office/drawing/2014/main" id="{22592708-5407-4BB3-91D0-66C86A5B217A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78" name="楕円 2277">
                  <a:extLst>
                    <a:ext uri="{FF2B5EF4-FFF2-40B4-BE49-F238E27FC236}">
                      <a16:creationId xmlns:a16="http://schemas.microsoft.com/office/drawing/2014/main" id="{9912E6F6-6326-4F2F-91C0-CD03C031395B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24" name="グループ化 2223">
                <a:extLst>
                  <a:ext uri="{FF2B5EF4-FFF2-40B4-BE49-F238E27FC236}">
                    <a16:creationId xmlns:a16="http://schemas.microsoft.com/office/drawing/2014/main" id="{F8F6E494-4517-4789-B646-A7D471A0D03B}"/>
                  </a:ext>
                </a:extLst>
              </p:cNvPr>
              <p:cNvGrpSpPr/>
              <p:nvPr/>
            </p:nvGrpSpPr>
            <p:grpSpPr>
              <a:xfrm>
                <a:off x="2849891" y="3800605"/>
                <a:ext cx="650605" cy="91608"/>
                <a:chOff x="1832014" y="2310008"/>
                <a:chExt cx="1580318" cy="222516"/>
              </a:xfrm>
            </p:grpSpPr>
            <p:sp>
              <p:nvSpPr>
                <p:cNvPr id="2273" name="月 2272">
                  <a:extLst>
                    <a:ext uri="{FF2B5EF4-FFF2-40B4-BE49-F238E27FC236}">
                      <a16:creationId xmlns:a16="http://schemas.microsoft.com/office/drawing/2014/main" id="{0E6582F4-1CAA-4269-93F9-B49B817A021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74" name="フリーフォーム: 図形 2273">
                  <a:extLst>
                    <a:ext uri="{FF2B5EF4-FFF2-40B4-BE49-F238E27FC236}">
                      <a16:creationId xmlns:a16="http://schemas.microsoft.com/office/drawing/2014/main" id="{CFE7D480-9306-4684-AEF0-33B617C40938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75" name="楕円 2274">
                  <a:extLst>
                    <a:ext uri="{FF2B5EF4-FFF2-40B4-BE49-F238E27FC236}">
                      <a16:creationId xmlns:a16="http://schemas.microsoft.com/office/drawing/2014/main" id="{A4D2D178-1517-4C63-BBDA-7F1FF4E5653E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25" name="グループ化 2224">
                <a:extLst>
                  <a:ext uri="{FF2B5EF4-FFF2-40B4-BE49-F238E27FC236}">
                    <a16:creationId xmlns:a16="http://schemas.microsoft.com/office/drawing/2014/main" id="{76922151-CB96-4F3A-8DCD-D5D5AF9B8D52}"/>
                  </a:ext>
                </a:extLst>
              </p:cNvPr>
              <p:cNvGrpSpPr/>
              <p:nvPr/>
            </p:nvGrpSpPr>
            <p:grpSpPr>
              <a:xfrm flipH="1">
                <a:off x="3152030" y="4037439"/>
                <a:ext cx="650605" cy="91608"/>
                <a:chOff x="1832014" y="2310008"/>
                <a:chExt cx="1580318" cy="222516"/>
              </a:xfrm>
            </p:grpSpPr>
            <p:sp>
              <p:nvSpPr>
                <p:cNvPr id="2270" name="月 2269">
                  <a:extLst>
                    <a:ext uri="{FF2B5EF4-FFF2-40B4-BE49-F238E27FC236}">
                      <a16:creationId xmlns:a16="http://schemas.microsoft.com/office/drawing/2014/main" id="{5D3FDE41-5693-4D2A-97EF-F99606B4A42E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71" name="フリーフォーム: 図形 2270">
                  <a:extLst>
                    <a:ext uri="{FF2B5EF4-FFF2-40B4-BE49-F238E27FC236}">
                      <a16:creationId xmlns:a16="http://schemas.microsoft.com/office/drawing/2014/main" id="{1FCCC3A7-E166-48F7-9BCE-AA9EBE6DE7E4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72" name="楕円 2271">
                  <a:extLst>
                    <a:ext uri="{FF2B5EF4-FFF2-40B4-BE49-F238E27FC236}">
                      <a16:creationId xmlns:a16="http://schemas.microsoft.com/office/drawing/2014/main" id="{88483402-BB5E-4E1E-9F67-B9ECE18B9B2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26" name="グループ化 2225">
                <a:extLst>
                  <a:ext uri="{FF2B5EF4-FFF2-40B4-BE49-F238E27FC236}">
                    <a16:creationId xmlns:a16="http://schemas.microsoft.com/office/drawing/2014/main" id="{9A2B90BE-6F14-414C-9507-EBF32E48D50D}"/>
                  </a:ext>
                </a:extLst>
              </p:cNvPr>
              <p:cNvGrpSpPr/>
              <p:nvPr/>
            </p:nvGrpSpPr>
            <p:grpSpPr>
              <a:xfrm rot="10800000">
                <a:off x="2797796" y="4566032"/>
                <a:ext cx="650605" cy="91608"/>
                <a:chOff x="1832014" y="2310008"/>
                <a:chExt cx="1580318" cy="222516"/>
              </a:xfrm>
            </p:grpSpPr>
            <p:sp>
              <p:nvSpPr>
                <p:cNvPr id="2267" name="月 2266">
                  <a:extLst>
                    <a:ext uri="{FF2B5EF4-FFF2-40B4-BE49-F238E27FC236}">
                      <a16:creationId xmlns:a16="http://schemas.microsoft.com/office/drawing/2014/main" id="{F2B513EF-A639-449F-A414-EE1897F5A717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68" name="フリーフォーム: 図形 2267">
                  <a:extLst>
                    <a:ext uri="{FF2B5EF4-FFF2-40B4-BE49-F238E27FC236}">
                      <a16:creationId xmlns:a16="http://schemas.microsoft.com/office/drawing/2014/main" id="{40160C35-7D9C-44B0-8FD1-7D92B88638D6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69" name="楕円 2268">
                  <a:extLst>
                    <a:ext uri="{FF2B5EF4-FFF2-40B4-BE49-F238E27FC236}">
                      <a16:creationId xmlns:a16="http://schemas.microsoft.com/office/drawing/2014/main" id="{42791654-E17E-4CB4-8EFB-0F16A839404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27" name="グループ化 2226">
                <a:extLst>
                  <a:ext uri="{FF2B5EF4-FFF2-40B4-BE49-F238E27FC236}">
                    <a16:creationId xmlns:a16="http://schemas.microsoft.com/office/drawing/2014/main" id="{E64C9DAA-C8DA-4F0B-A149-6129EFA53A5C}"/>
                  </a:ext>
                </a:extLst>
              </p:cNvPr>
              <p:cNvGrpSpPr/>
              <p:nvPr/>
            </p:nvGrpSpPr>
            <p:grpSpPr>
              <a:xfrm rot="10800000" flipH="1">
                <a:off x="2472217" y="4215064"/>
                <a:ext cx="650605" cy="91608"/>
                <a:chOff x="1832014" y="2310008"/>
                <a:chExt cx="1580318" cy="222516"/>
              </a:xfrm>
            </p:grpSpPr>
            <p:sp>
              <p:nvSpPr>
                <p:cNvPr id="2264" name="月 2263">
                  <a:extLst>
                    <a:ext uri="{FF2B5EF4-FFF2-40B4-BE49-F238E27FC236}">
                      <a16:creationId xmlns:a16="http://schemas.microsoft.com/office/drawing/2014/main" id="{8789EE6D-601B-446D-A5CC-1FF75B754D5E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65" name="フリーフォーム: 図形 2264">
                  <a:extLst>
                    <a:ext uri="{FF2B5EF4-FFF2-40B4-BE49-F238E27FC236}">
                      <a16:creationId xmlns:a16="http://schemas.microsoft.com/office/drawing/2014/main" id="{AC5267E3-330E-409A-B48A-93838A274E4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66" name="楕円 2265">
                  <a:extLst>
                    <a:ext uri="{FF2B5EF4-FFF2-40B4-BE49-F238E27FC236}">
                      <a16:creationId xmlns:a16="http://schemas.microsoft.com/office/drawing/2014/main" id="{0ADCCD5F-15B5-4B65-9E21-EE3263B926A4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28" name="グループ化 2227">
                <a:extLst>
                  <a:ext uri="{FF2B5EF4-FFF2-40B4-BE49-F238E27FC236}">
                    <a16:creationId xmlns:a16="http://schemas.microsoft.com/office/drawing/2014/main" id="{A4286F7E-D934-4F23-B4FC-82D6E437187D}"/>
                  </a:ext>
                </a:extLst>
              </p:cNvPr>
              <p:cNvGrpSpPr/>
              <p:nvPr/>
            </p:nvGrpSpPr>
            <p:grpSpPr>
              <a:xfrm rot="18900000">
                <a:off x="1943473" y="4155856"/>
                <a:ext cx="650605" cy="91608"/>
                <a:chOff x="1832014" y="2310008"/>
                <a:chExt cx="1580318" cy="222516"/>
              </a:xfrm>
            </p:grpSpPr>
            <p:sp>
              <p:nvSpPr>
                <p:cNvPr id="2261" name="月 2260">
                  <a:extLst>
                    <a:ext uri="{FF2B5EF4-FFF2-40B4-BE49-F238E27FC236}">
                      <a16:creationId xmlns:a16="http://schemas.microsoft.com/office/drawing/2014/main" id="{23D9FFD8-C4D1-4177-B0CF-84B6629A25F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62" name="フリーフォーム: 図形 2261">
                  <a:extLst>
                    <a:ext uri="{FF2B5EF4-FFF2-40B4-BE49-F238E27FC236}">
                      <a16:creationId xmlns:a16="http://schemas.microsoft.com/office/drawing/2014/main" id="{E0C16A37-7C90-4D49-9DFD-74DBA44FA435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63" name="楕円 2262">
                  <a:extLst>
                    <a:ext uri="{FF2B5EF4-FFF2-40B4-BE49-F238E27FC236}">
                      <a16:creationId xmlns:a16="http://schemas.microsoft.com/office/drawing/2014/main" id="{A849A6DD-C0E7-4FFE-84A5-AAEE539B6B89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29" name="グループ化 2228">
                <a:extLst>
                  <a:ext uri="{FF2B5EF4-FFF2-40B4-BE49-F238E27FC236}">
                    <a16:creationId xmlns:a16="http://schemas.microsoft.com/office/drawing/2014/main" id="{B873CE09-12DD-414C-B324-D9B27410C9BB}"/>
                  </a:ext>
                </a:extLst>
              </p:cNvPr>
              <p:cNvGrpSpPr/>
              <p:nvPr/>
            </p:nvGrpSpPr>
            <p:grpSpPr>
              <a:xfrm rot="9900000">
                <a:off x="2698821" y="3978231"/>
                <a:ext cx="650605" cy="91608"/>
                <a:chOff x="1832014" y="2310008"/>
                <a:chExt cx="1580318" cy="222516"/>
              </a:xfrm>
            </p:grpSpPr>
            <p:sp>
              <p:nvSpPr>
                <p:cNvPr id="2258" name="月 2257">
                  <a:extLst>
                    <a:ext uri="{FF2B5EF4-FFF2-40B4-BE49-F238E27FC236}">
                      <a16:creationId xmlns:a16="http://schemas.microsoft.com/office/drawing/2014/main" id="{99A362DE-454C-4EA5-B365-3B5818871D69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59" name="フリーフォーム: 図形 2258">
                  <a:extLst>
                    <a:ext uri="{FF2B5EF4-FFF2-40B4-BE49-F238E27FC236}">
                      <a16:creationId xmlns:a16="http://schemas.microsoft.com/office/drawing/2014/main" id="{63BAA9BF-6097-48BE-A05A-A5AFAF49AFF6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60" name="楕円 2259">
                  <a:extLst>
                    <a:ext uri="{FF2B5EF4-FFF2-40B4-BE49-F238E27FC236}">
                      <a16:creationId xmlns:a16="http://schemas.microsoft.com/office/drawing/2014/main" id="{DFD5D746-2FC2-4E0E-9945-9781F421233D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30" name="グループ化 2229">
                <a:extLst>
                  <a:ext uri="{FF2B5EF4-FFF2-40B4-BE49-F238E27FC236}">
                    <a16:creationId xmlns:a16="http://schemas.microsoft.com/office/drawing/2014/main" id="{40410E92-2B04-43E7-A33D-328EBE01605B}"/>
                  </a:ext>
                </a:extLst>
              </p:cNvPr>
              <p:cNvGrpSpPr/>
              <p:nvPr/>
            </p:nvGrpSpPr>
            <p:grpSpPr>
              <a:xfrm rot="9900000" flipH="1">
                <a:off x="3000960" y="4333481"/>
                <a:ext cx="650605" cy="91608"/>
                <a:chOff x="1832014" y="2310008"/>
                <a:chExt cx="1580318" cy="222516"/>
              </a:xfrm>
            </p:grpSpPr>
            <p:sp>
              <p:nvSpPr>
                <p:cNvPr id="2255" name="月 2254">
                  <a:extLst>
                    <a:ext uri="{FF2B5EF4-FFF2-40B4-BE49-F238E27FC236}">
                      <a16:creationId xmlns:a16="http://schemas.microsoft.com/office/drawing/2014/main" id="{8EFC4FF2-7C96-43A1-8F68-0EC2591D4EC1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56" name="フリーフォーム: 図形 2255">
                  <a:extLst>
                    <a:ext uri="{FF2B5EF4-FFF2-40B4-BE49-F238E27FC236}">
                      <a16:creationId xmlns:a16="http://schemas.microsoft.com/office/drawing/2014/main" id="{5B706DAC-CAA0-4F24-A038-7BABB6E78048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57" name="楕円 2256">
                  <a:extLst>
                    <a:ext uri="{FF2B5EF4-FFF2-40B4-BE49-F238E27FC236}">
                      <a16:creationId xmlns:a16="http://schemas.microsoft.com/office/drawing/2014/main" id="{7E49DD10-DD10-492B-BC13-3FFFB614768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31" name="グループ化 2230">
                <a:extLst>
                  <a:ext uri="{FF2B5EF4-FFF2-40B4-BE49-F238E27FC236}">
                    <a16:creationId xmlns:a16="http://schemas.microsoft.com/office/drawing/2014/main" id="{C5B9F272-F2A7-489B-8F67-F1BECE2F7F06}"/>
                  </a:ext>
                </a:extLst>
              </p:cNvPr>
              <p:cNvGrpSpPr/>
              <p:nvPr/>
            </p:nvGrpSpPr>
            <p:grpSpPr>
              <a:xfrm>
                <a:off x="1943484" y="3601033"/>
                <a:ext cx="650605" cy="91608"/>
                <a:chOff x="1832014" y="2310008"/>
                <a:chExt cx="1580318" cy="222516"/>
              </a:xfrm>
            </p:grpSpPr>
            <p:sp>
              <p:nvSpPr>
                <p:cNvPr id="2252" name="月 2251">
                  <a:extLst>
                    <a:ext uri="{FF2B5EF4-FFF2-40B4-BE49-F238E27FC236}">
                      <a16:creationId xmlns:a16="http://schemas.microsoft.com/office/drawing/2014/main" id="{5DA44305-8E70-468D-B592-BC6C8EA5D99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53" name="フリーフォーム: 図形 2252">
                  <a:extLst>
                    <a:ext uri="{FF2B5EF4-FFF2-40B4-BE49-F238E27FC236}">
                      <a16:creationId xmlns:a16="http://schemas.microsoft.com/office/drawing/2014/main" id="{9FC6E48D-8864-40EE-B1B8-E33DF105DF2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54" name="楕円 2253">
                  <a:extLst>
                    <a:ext uri="{FF2B5EF4-FFF2-40B4-BE49-F238E27FC236}">
                      <a16:creationId xmlns:a16="http://schemas.microsoft.com/office/drawing/2014/main" id="{AA35BAC1-5663-41A4-B2E4-DD1680CE985A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32" name="グループ化 2231">
                <a:extLst>
                  <a:ext uri="{FF2B5EF4-FFF2-40B4-BE49-F238E27FC236}">
                    <a16:creationId xmlns:a16="http://schemas.microsoft.com/office/drawing/2014/main" id="{1EEC8162-1707-42B9-BD7D-A5CC7EE2B634}"/>
                  </a:ext>
                </a:extLst>
              </p:cNvPr>
              <p:cNvGrpSpPr/>
              <p:nvPr/>
            </p:nvGrpSpPr>
            <p:grpSpPr>
              <a:xfrm rot="8100000">
                <a:off x="1814127" y="3706708"/>
                <a:ext cx="650605" cy="91608"/>
                <a:chOff x="1832014" y="2310008"/>
                <a:chExt cx="1580318" cy="222516"/>
              </a:xfrm>
            </p:grpSpPr>
            <p:sp>
              <p:nvSpPr>
                <p:cNvPr id="2249" name="月 2248">
                  <a:extLst>
                    <a:ext uri="{FF2B5EF4-FFF2-40B4-BE49-F238E27FC236}">
                      <a16:creationId xmlns:a16="http://schemas.microsoft.com/office/drawing/2014/main" id="{08655B98-C4FB-436A-83C7-EB5FA3052F6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50" name="フリーフォーム: 図形 2249">
                  <a:extLst>
                    <a:ext uri="{FF2B5EF4-FFF2-40B4-BE49-F238E27FC236}">
                      <a16:creationId xmlns:a16="http://schemas.microsoft.com/office/drawing/2014/main" id="{798E699A-AD94-426B-8872-9C7D09A42AE1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51" name="楕円 2250">
                  <a:extLst>
                    <a:ext uri="{FF2B5EF4-FFF2-40B4-BE49-F238E27FC236}">
                      <a16:creationId xmlns:a16="http://schemas.microsoft.com/office/drawing/2014/main" id="{5657DDBF-6249-48C7-AA72-B3C4DB430105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33" name="グループ化 2232">
                <a:extLst>
                  <a:ext uri="{FF2B5EF4-FFF2-40B4-BE49-F238E27FC236}">
                    <a16:creationId xmlns:a16="http://schemas.microsoft.com/office/drawing/2014/main" id="{704AE55D-8D89-4A91-9975-2B9ED4227DE8}"/>
                  </a:ext>
                </a:extLst>
              </p:cNvPr>
              <p:cNvGrpSpPr/>
              <p:nvPr/>
            </p:nvGrpSpPr>
            <p:grpSpPr>
              <a:xfrm rot="8100000" flipH="1">
                <a:off x="2396682" y="4096647"/>
                <a:ext cx="650605" cy="91608"/>
                <a:chOff x="1832014" y="2310008"/>
                <a:chExt cx="1580318" cy="222516"/>
              </a:xfrm>
            </p:grpSpPr>
            <p:sp>
              <p:nvSpPr>
                <p:cNvPr id="2246" name="月 2245">
                  <a:extLst>
                    <a:ext uri="{FF2B5EF4-FFF2-40B4-BE49-F238E27FC236}">
                      <a16:creationId xmlns:a16="http://schemas.microsoft.com/office/drawing/2014/main" id="{6130498A-12B0-43BD-B3E7-97CDD0771BB0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47" name="フリーフォーム: 図形 2246">
                  <a:extLst>
                    <a:ext uri="{FF2B5EF4-FFF2-40B4-BE49-F238E27FC236}">
                      <a16:creationId xmlns:a16="http://schemas.microsoft.com/office/drawing/2014/main" id="{3E974F96-1725-4534-AC50-FCEB1E09D094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48" name="楕円 2247">
                  <a:extLst>
                    <a:ext uri="{FF2B5EF4-FFF2-40B4-BE49-F238E27FC236}">
                      <a16:creationId xmlns:a16="http://schemas.microsoft.com/office/drawing/2014/main" id="{6852F04A-E79F-4FE0-A561-C94D50D2622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34" name="グループ化 2233">
                <a:extLst>
                  <a:ext uri="{FF2B5EF4-FFF2-40B4-BE49-F238E27FC236}">
                    <a16:creationId xmlns:a16="http://schemas.microsoft.com/office/drawing/2014/main" id="{E9CABA7A-97C9-4464-B460-5E08EAD85121}"/>
                  </a:ext>
                </a:extLst>
              </p:cNvPr>
              <p:cNvGrpSpPr/>
              <p:nvPr/>
            </p:nvGrpSpPr>
            <p:grpSpPr>
              <a:xfrm rot="900000">
                <a:off x="2774356" y="3919022"/>
                <a:ext cx="650605" cy="91608"/>
                <a:chOff x="1832014" y="2310008"/>
                <a:chExt cx="1580318" cy="222516"/>
              </a:xfrm>
            </p:grpSpPr>
            <p:sp>
              <p:nvSpPr>
                <p:cNvPr id="2243" name="月 2242">
                  <a:extLst>
                    <a:ext uri="{FF2B5EF4-FFF2-40B4-BE49-F238E27FC236}">
                      <a16:creationId xmlns:a16="http://schemas.microsoft.com/office/drawing/2014/main" id="{42068E08-29DA-4C31-96ED-D961BC223F27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44" name="フリーフォーム: 図形 2243">
                  <a:extLst>
                    <a:ext uri="{FF2B5EF4-FFF2-40B4-BE49-F238E27FC236}">
                      <a16:creationId xmlns:a16="http://schemas.microsoft.com/office/drawing/2014/main" id="{AAAAEACF-0D54-403E-9893-6E5E63B4ED61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45" name="楕円 2244">
                  <a:extLst>
                    <a:ext uri="{FF2B5EF4-FFF2-40B4-BE49-F238E27FC236}">
                      <a16:creationId xmlns:a16="http://schemas.microsoft.com/office/drawing/2014/main" id="{693DC8E4-944B-40C8-8EB3-192CBA4FD9A9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35" name="グループ化 2234">
                <a:extLst>
                  <a:ext uri="{FF2B5EF4-FFF2-40B4-BE49-F238E27FC236}">
                    <a16:creationId xmlns:a16="http://schemas.microsoft.com/office/drawing/2014/main" id="{61E2F84D-90D6-44ED-97F9-D667EFB9CF36}"/>
                  </a:ext>
                </a:extLst>
              </p:cNvPr>
              <p:cNvGrpSpPr/>
              <p:nvPr/>
            </p:nvGrpSpPr>
            <p:grpSpPr>
              <a:xfrm rot="900000" flipH="1">
                <a:off x="3076495" y="4274272"/>
                <a:ext cx="650605" cy="91608"/>
                <a:chOff x="1832014" y="2310008"/>
                <a:chExt cx="1580318" cy="222516"/>
              </a:xfrm>
            </p:grpSpPr>
            <p:sp>
              <p:nvSpPr>
                <p:cNvPr id="2240" name="月 2239">
                  <a:extLst>
                    <a:ext uri="{FF2B5EF4-FFF2-40B4-BE49-F238E27FC236}">
                      <a16:creationId xmlns:a16="http://schemas.microsoft.com/office/drawing/2014/main" id="{826B8131-C2A4-4E14-87EA-EA481AE50195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41" name="フリーフォーム: 図形 2240">
                  <a:extLst>
                    <a:ext uri="{FF2B5EF4-FFF2-40B4-BE49-F238E27FC236}">
                      <a16:creationId xmlns:a16="http://schemas.microsoft.com/office/drawing/2014/main" id="{88C4D366-DBB8-498A-A5A7-FD7526D6F860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42" name="楕円 2241">
                  <a:extLst>
                    <a:ext uri="{FF2B5EF4-FFF2-40B4-BE49-F238E27FC236}">
                      <a16:creationId xmlns:a16="http://schemas.microsoft.com/office/drawing/2014/main" id="{072CA43C-B23F-41E1-8CD3-2C4E797C475E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36" name="グループ化 2235">
                <a:extLst>
                  <a:ext uri="{FF2B5EF4-FFF2-40B4-BE49-F238E27FC236}">
                    <a16:creationId xmlns:a16="http://schemas.microsoft.com/office/drawing/2014/main" id="{7A045E8C-BE12-4DBF-8C65-1D1AE9AA7508}"/>
                  </a:ext>
                </a:extLst>
              </p:cNvPr>
              <p:cNvGrpSpPr/>
              <p:nvPr/>
            </p:nvGrpSpPr>
            <p:grpSpPr>
              <a:xfrm rot="10800000" flipH="1">
                <a:off x="2547752" y="4392689"/>
                <a:ext cx="650605" cy="91608"/>
                <a:chOff x="1832014" y="2310008"/>
                <a:chExt cx="1580318" cy="222516"/>
              </a:xfrm>
            </p:grpSpPr>
            <p:sp>
              <p:nvSpPr>
                <p:cNvPr id="2237" name="月 2236">
                  <a:extLst>
                    <a:ext uri="{FF2B5EF4-FFF2-40B4-BE49-F238E27FC236}">
                      <a16:creationId xmlns:a16="http://schemas.microsoft.com/office/drawing/2014/main" id="{EF7F488F-7824-4813-AC96-4EAB8092AE42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38" name="フリーフォーム: 図形 2237">
                  <a:extLst>
                    <a:ext uri="{FF2B5EF4-FFF2-40B4-BE49-F238E27FC236}">
                      <a16:creationId xmlns:a16="http://schemas.microsoft.com/office/drawing/2014/main" id="{9F9D24A3-7ED9-4006-A651-D471CD50388B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39" name="楕円 2238">
                  <a:extLst>
                    <a:ext uri="{FF2B5EF4-FFF2-40B4-BE49-F238E27FC236}">
                      <a16:creationId xmlns:a16="http://schemas.microsoft.com/office/drawing/2014/main" id="{5036277C-AE1E-4281-8649-F27418C4D834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007" name="グループ化 2006">
              <a:extLst>
                <a:ext uri="{FF2B5EF4-FFF2-40B4-BE49-F238E27FC236}">
                  <a16:creationId xmlns:a16="http://schemas.microsoft.com/office/drawing/2014/main" id="{298F8FCB-49C8-43F6-8492-475277697623}"/>
                </a:ext>
              </a:extLst>
            </p:cNvPr>
            <p:cNvGrpSpPr/>
            <p:nvPr/>
          </p:nvGrpSpPr>
          <p:grpSpPr>
            <a:xfrm rot="1081698">
              <a:off x="1993690" y="3324225"/>
              <a:ext cx="1811196" cy="1387298"/>
              <a:chOff x="2212490" y="3344806"/>
              <a:chExt cx="1887970" cy="1396101"/>
            </a:xfrm>
          </p:grpSpPr>
          <p:sp>
            <p:nvSpPr>
              <p:cNvPr id="2198" name="楕円 8">
                <a:extLst>
                  <a:ext uri="{FF2B5EF4-FFF2-40B4-BE49-F238E27FC236}">
                    <a16:creationId xmlns:a16="http://schemas.microsoft.com/office/drawing/2014/main" id="{7C032A35-5019-4DDF-B6EB-ED6705348685}"/>
                  </a:ext>
                </a:extLst>
              </p:cNvPr>
              <p:cNvSpPr/>
              <p:nvPr/>
            </p:nvSpPr>
            <p:spPr>
              <a:xfrm>
                <a:off x="3192871" y="3728316"/>
                <a:ext cx="242956" cy="241268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00" h="565150">
                    <a:moveTo>
                      <a:pt x="12908" y="282575"/>
                    </a:moveTo>
                    <a:cubicBezTo>
                      <a:pt x="76408" y="126513"/>
                      <a:pt x="133140" y="0"/>
                      <a:pt x="281453" y="0"/>
                    </a:cubicBezTo>
                    <a:cubicBezTo>
                      <a:pt x="429766" y="0"/>
                      <a:pt x="467448" y="145563"/>
                      <a:pt x="549998" y="282575"/>
                    </a:cubicBezTo>
                    <a:cubicBezTo>
                      <a:pt x="632548" y="419587"/>
                      <a:pt x="429766" y="565150"/>
                      <a:pt x="281453" y="565150"/>
                    </a:cubicBezTo>
                    <a:cubicBezTo>
                      <a:pt x="133140" y="565150"/>
                      <a:pt x="-50592" y="438637"/>
                      <a:pt x="12908" y="28257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99" name="楕円 8">
                <a:extLst>
                  <a:ext uri="{FF2B5EF4-FFF2-40B4-BE49-F238E27FC236}">
                    <a16:creationId xmlns:a16="http://schemas.microsoft.com/office/drawing/2014/main" id="{1109DAD3-51DF-4C1E-8E73-DAF732CB04DB}"/>
                  </a:ext>
                </a:extLst>
              </p:cNvPr>
              <p:cNvSpPr/>
              <p:nvPr/>
            </p:nvSpPr>
            <p:spPr>
              <a:xfrm>
                <a:off x="2573757" y="3344806"/>
                <a:ext cx="222010" cy="282370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0039" h="661433">
                    <a:moveTo>
                      <a:pt x="2090" y="378851"/>
                    </a:moveTo>
                    <a:cubicBezTo>
                      <a:pt x="27490" y="205284"/>
                      <a:pt x="164187" y="-16966"/>
                      <a:pt x="346835" y="1026"/>
                    </a:cubicBezTo>
                    <a:cubicBezTo>
                      <a:pt x="529483" y="19018"/>
                      <a:pt x="367730" y="256084"/>
                      <a:pt x="488380" y="372501"/>
                    </a:cubicBezTo>
                    <a:cubicBezTo>
                      <a:pt x="609030" y="488918"/>
                      <a:pt x="351683" y="660368"/>
                      <a:pt x="270635" y="661426"/>
                    </a:cubicBezTo>
                    <a:cubicBezTo>
                      <a:pt x="189587" y="662484"/>
                      <a:pt x="-23310" y="552418"/>
                      <a:pt x="2090" y="378851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0" name="楕円 8">
                <a:extLst>
                  <a:ext uri="{FF2B5EF4-FFF2-40B4-BE49-F238E27FC236}">
                    <a16:creationId xmlns:a16="http://schemas.microsoft.com/office/drawing/2014/main" id="{4CF3BBC2-1EC8-41C5-9140-E08E3F827327}"/>
                  </a:ext>
                </a:extLst>
              </p:cNvPr>
              <p:cNvSpPr/>
              <p:nvPr/>
            </p:nvSpPr>
            <p:spPr>
              <a:xfrm>
                <a:off x="3479341" y="4294241"/>
                <a:ext cx="233900" cy="290416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  <a:gd name="connsiteX0" fmla="*/ 63551 w 580572"/>
                  <a:gd name="connsiteY0" fmla="*/ 378638 h 661217"/>
                  <a:gd name="connsiteX1" fmla="*/ 408296 w 580572"/>
                  <a:gd name="connsiteY1" fmla="*/ 813 h 661217"/>
                  <a:gd name="connsiteX2" fmla="*/ 549841 w 580572"/>
                  <a:gd name="connsiteY2" fmla="*/ 372288 h 661217"/>
                  <a:gd name="connsiteX3" fmla="*/ 46346 w 580572"/>
                  <a:gd name="connsiteY3" fmla="*/ 661213 h 661217"/>
                  <a:gd name="connsiteX4" fmla="*/ 63551 w 580572"/>
                  <a:gd name="connsiteY4" fmla="*/ 378638 h 661217"/>
                  <a:gd name="connsiteX0" fmla="*/ 66281 w 583302"/>
                  <a:gd name="connsiteY0" fmla="*/ 378638 h 673093"/>
                  <a:gd name="connsiteX1" fmla="*/ 411026 w 583302"/>
                  <a:gd name="connsiteY1" fmla="*/ 813 h 673093"/>
                  <a:gd name="connsiteX2" fmla="*/ 552571 w 583302"/>
                  <a:gd name="connsiteY2" fmla="*/ 372288 h 673093"/>
                  <a:gd name="connsiteX3" fmla="*/ 49076 w 583302"/>
                  <a:gd name="connsiteY3" fmla="*/ 661213 h 673093"/>
                  <a:gd name="connsiteX4" fmla="*/ 66281 w 583302"/>
                  <a:gd name="connsiteY4" fmla="*/ 378638 h 673093"/>
                  <a:gd name="connsiteX0" fmla="*/ 169620 w 530683"/>
                  <a:gd name="connsiteY0" fmla="*/ 333505 h 660689"/>
                  <a:gd name="connsiteX1" fmla="*/ 374665 w 530683"/>
                  <a:gd name="connsiteY1" fmla="*/ 130 h 660689"/>
                  <a:gd name="connsiteX2" fmla="*/ 516210 w 530683"/>
                  <a:gd name="connsiteY2" fmla="*/ 371605 h 660689"/>
                  <a:gd name="connsiteX3" fmla="*/ 12715 w 530683"/>
                  <a:gd name="connsiteY3" fmla="*/ 660530 h 660689"/>
                  <a:gd name="connsiteX4" fmla="*/ 169620 w 530683"/>
                  <a:gd name="connsiteY4" fmla="*/ 333505 h 660689"/>
                  <a:gd name="connsiteX0" fmla="*/ 169620 w 541315"/>
                  <a:gd name="connsiteY0" fmla="*/ 333487 h 660671"/>
                  <a:gd name="connsiteX1" fmla="*/ 374665 w 541315"/>
                  <a:gd name="connsiteY1" fmla="*/ 112 h 660671"/>
                  <a:gd name="connsiteX2" fmla="*/ 516210 w 541315"/>
                  <a:gd name="connsiteY2" fmla="*/ 371587 h 660671"/>
                  <a:gd name="connsiteX3" fmla="*/ 12715 w 541315"/>
                  <a:gd name="connsiteY3" fmla="*/ 660512 h 660671"/>
                  <a:gd name="connsiteX4" fmla="*/ 169620 w 541315"/>
                  <a:gd name="connsiteY4" fmla="*/ 333487 h 660671"/>
                  <a:gd name="connsiteX0" fmla="*/ 176192 w 547887"/>
                  <a:gd name="connsiteY0" fmla="*/ 333487 h 680275"/>
                  <a:gd name="connsiteX1" fmla="*/ 381237 w 547887"/>
                  <a:gd name="connsiteY1" fmla="*/ 112 h 680275"/>
                  <a:gd name="connsiteX2" fmla="*/ 522782 w 547887"/>
                  <a:gd name="connsiteY2" fmla="*/ 371587 h 680275"/>
                  <a:gd name="connsiteX3" fmla="*/ 19287 w 547887"/>
                  <a:gd name="connsiteY3" fmla="*/ 660512 h 680275"/>
                  <a:gd name="connsiteX4" fmla="*/ 176192 w 547887"/>
                  <a:gd name="connsiteY4" fmla="*/ 333487 h 680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7887" h="680275">
                    <a:moveTo>
                      <a:pt x="176192" y="333487"/>
                    </a:moveTo>
                    <a:cubicBezTo>
                      <a:pt x="236517" y="223420"/>
                      <a:pt x="228222" y="6462"/>
                      <a:pt x="381237" y="112"/>
                    </a:cubicBezTo>
                    <a:cubicBezTo>
                      <a:pt x="534252" y="-6238"/>
                      <a:pt x="583107" y="261520"/>
                      <a:pt x="522782" y="371587"/>
                    </a:cubicBezTo>
                    <a:cubicBezTo>
                      <a:pt x="462457" y="481654"/>
                      <a:pt x="96102" y="755762"/>
                      <a:pt x="19287" y="660512"/>
                    </a:cubicBezTo>
                    <a:cubicBezTo>
                      <a:pt x="-57528" y="565262"/>
                      <a:pt x="115867" y="443554"/>
                      <a:pt x="176192" y="333487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1" name="楕円 8">
                <a:extLst>
                  <a:ext uri="{FF2B5EF4-FFF2-40B4-BE49-F238E27FC236}">
                    <a16:creationId xmlns:a16="http://schemas.microsoft.com/office/drawing/2014/main" id="{CBD64325-6770-4F67-BF43-197E9575C218}"/>
                  </a:ext>
                </a:extLst>
              </p:cNvPr>
              <p:cNvSpPr/>
              <p:nvPr/>
            </p:nvSpPr>
            <p:spPr>
              <a:xfrm>
                <a:off x="2551659" y="4012433"/>
                <a:ext cx="231682" cy="279184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  <a:gd name="connsiteX0" fmla="*/ 64464 w 556111"/>
                  <a:gd name="connsiteY0" fmla="*/ 359633 h 642212"/>
                  <a:gd name="connsiteX1" fmla="*/ 104409 w 556111"/>
                  <a:gd name="connsiteY1" fmla="*/ 858 h 642212"/>
                  <a:gd name="connsiteX2" fmla="*/ 550754 w 556111"/>
                  <a:gd name="connsiteY2" fmla="*/ 353283 h 642212"/>
                  <a:gd name="connsiteX3" fmla="*/ 333009 w 556111"/>
                  <a:gd name="connsiteY3" fmla="*/ 642208 h 642212"/>
                  <a:gd name="connsiteX4" fmla="*/ 64464 w 556111"/>
                  <a:gd name="connsiteY4" fmla="*/ 359633 h 642212"/>
                  <a:gd name="connsiteX0" fmla="*/ 56070 w 542622"/>
                  <a:gd name="connsiteY0" fmla="*/ 359633 h 642212"/>
                  <a:gd name="connsiteX1" fmla="*/ 96015 w 542622"/>
                  <a:gd name="connsiteY1" fmla="*/ 858 h 642212"/>
                  <a:gd name="connsiteX2" fmla="*/ 542360 w 542622"/>
                  <a:gd name="connsiteY2" fmla="*/ 353283 h 642212"/>
                  <a:gd name="connsiteX3" fmla="*/ 159515 w 542622"/>
                  <a:gd name="connsiteY3" fmla="*/ 642208 h 642212"/>
                  <a:gd name="connsiteX4" fmla="*/ 56070 w 542622"/>
                  <a:gd name="connsiteY4" fmla="*/ 359633 h 642212"/>
                  <a:gd name="connsiteX0" fmla="*/ 56070 w 542695"/>
                  <a:gd name="connsiteY0" fmla="*/ 359633 h 653971"/>
                  <a:gd name="connsiteX1" fmla="*/ 96015 w 542695"/>
                  <a:gd name="connsiteY1" fmla="*/ 858 h 653971"/>
                  <a:gd name="connsiteX2" fmla="*/ 542360 w 542695"/>
                  <a:gd name="connsiteY2" fmla="*/ 353283 h 653971"/>
                  <a:gd name="connsiteX3" fmla="*/ 159515 w 542695"/>
                  <a:gd name="connsiteY3" fmla="*/ 642208 h 653971"/>
                  <a:gd name="connsiteX4" fmla="*/ 56070 w 542695"/>
                  <a:gd name="connsiteY4" fmla="*/ 359633 h 653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695" h="653971">
                    <a:moveTo>
                      <a:pt x="56070" y="359633"/>
                    </a:moveTo>
                    <a:cubicBezTo>
                      <a:pt x="45487" y="252741"/>
                      <a:pt x="-86633" y="-17134"/>
                      <a:pt x="96015" y="858"/>
                    </a:cubicBezTo>
                    <a:cubicBezTo>
                      <a:pt x="278663" y="18850"/>
                      <a:pt x="531777" y="246391"/>
                      <a:pt x="542360" y="353283"/>
                    </a:cubicBezTo>
                    <a:cubicBezTo>
                      <a:pt x="552943" y="460175"/>
                      <a:pt x="310413" y="711000"/>
                      <a:pt x="159515" y="642208"/>
                    </a:cubicBezTo>
                    <a:cubicBezTo>
                      <a:pt x="8617" y="573416"/>
                      <a:pt x="66653" y="466525"/>
                      <a:pt x="56070" y="359633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2" name="楕円 8">
                <a:extLst>
                  <a:ext uri="{FF2B5EF4-FFF2-40B4-BE49-F238E27FC236}">
                    <a16:creationId xmlns:a16="http://schemas.microsoft.com/office/drawing/2014/main" id="{36B46D96-E743-44FC-9997-A84643722766}"/>
                  </a:ext>
                </a:extLst>
              </p:cNvPr>
              <p:cNvSpPr/>
              <p:nvPr/>
            </p:nvSpPr>
            <p:spPr>
              <a:xfrm>
                <a:off x="3835844" y="3515072"/>
                <a:ext cx="178944" cy="280846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33625 w 575284"/>
                  <a:gd name="connsiteY0" fmla="*/ 282575 h 521745"/>
                  <a:gd name="connsiteX1" fmla="*/ 302170 w 575284"/>
                  <a:gd name="connsiteY1" fmla="*/ 0 h 521745"/>
                  <a:gd name="connsiteX2" fmla="*/ 570715 w 575284"/>
                  <a:gd name="connsiteY2" fmla="*/ 282575 h 521745"/>
                  <a:gd name="connsiteX3" fmla="*/ 103094 w 575284"/>
                  <a:gd name="connsiteY3" fmla="*/ 521745 h 521745"/>
                  <a:gd name="connsiteX4" fmla="*/ 33625 w 575284"/>
                  <a:gd name="connsiteY4" fmla="*/ 282575 h 521745"/>
                  <a:gd name="connsiteX0" fmla="*/ 59109 w 596398"/>
                  <a:gd name="connsiteY0" fmla="*/ 304278 h 543448"/>
                  <a:gd name="connsiteX1" fmla="*/ 71698 w 596398"/>
                  <a:gd name="connsiteY1" fmla="*/ 0 h 543448"/>
                  <a:gd name="connsiteX2" fmla="*/ 596199 w 596398"/>
                  <a:gd name="connsiteY2" fmla="*/ 304278 h 543448"/>
                  <a:gd name="connsiteX3" fmla="*/ 128578 w 596398"/>
                  <a:gd name="connsiteY3" fmla="*/ 543448 h 543448"/>
                  <a:gd name="connsiteX4" fmla="*/ 59109 w 596398"/>
                  <a:gd name="connsiteY4" fmla="*/ 304278 h 543448"/>
                  <a:gd name="connsiteX0" fmla="*/ 88470 w 625760"/>
                  <a:gd name="connsiteY0" fmla="*/ 309172 h 548342"/>
                  <a:gd name="connsiteX1" fmla="*/ 101059 w 625760"/>
                  <a:gd name="connsiteY1" fmla="*/ 4894 h 548342"/>
                  <a:gd name="connsiteX2" fmla="*/ 625560 w 625760"/>
                  <a:gd name="connsiteY2" fmla="*/ 309172 h 548342"/>
                  <a:gd name="connsiteX3" fmla="*/ 157939 w 625760"/>
                  <a:gd name="connsiteY3" fmla="*/ 548342 h 548342"/>
                  <a:gd name="connsiteX4" fmla="*/ 88470 w 625760"/>
                  <a:gd name="connsiteY4" fmla="*/ 309172 h 548342"/>
                  <a:gd name="connsiteX0" fmla="*/ 88470 w 625760"/>
                  <a:gd name="connsiteY0" fmla="*/ 309172 h 562099"/>
                  <a:gd name="connsiteX1" fmla="*/ 101059 w 625760"/>
                  <a:gd name="connsiteY1" fmla="*/ 4894 h 562099"/>
                  <a:gd name="connsiteX2" fmla="*/ 625560 w 625760"/>
                  <a:gd name="connsiteY2" fmla="*/ 309172 h 562099"/>
                  <a:gd name="connsiteX3" fmla="*/ 157939 w 625760"/>
                  <a:gd name="connsiteY3" fmla="*/ 548342 h 562099"/>
                  <a:gd name="connsiteX4" fmla="*/ 88470 w 625760"/>
                  <a:gd name="connsiteY4" fmla="*/ 309172 h 562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760" h="562099">
                    <a:moveTo>
                      <a:pt x="88470" y="309172"/>
                    </a:moveTo>
                    <a:cubicBezTo>
                      <a:pt x="78990" y="218597"/>
                      <a:pt x="-113613" y="48299"/>
                      <a:pt x="101059" y="4894"/>
                    </a:cubicBezTo>
                    <a:cubicBezTo>
                      <a:pt x="315731" y="-38511"/>
                      <a:pt x="616080" y="218597"/>
                      <a:pt x="625560" y="309172"/>
                    </a:cubicBezTo>
                    <a:cubicBezTo>
                      <a:pt x="635040" y="399747"/>
                      <a:pt x="306252" y="618875"/>
                      <a:pt x="157939" y="548342"/>
                    </a:cubicBezTo>
                    <a:cubicBezTo>
                      <a:pt x="9626" y="477809"/>
                      <a:pt x="97950" y="399747"/>
                      <a:pt x="88470" y="309172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3" name="楕円 8">
                <a:extLst>
                  <a:ext uri="{FF2B5EF4-FFF2-40B4-BE49-F238E27FC236}">
                    <a16:creationId xmlns:a16="http://schemas.microsoft.com/office/drawing/2014/main" id="{F17F9A08-BFE0-4A00-A410-037CEBE410FE}"/>
                  </a:ext>
                </a:extLst>
              </p:cNvPr>
              <p:cNvSpPr/>
              <p:nvPr/>
            </p:nvSpPr>
            <p:spPr>
              <a:xfrm rot="8100000">
                <a:off x="2834079" y="3884563"/>
                <a:ext cx="242954" cy="241270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00" h="565150">
                    <a:moveTo>
                      <a:pt x="12908" y="282575"/>
                    </a:moveTo>
                    <a:cubicBezTo>
                      <a:pt x="76408" y="126513"/>
                      <a:pt x="133140" y="0"/>
                      <a:pt x="281453" y="0"/>
                    </a:cubicBezTo>
                    <a:cubicBezTo>
                      <a:pt x="429766" y="0"/>
                      <a:pt x="467448" y="145563"/>
                      <a:pt x="549998" y="282575"/>
                    </a:cubicBezTo>
                    <a:cubicBezTo>
                      <a:pt x="632548" y="419587"/>
                      <a:pt x="429766" y="565150"/>
                      <a:pt x="281453" y="565150"/>
                    </a:cubicBezTo>
                    <a:cubicBezTo>
                      <a:pt x="133140" y="565150"/>
                      <a:pt x="-50592" y="438637"/>
                      <a:pt x="12908" y="28257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4" name="楕円 8">
                <a:extLst>
                  <a:ext uri="{FF2B5EF4-FFF2-40B4-BE49-F238E27FC236}">
                    <a16:creationId xmlns:a16="http://schemas.microsoft.com/office/drawing/2014/main" id="{6CFB3FA8-F019-4C3A-9EEC-0CFB94EC8C19}"/>
                  </a:ext>
                </a:extLst>
              </p:cNvPr>
              <p:cNvSpPr/>
              <p:nvPr/>
            </p:nvSpPr>
            <p:spPr>
              <a:xfrm rot="8100000">
                <a:off x="2271346" y="3650453"/>
                <a:ext cx="222008" cy="282372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0039" h="661433">
                    <a:moveTo>
                      <a:pt x="2090" y="378851"/>
                    </a:moveTo>
                    <a:cubicBezTo>
                      <a:pt x="27490" y="205284"/>
                      <a:pt x="164187" y="-16966"/>
                      <a:pt x="346835" y="1026"/>
                    </a:cubicBezTo>
                    <a:cubicBezTo>
                      <a:pt x="529483" y="19018"/>
                      <a:pt x="367730" y="256084"/>
                      <a:pt x="488380" y="372501"/>
                    </a:cubicBezTo>
                    <a:cubicBezTo>
                      <a:pt x="609030" y="488918"/>
                      <a:pt x="351683" y="660368"/>
                      <a:pt x="270635" y="661426"/>
                    </a:cubicBezTo>
                    <a:cubicBezTo>
                      <a:pt x="189587" y="662484"/>
                      <a:pt x="-23310" y="552418"/>
                      <a:pt x="2090" y="378851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5" name="楕円 8">
                <a:extLst>
                  <a:ext uri="{FF2B5EF4-FFF2-40B4-BE49-F238E27FC236}">
                    <a16:creationId xmlns:a16="http://schemas.microsoft.com/office/drawing/2014/main" id="{FC172682-934C-4BC5-BEBB-052EF022D205}"/>
                  </a:ext>
                </a:extLst>
              </p:cNvPr>
              <p:cNvSpPr/>
              <p:nvPr/>
            </p:nvSpPr>
            <p:spPr>
              <a:xfrm rot="8100000">
                <a:off x="3120547" y="4450487"/>
                <a:ext cx="233902" cy="290420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  <a:gd name="connsiteX0" fmla="*/ 63551 w 580572"/>
                  <a:gd name="connsiteY0" fmla="*/ 378638 h 661217"/>
                  <a:gd name="connsiteX1" fmla="*/ 408296 w 580572"/>
                  <a:gd name="connsiteY1" fmla="*/ 813 h 661217"/>
                  <a:gd name="connsiteX2" fmla="*/ 549841 w 580572"/>
                  <a:gd name="connsiteY2" fmla="*/ 372288 h 661217"/>
                  <a:gd name="connsiteX3" fmla="*/ 46346 w 580572"/>
                  <a:gd name="connsiteY3" fmla="*/ 661213 h 661217"/>
                  <a:gd name="connsiteX4" fmla="*/ 63551 w 580572"/>
                  <a:gd name="connsiteY4" fmla="*/ 378638 h 661217"/>
                  <a:gd name="connsiteX0" fmla="*/ 66281 w 583302"/>
                  <a:gd name="connsiteY0" fmla="*/ 378638 h 673093"/>
                  <a:gd name="connsiteX1" fmla="*/ 411026 w 583302"/>
                  <a:gd name="connsiteY1" fmla="*/ 813 h 673093"/>
                  <a:gd name="connsiteX2" fmla="*/ 552571 w 583302"/>
                  <a:gd name="connsiteY2" fmla="*/ 372288 h 673093"/>
                  <a:gd name="connsiteX3" fmla="*/ 49076 w 583302"/>
                  <a:gd name="connsiteY3" fmla="*/ 661213 h 673093"/>
                  <a:gd name="connsiteX4" fmla="*/ 66281 w 583302"/>
                  <a:gd name="connsiteY4" fmla="*/ 378638 h 673093"/>
                  <a:gd name="connsiteX0" fmla="*/ 169620 w 530683"/>
                  <a:gd name="connsiteY0" fmla="*/ 333505 h 660689"/>
                  <a:gd name="connsiteX1" fmla="*/ 374665 w 530683"/>
                  <a:gd name="connsiteY1" fmla="*/ 130 h 660689"/>
                  <a:gd name="connsiteX2" fmla="*/ 516210 w 530683"/>
                  <a:gd name="connsiteY2" fmla="*/ 371605 h 660689"/>
                  <a:gd name="connsiteX3" fmla="*/ 12715 w 530683"/>
                  <a:gd name="connsiteY3" fmla="*/ 660530 h 660689"/>
                  <a:gd name="connsiteX4" fmla="*/ 169620 w 530683"/>
                  <a:gd name="connsiteY4" fmla="*/ 333505 h 660689"/>
                  <a:gd name="connsiteX0" fmla="*/ 169620 w 541315"/>
                  <a:gd name="connsiteY0" fmla="*/ 333487 h 660671"/>
                  <a:gd name="connsiteX1" fmla="*/ 374665 w 541315"/>
                  <a:gd name="connsiteY1" fmla="*/ 112 h 660671"/>
                  <a:gd name="connsiteX2" fmla="*/ 516210 w 541315"/>
                  <a:gd name="connsiteY2" fmla="*/ 371587 h 660671"/>
                  <a:gd name="connsiteX3" fmla="*/ 12715 w 541315"/>
                  <a:gd name="connsiteY3" fmla="*/ 660512 h 660671"/>
                  <a:gd name="connsiteX4" fmla="*/ 169620 w 541315"/>
                  <a:gd name="connsiteY4" fmla="*/ 333487 h 660671"/>
                  <a:gd name="connsiteX0" fmla="*/ 176192 w 547887"/>
                  <a:gd name="connsiteY0" fmla="*/ 333487 h 680275"/>
                  <a:gd name="connsiteX1" fmla="*/ 381237 w 547887"/>
                  <a:gd name="connsiteY1" fmla="*/ 112 h 680275"/>
                  <a:gd name="connsiteX2" fmla="*/ 522782 w 547887"/>
                  <a:gd name="connsiteY2" fmla="*/ 371587 h 680275"/>
                  <a:gd name="connsiteX3" fmla="*/ 19287 w 547887"/>
                  <a:gd name="connsiteY3" fmla="*/ 660512 h 680275"/>
                  <a:gd name="connsiteX4" fmla="*/ 176192 w 547887"/>
                  <a:gd name="connsiteY4" fmla="*/ 333487 h 680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7887" h="680275">
                    <a:moveTo>
                      <a:pt x="176192" y="333487"/>
                    </a:moveTo>
                    <a:cubicBezTo>
                      <a:pt x="236517" y="223420"/>
                      <a:pt x="228222" y="6462"/>
                      <a:pt x="381237" y="112"/>
                    </a:cubicBezTo>
                    <a:cubicBezTo>
                      <a:pt x="534252" y="-6238"/>
                      <a:pt x="583107" y="261520"/>
                      <a:pt x="522782" y="371587"/>
                    </a:cubicBezTo>
                    <a:cubicBezTo>
                      <a:pt x="462457" y="481654"/>
                      <a:pt x="96102" y="755762"/>
                      <a:pt x="19287" y="660512"/>
                    </a:cubicBezTo>
                    <a:cubicBezTo>
                      <a:pt x="-57528" y="565262"/>
                      <a:pt x="115867" y="443554"/>
                      <a:pt x="176192" y="333487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6" name="楕円 8">
                <a:extLst>
                  <a:ext uri="{FF2B5EF4-FFF2-40B4-BE49-F238E27FC236}">
                    <a16:creationId xmlns:a16="http://schemas.microsoft.com/office/drawing/2014/main" id="{0FC4A207-74B5-47AE-B58E-499718976C25}"/>
                  </a:ext>
                </a:extLst>
              </p:cNvPr>
              <p:cNvSpPr/>
              <p:nvPr/>
            </p:nvSpPr>
            <p:spPr>
              <a:xfrm rot="8100000">
                <a:off x="2212490" y="4189427"/>
                <a:ext cx="231680" cy="279188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  <a:gd name="connsiteX0" fmla="*/ 64464 w 556111"/>
                  <a:gd name="connsiteY0" fmla="*/ 359633 h 642212"/>
                  <a:gd name="connsiteX1" fmla="*/ 104409 w 556111"/>
                  <a:gd name="connsiteY1" fmla="*/ 858 h 642212"/>
                  <a:gd name="connsiteX2" fmla="*/ 550754 w 556111"/>
                  <a:gd name="connsiteY2" fmla="*/ 353283 h 642212"/>
                  <a:gd name="connsiteX3" fmla="*/ 333009 w 556111"/>
                  <a:gd name="connsiteY3" fmla="*/ 642208 h 642212"/>
                  <a:gd name="connsiteX4" fmla="*/ 64464 w 556111"/>
                  <a:gd name="connsiteY4" fmla="*/ 359633 h 642212"/>
                  <a:gd name="connsiteX0" fmla="*/ 56070 w 542622"/>
                  <a:gd name="connsiteY0" fmla="*/ 359633 h 642212"/>
                  <a:gd name="connsiteX1" fmla="*/ 96015 w 542622"/>
                  <a:gd name="connsiteY1" fmla="*/ 858 h 642212"/>
                  <a:gd name="connsiteX2" fmla="*/ 542360 w 542622"/>
                  <a:gd name="connsiteY2" fmla="*/ 353283 h 642212"/>
                  <a:gd name="connsiteX3" fmla="*/ 159515 w 542622"/>
                  <a:gd name="connsiteY3" fmla="*/ 642208 h 642212"/>
                  <a:gd name="connsiteX4" fmla="*/ 56070 w 542622"/>
                  <a:gd name="connsiteY4" fmla="*/ 359633 h 642212"/>
                  <a:gd name="connsiteX0" fmla="*/ 56070 w 542695"/>
                  <a:gd name="connsiteY0" fmla="*/ 359633 h 653971"/>
                  <a:gd name="connsiteX1" fmla="*/ 96015 w 542695"/>
                  <a:gd name="connsiteY1" fmla="*/ 858 h 653971"/>
                  <a:gd name="connsiteX2" fmla="*/ 542360 w 542695"/>
                  <a:gd name="connsiteY2" fmla="*/ 353283 h 653971"/>
                  <a:gd name="connsiteX3" fmla="*/ 159515 w 542695"/>
                  <a:gd name="connsiteY3" fmla="*/ 642208 h 653971"/>
                  <a:gd name="connsiteX4" fmla="*/ 56070 w 542695"/>
                  <a:gd name="connsiteY4" fmla="*/ 359633 h 653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695" h="653971">
                    <a:moveTo>
                      <a:pt x="56070" y="359633"/>
                    </a:moveTo>
                    <a:cubicBezTo>
                      <a:pt x="45487" y="252741"/>
                      <a:pt x="-86633" y="-17134"/>
                      <a:pt x="96015" y="858"/>
                    </a:cubicBezTo>
                    <a:cubicBezTo>
                      <a:pt x="278663" y="18850"/>
                      <a:pt x="531777" y="246391"/>
                      <a:pt x="542360" y="353283"/>
                    </a:cubicBezTo>
                    <a:cubicBezTo>
                      <a:pt x="552943" y="460175"/>
                      <a:pt x="310413" y="711000"/>
                      <a:pt x="159515" y="642208"/>
                    </a:cubicBezTo>
                    <a:cubicBezTo>
                      <a:pt x="8617" y="573416"/>
                      <a:pt x="66653" y="466525"/>
                      <a:pt x="56070" y="359633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7" name="楕円 8">
                <a:extLst>
                  <a:ext uri="{FF2B5EF4-FFF2-40B4-BE49-F238E27FC236}">
                    <a16:creationId xmlns:a16="http://schemas.microsoft.com/office/drawing/2014/main" id="{18FFF6BC-300B-4E6B-8302-F6194266F9BB}"/>
                  </a:ext>
                </a:extLst>
              </p:cNvPr>
              <p:cNvSpPr/>
              <p:nvPr/>
            </p:nvSpPr>
            <p:spPr>
              <a:xfrm rot="8100000">
                <a:off x="3477052" y="3671317"/>
                <a:ext cx="178944" cy="280848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33625 w 575284"/>
                  <a:gd name="connsiteY0" fmla="*/ 282575 h 521745"/>
                  <a:gd name="connsiteX1" fmla="*/ 302170 w 575284"/>
                  <a:gd name="connsiteY1" fmla="*/ 0 h 521745"/>
                  <a:gd name="connsiteX2" fmla="*/ 570715 w 575284"/>
                  <a:gd name="connsiteY2" fmla="*/ 282575 h 521745"/>
                  <a:gd name="connsiteX3" fmla="*/ 103094 w 575284"/>
                  <a:gd name="connsiteY3" fmla="*/ 521745 h 521745"/>
                  <a:gd name="connsiteX4" fmla="*/ 33625 w 575284"/>
                  <a:gd name="connsiteY4" fmla="*/ 282575 h 521745"/>
                  <a:gd name="connsiteX0" fmla="*/ 59109 w 596398"/>
                  <a:gd name="connsiteY0" fmla="*/ 304278 h 543448"/>
                  <a:gd name="connsiteX1" fmla="*/ 71698 w 596398"/>
                  <a:gd name="connsiteY1" fmla="*/ 0 h 543448"/>
                  <a:gd name="connsiteX2" fmla="*/ 596199 w 596398"/>
                  <a:gd name="connsiteY2" fmla="*/ 304278 h 543448"/>
                  <a:gd name="connsiteX3" fmla="*/ 128578 w 596398"/>
                  <a:gd name="connsiteY3" fmla="*/ 543448 h 543448"/>
                  <a:gd name="connsiteX4" fmla="*/ 59109 w 596398"/>
                  <a:gd name="connsiteY4" fmla="*/ 304278 h 543448"/>
                  <a:gd name="connsiteX0" fmla="*/ 88470 w 625760"/>
                  <a:gd name="connsiteY0" fmla="*/ 309172 h 548342"/>
                  <a:gd name="connsiteX1" fmla="*/ 101059 w 625760"/>
                  <a:gd name="connsiteY1" fmla="*/ 4894 h 548342"/>
                  <a:gd name="connsiteX2" fmla="*/ 625560 w 625760"/>
                  <a:gd name="connsiteY2" fmla="*/ 309172 h 548342"/>
                  <a:gd name="connsiteX3" fmla="*/ 157939 w 625760"/>
                  <a:gd name="connsiteY3" fmla="*/ 548342 h 548342"/>
                  <a:gd name="connsiteX4" fmla="*/ 88470 w 625760"/>
                  <a:gd name="connsiteY4" fmla="*/ 309172 h 548342"/>
                  <a:gd name="connsiteX0" fmla="*/ 88470 w 625760"/>
                  <a:gd name="connsiteY0" fmla="*/ 309172 h 562099"/>
                  <a:gd name="connsiteX1" fmla="*/ 101059 w 625760"/>
                  <a:gd name="connsiteY1" fmla="*/ 4894 h 562099"/>
                  <a:gd name="connsiteX2" fmla="*/ 625560 w 625760"/>
                  <a:gd name="connsiteY2" fmla="*/ 309172 h 562099"/>
                  <a:gd name="connsiteX3" fmla="*/ 157939 w 625760"/>
                  <a:gd name="connsiteY3" fmla="*/ 548342 h 562099"/>
                  <a:gd name="connsiteX4" fmla="*/ 88470 w 625760"/>
                  <a:gd name="connsiteY4" fmla="*/ 309172 h 562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760" h="562099">
                    <a:moveTo>
                      <a:pt x="88470" y="309172"/>
                    </a:moveTo>
                    <a:cubicBezTo>
                      <a:pt x="78990" y="218597"/>
                      <a:pt x="-113613" y="48299"/>
                      <a:pt x="101059" y="4894"/>
                    </a:cubicBezTo>
                    <a:cubicBezTo>
                      <a:pt x="315731" y="-38511"/>
                      <a:pt x="616080" y="218597"/>
                      <a:pt x="625560" y="309172"/>
                    </a:cubicBezTo>
                    <a:cubicBezTo>
                      <a:pt x="635040" y="399747"/>
                      <a:pt x="306252" y="618875"/>
                      <a:pt x="157939" y="548342"/>
                    </a:cubicBezTo>
                    <a:cubicBezTo>
                      <a:pt x="9626" y="477809"/>
                      <a:pt x="97950" y="399747"/>
                      <a:pt x="88470" y="309172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8" name="楕円 8">
                <a:extLst>
                  <a:ext uri="{FF2B5EF4-FFF2-40B4-BE49-F238E27FC236}">
                    <a16:creationId xmlns:a16="http://schemas.microsoft.com/office/drawing/2014/main" id="{DF3D692A-9102-4423-AD96-B8753000A8F4}"/>
                  </a:ext>
                </a:extLst>
              </p:cNvPr>
              <p:cNvSpPr/>
              <p:nvPr/>
            </p:nvSpPr>
            <p:spPr>
              <a:xfrm rot="3600000">
                <a:off x="3227595" y="4052388"/>
                <a:ext cx="242950" cy="241266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00" h="565150">
                    <a:moveTo>
                      <a:pt x="12908" y="282575"/>
                    </a:moveTo>
                    <a:cubicBezTo>
                      <a:pt x="76408" y="126513"/>
                      <a:pt x="133140" y="0"/>
                      <a:pt x="281453" y="0"/>
                    </a:cubicBezTo>
                    <a:cubicBezTo>
                      <a:pt x="429766" y="0"/>
                      <a:pt x="467448" y="145563"/>
                      <a:pt x="549998" y="282575"/>
                    </a:cubicBezTo>
                    <a:cubicBezTo>
                      <a:pt x="632548" y="419587"/>
                      <a:pt x="429766" y="565150"/>
                      <a:pt x="281453" y="565150"/>
                    </a:cubicBezTo>
                    <a:cubicBezTo>
                      <a:pt x="133140" y="565150"/>
                      <a:pt x="-50592" y="438637"/>
                      <a:pt x="12908" y="28257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9" name="楕円 8">
                <a:extLst>
                  <a:ext uri="{FF2B5EF4-FFF2-40B4-BE49-F238E27FC236}">
                    <a16:creationId xmlns:a16="http://schemas.microsoft.com/office/drawing/2014/main" id="{B5F945F0-F4A4-428F-A9AD-C7056B3F1557}"/>
                  </a:ext>
                </a:extLst>
              </p:cNvPr>
              <p:cNvSpPr/>
              <p:nvPr/>
            </p:nvSpPr>
            <p:spPr>
              <a:xfrm rot="3600000">
                <a:off x="2608479" y="3668875"/>
                <a:ext cx="222008" cy="282374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0039" h="661433">
                    <a:moveTo>
                      <a:pt x="2090" y="378851"/>
                    </a:moveTo>
                    <a:cubicBezTo>
                      <a:pt x="27490" y="205284"/>
                      <a:pt x="164187" y="-16966"/>
                      <a:pt x="346835" y="1026"/>
                    </a:cubicBezTo>
                    <a:cubicBezTo>
                      <a:pt x="529483" y="19018"/>
                      <a:pt x="367730" y="256084"/>
                      <a:pt x="488380" y="372501"/>
                    </a:cubicBezTo>
                    <a:cubicBezTo>
                      <a:pt x="609030" y="488918"/>
                      <a:pt x="351683" y="660368"/>
                      <a:pt x="270635" y="661426"/>
                    </a:cubicBezTo>
                    <a:cubicBezTo>
                      <a:pt x="189587" y="662484"/>
                      <a:pt x="-23310" y="552418"/>
                      <a:pt x="2090" y="378851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10" name="楕円 8">
                <a:extLst>
                  <a:ext uri="{FF2B5EF4-FFF2-40B4-BE49-F238E27FC236}">
                    <a16:creationId xmlns:a16="http://schemas.microsoft.com/office/drawing/2014/main" id="{E3DAE6B9-E9A8-4EB2-8139-B5613A47F39E}"/>
                  </a:ext>
                </a:extLst>
              </p:cNvPr>
              <p:cNvSpPr/>
              <p:nvPr/>
            </p:nvSpPr>
            <p:spPr>
              <a:xfrm rot="3600000">
                <a:off x="3574480" y="4020982"/>
                <a:ext cx="233900" cy="290416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  <a:gd name="connsiteX0" fmla="*/ 63551 w 580572"/>
                  <a:gd name="connsiteY0" fmla="*/ 378638 h 661217"/>
                  <a:gd name="connsiteX1" fmla="*/ 408296 w 580572"/>
                  <a:gd name="connsiteY1" fmla="*/ 813 h 661217"/>
                  <a:gd name="connsiteX2" fmla="*/ 549841 w 580572"/>
                  <a:gd name="connsiteY2" fmla="*/ 372288 h 661217"/>
                  <a:gd name="connsiteX3" fmla="*/ 46346 w 580572"/>
                  <a:gd name="connsiteY3" fmla="*/ 661213 h 661217"/>
                  <a:gd name="connsiteX4" fmla="*/ 63551 w 580572"/>
                  <a:gd name="connsiteY4" fmla="*/ 378638 h 661217"/>
                  <a:gd name="connsiteX0" fmla="*/ 66281 w 583302"/>
                  <a:gd name="connsiteY0" fmla="*/ 378638 h 673093"/>
                  <a:gd name="connsiteX1" fmla="*/ 411026 w 583302"/>
                  <a:gd name="connsiteY1" fmla="*/ 813 h 673093"/>
                  <a:gd name="connsiteX2" fmla="*/ 552571 w 583302"/>
                  <a:gd name="connsiteY2" fmla="*/ 372288 h 673093"/>
                  <a:gd name="connsiteX3" fmla="*/ 49076 w 583302"/>
                  <a:gd name="connsiteY3" fmla="*/ 661213 h 673093"/>
                  <a:gd name="connsiteX4" fmla="*/ 66281 w 583302"/>
                  <a:gd name="connsiteY4" fmla="*/ 378638 h 673093"/>
                  <a:gd name="connsiteX0" fmla="*/ 169620 w 530683"/>
                  <a:gd name="connsiteY0" fmla="*/ 333505 h 660689"/>
                  <a:gd name="connsiteX1" fmla="*/ 374665 w 530683"/>
                  <a:gd name="connsiteY1" fmla="*/ 130 h 660689"/>
                  <a:gd name="connsiteX2" fmla="*/ 516210 w 530683"/>
                  <a:gd name="connsiteY2" fmla="*/ 371605 h 660689"/>
                  <a:gd name="connsiteX3" fmla="*/ 12715 w 530683"/>
                  <a:gd name="connsiteY3" fmla="*/ 660530 h 660689"/>
                  <a:gd name="connsiteX4" fmla="*/ 169620 w 530683"/>
                  <a:gd name="connsiteY4" fmla="*/ 333505 h 660689"/>
                  <a:gd name="connsiteX0" fmla="*/ 169620 w 541315"/>
                  <a:gd name="connsiteY0" fmla="*/ 333487 h 660671"/>
                  <a:gd name="connsiteX1" fmla="*/ 374665 w 541315"/>
                  <a:gd name="connsiteY1" fmla="*/ 112 h 660671"/>
                  <a:gd name="connsiteX2" fmla="*/ 516210 w 541315"/>
                  <a:gd name="connsiteY2" fmla="*/ 371587 h 660671"/>
                  <a:gd name="connsiteX3" fmla="*/ 12715 w 541315"/>
                  <a:gd name="connsiteY3" fmla="*/ 660512 h 660671"/>
                  <a:gd name="connsiteX4" fmla="*/ 169620 w 541315"/>
                  <a:gd name="connsiteY4" fmla="*/ 333487 h 660671"/>
                  <a:gd name="connsiteX0" fmla="*/ 176192 w 547887"/>
                  <a:gd name="connsiteY0" fmla="*/ 333487 h 680275"/>
                  <a:gd name="connsiteX1" fmla="*/ 381237 w 547887"/>
                  <a:gd name="connsiteY1" fmla="*/ 112 h 680275"/>
                  <a:gd name="connsiteX2" fmla="*/ 522782 w 547887"/>
                  <a:gd name="connsiteY2" fmla="*/ 371587 h 680275"/>
                  <a:gd name="connsiteX3" fmla="*/ 19287 w 547887"/>
                  <a:gd name="connsiteY3" fmla="*/ 660512 h 680275"/>
                  <a:gd name="connsiteX4" fmla="*/ 176192 w 547887"/>
                  <a:gd name="connsiteY4" fmla="*/ 333487 h 680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7887" h="680275">
                    <a:moveTo>
                      <a:pt x="176192" y="333487"/>
                    </a:moveTo>
                    <a:cubicBezTo>
                      <a:pt x="236517" y="223420"/>
                      <a:pt x="228222" y="6462"/>
                      <a:pt x="381237" y="112"/>
                    </a:cubicBezTo>
                    <a:cubicBezTo>
                      <a:pt x="534252" y="-6238"/>
                      <a:pt x="583107" y="261520"/>
                      <a:pt x="522782" y="371587"/>
                    </a:cubicBezTo>
                    <a:cubicBezTo>
                      <a:pt x="462457" y="481654"/>
                      <a:pt x="96102" y="755762"/>
                      <a:pt x="19287" y="660512"/>
                    </a:cubicBezTo>
                    <a:cubicBezTo>
                      <a:pt x="-57528" y="565262"/>
                      <a:pt x="115867" y="443554"/>
                      <a:pt x="176192" y="333487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11" name="楕円 8">
                <a:extLst>
                  <a:ext uri="{FF2B5EF4-FFF2-40B4-BE49-F238E27FC236}">
                    <a16:creationId xmlns:a16="http://schemas.microsoft.com/office/drawing/2014/main" id="{AC55274A-E64F-4DD5-BB24-EB1FA44EF653}"/>
                  </a:ext>
                </a:extLst>
              </p:cNvPr>
              <p:cNvSpPr/>
              <p:nvPr/>
            </p:nvSpPr>
            <p:spPr>
              <a:xfrm rot="3600000">
                <a:off x="2525831" y="4342259"/>
                <a:ext cx="231680" cy="279186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  <a:gd name="connsiteX0" fmla="*/ 64464 w 556111"/>
                  <a:gd name="connsiteY0" fmla="*/ 359633 h 642212"/>
                  <a:gd name="connsiteX1" fmla="*/ 104409 w 556111"/>
                  <a:gd name="connsiteY1" fmla="*/ 858 h 642212"/>
                  <a:gd name="connsiteX2" fmla="*/ 550754 w 556111"/>
                  <a:gd name="connsiteY2" fmla="*/ 353283 h 642212"/>
                  <a:gd name="connsiteX3" fmla="*/ 333009 w 556111"/>
                  <a:gd name="connsiteY3" fmla="*/ 642208 h 642212"/>
                  <a:gd name="connsiteX4" fmla="*/ 64464 w 556111"/>
                  <a:gd name="connsiteY4" fmla="*/ 359633 h 642212"/>
                  <a:gd name="connsiteX0" fmla="*/ 56070 w 542622"/>
                  <a:gd name="connsiteY0" fmla="*/ 359633 h 642212"/>
                  <a:gd name="connsiteX1" fmla="*/ 96015 w 542622"/>
                  <a:gd name="connsiteY1" fmla="*/ 858 h 642212"/>
                  <a:gd name="connsiteX2" fmla="*/ 542360 w 542622"/>
                  <a:gd name="connsiteY2" fmla="*/ 353283 h 642212"/>
                  <a:gd name="connsiteX3" fmla="*/ 159515 w 542622"/>
                  <a:gd name="connsiteY3" fmla="*/ 642208 h 642212"/>
                  <a:gd name="connsiteX4" fmla="*/ 56070 w 542622"/>
                  <a:gd name="connsiteY4" fmla="*/ 359633 h 642212"/>
                  <a:gd name="connsiteX0" fmla="*/ 56070 w 542695"/>
                  <a:gd name="connsiteY0" fmla="*/ 359633 h 653971"/>
                  <a:gd name="connsiteX1" fmla="*/ 96015 w 542695"/>
                  <a:gd name="connsiteY1" fmla="*/ 858 h 653971"/>
                  <a:gd name="connsiteX2" fmla="*/ 542360 w 542695"/>
                  <a:gd name="connsiteY2" fmla="*/ 353283 h 653971"/>
                  <a:gd name="connsiteX3" fmla="*/ 159515 w 542695"/>
                  <a:gd name="connsiteY3" fmla="*/ 642208 h 653971"/>
                  <a:gd name="connsiteX4" fmla="*/ 56070 w 542695"/>
                  <a:gd name="connsiteY4" fmla="*/ 359633 h 653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695" h="653971">
                    <a:moveTo>
                      <a:pt x="56070" y="359633"/>
                    </a:moveTo>
                    <a:cubicBezTo>
                      <a:pt x="45487" y="252741"/>
                      <a:pt x="-86633" y="-17134"/>
                      <a:pt x="96015" y="858"/>
                    </a:cubicBezTo>
                    <a:cubicBezTo>
                      <a:pt x="278663" y="18850"/>
                      <a:pt x="531777" y="246391"/>
                      <a:pt x="542360" y="353283"/>
                    </a:cubicBezTo>
                    <a:cubicBezTo>
                      <a:pt x="552943" y="460175"/>
                      <a:pt x="310413" y="711000"/>
                      <a:pt x="159515" y="642208"/>
                    </a:cubicBezTo>
                    <a:cubicBezTo>
                      <a:pt x="8617" y="573416"/>
                      <a:pt x="66653" y="466525"/>
                      <a:pt x="56070" y="359633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12" name="楕円 8">
                <a:extLst>
                  <a:ext uri="{FF2B5EF4-FFF2-40B4-BE49-F238E27FC236}">
                    <a16:creationId xmlns:a16="http://schemas.microsoft.com/office/drawing/2014/main" id="{B2C87B5D-46F5-4FE7-8916-E4C63311A8AE}"/>
                  </a:ext>
                </a:extLst>
              </p:cNvPr>
              <p:cNvSpPr/>
              <p:nvPr/>
            </p:nvSpPr>
            <p:spPr>
              <a:xfrm rot="3600000">
                <a:off x="3870565" y="3839142"/>
                <a:ext cx="178944" cy="280846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33625 w 575284"/>
                  <a:gd name="connsiteY0" fmla="*/ 282575 h 521745"/>
                  <a:gd name="connsiteX1" fmla="*/ 302170 w 575284"/>
                  <a:gd name="connsiteY1" fmla="*/ 0 h 521745"/>
                  <a:gd name="connsiteX2" fmla="*/ 570715 w 575284"/>
                  <a:gd name="connsiteY2" fmla="*/ 282575 h 521745"/>
                  <a:gd name="connsiteX3" fmla="*/ 103094 w 575284"/>
                  <a:gd name="connsiteY3" fmla="*/ 521745 h 521745"/>
                  <a:gd name="connsiteX4" fmla="*/ 33625 w 575284"/>
                  <a:gd name="connsiteY4" fmla="*/ 282575 h 521745"/>
                  <a:gd name="connsiteX0" fmla="*/ 59109 w 596398"/>
                  <a:gd name="connsiteY0" fmla="*/ 304278 h 543448"/>
                  <a:gd name="connsiteX1" fmla="*/ 71698 w 596398"/>
                  <a:gd name="connsiteY1" fmla="*/ 0 h 543448"/>
                  <a:gd name="connsiteX2" fmla="*/ 596199 w 596398"/>
                  <a:gd name="connsiteY2" fmla="*/ 304278 h 543448"/>
                  <a:gd name="connsiteX3" fmla="*/ 128578 w 596398"/>
                  <a:gd name="connsiteY3" fmla="*/ 543448 h 543448"/>
                  <a:gd name="connsiteX4" fmla="*/ 59109 w 596398"/>
                  <a:gd name="connsiteY4" fmla="*/ 304278 h 543448"/>
                  <a:gd name="connsiteX0" fmla="*/ 88470 w 625760"/>
                  <a:gd name="connsiteY0" fmla="*/ 309172 h 548342"/>
                  <a:gd name="connsiteX1" fmla="*/ 101059 w 625760"/>
                  <a:gd name="connsiteY1" fmla="*/ 4894 h 548342"/>
                  <a:gd name="connsiteX2" fmla="*/ 625560 w 625760"/>
                  <a:gd name="connsiteY2" fmla="*/ 309172 h 548342"/>
                  <a:gd name="connsiteX3" fmla="*/ 157939 w 625760"/>
                  <a:gd name="connsiteY3" fmla="*/ 548342 h 548342"/>
                  <a:gd name="connsiteX4" fmla="*/ 88470 w 625760"/>
                  <a:gd name="connsiteY4" fmla="*/ 309172 h 548342"/>
                  <a:gd name="connsiteX0" fmla="*/ 88470 w 625760"/>
                  <a:gd name="connsiteY0" fmla="*/ 309172 h 562099"/>
                  <a:gd name="connsiteX1" fmla="*/ 101059 w 625760"/>
                  <a:gd name="connsiteY1" fmla="*/ 4894 h 562099"/>
                  <a:gd name="connsiteX2" fmla="*/ 625560 w 625760"/>
                  <a:gd name="connsiteY2" fmla="*/ 309172 h 562099"/>
                  <a:gd name="connsiteX3" fmla="*/ 157939 w 625760"/>
                  <a:gd name="connsiteY3" fmla="*/ 548342 h 562099"/>
                  <a:gd name="connsiteX4" fmla="*/ 88470 w 625760"/>
                  <a:gd name="connsiteY4" fmla="*/ 309172 h 562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760" h="562099">
                    <a:moveTo>
                      <a:pt x="88470" y="309172"/>
                    </a:moveTo>
                    <a:cubicBezTo>
                      <a:pt x="78990" y="218597"/>
                      <a:pt x="-113613" y="48299"/>
                      <a:pt x="101059" y="4894"/>
                    </a:cubicBezTo>
                    <a:cubicBezTo>
                      <a:pt x="315731" y="-38511"/>
                      <a:pt x="616080" y="218597"/>
                      <a:pt x="625560" y="309172"/>
                    </a:cubicBezTo>
                    <a:cubicBezTo>
                      <a:pt x="635040" y="399747"/>
                      <a:pt x="306252" y="618875"/>
                      <a:pt x="157939" y="548342"/>
                    </a:cubicBezTo>
                    <a:cubicBezTo>
                      <a:pt x="9626" y="477809"/>
                      <a:pt x="97950" y="399747"/>
                      <a:pt x="88470" y="309172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13" name="楕円 8">
                <a:extLst>
                  <a:ext uri="{FF2B5EF4-FFF2-40B4-BE49-F238E27FC236}">
                    <a16:creationId xmlns:a16="http://schemas.microsoft.com/office/drawing/2014/main" id="{FA721BE7-7645-403B-ACCC-C5EC757DE280}"/>
                  </a:ext>
                </a:extLst>
              </p:cNvPr>
              <p:cNvSpPr/>
              <p:nvPr/>
            </p:nvSpPr>
            <p:spPr>
              <a:xfrm>
                <a:off x="3127671" y="3427394"/>
                <a:ext cx="242956" cy="241268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00" h="565150">
                    <a:moveTo>
                      <a:pt x="12908" y="282575"/>
                    </a:moveTo>
                    <a:cubicBezTo>
                      <a:pt x="76408" y="126513"/>
                      <a:pt x="133140" y="0"/>
                      <a:pt x="281453" y="0"/>
                    </a:cubicBezTo>
                    <a:cubicBezTo>
                      <a:pt x="429766" y="0"/>
                      <a:pt x="467448" y="145563"/>
                      <a:pt x="549998" y="282575"/>
                    </a:cubicBezTo>
                    <a:cubicBezTo>
                      <a:pt x="632548" y="419587"/>
                      <a:pt x="429766" y="565150"/>
                      <a:pt x="281453" y="565150"/>
                    </a:cubicBezTo>
                    <a:cubicBezTo>
                      <a:pt x="133140" y="565150"/>
                      <a:pt x="-50592" y="438637"/>
                      <a:pt x="12908" y="28257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14" name="楕円 8">
                <a:extLst>
                  <a:ext uri="{FF2B5EF4-FFF2-40B4-BE49-F238E27FC236}">
                    <a16:creationId xmlns:a16="http://schemas.microsoft.com/office/drawing/2014/main" id="{9CB16C34-F2EA-47B6-BE49-D2B97AF69786}"/>
                  </a:ext>
                </a:extLst>
              </p:cNvPr>
              <p:cNvSpPr/>
              <p:nvPr/>
            </p:nvSpPr>
            <p:spPr>
              <a:xfrm rot="3600000">
                <a:off x="2927264" y="4186990"/>
                <a:ext cx="233900" cy="290416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  <a:gd name="connsiteX0" fmla="*/ 63551 w 580572"/>
                  <a:gd name="connsiteY0" fmla="*/ 378638 h 661217"/>
                  <a:gd name="connsiteX1" fmla="*/ 408296 w 580572"/>
                  <a:gd name="connsiteY1" fmla="*/ 813 h 661217"/>
                  <a:gd name="connsiteX2" fmla="*/ 549841 w 580572"/>
                  <a:gd name="connsiteY2" fmla="*/ 372288 h 661217"/>
                  <a:gd name="connsiteX3" fmla="*/ 46346 w 580572"/>
                  <a:gd name="connsiteY3" fmla="*/ 661213 h 661217"/>
                  <a:gd name="connsiteX4" fmla="*/ 63551 w 580572"/>
                  <a:gd name="connsiteY4" fmla="*/ 378638 h 661217"/>
                  <a:gd name="connsiteX0" fmla="*/ 66281 w 583302"/>
                  <a:gd name="connsiteY0" fmla="*/ 378638 h 673093"/>
                  <a:gd name="connsiteX1" fmla="*/ 411026 w 583302"/>
                  <a:gd name="connsiteY1" fmla="*/ 813 h 673093"/>
                  <a:gd name="connsiteX2" fmla="*/ 552571 w 583302"/>
                  <a:gd name="connsiteY2" fmla="*/ 372288 h 673093"/>
                  <a:gd name="connsiteX3" fmla="*/ 49076 w 583302"/>
                  <a:gd name="connsiteY3" fmla="*/ 661213 h 673093"/>
                  <a:gd name="connsiteX4" fmla="*/ 66281 w 583302"/>
                  <a:gd name="connsiteY4" fmla="*/ 378638 h 673093"/>
                  <a:gd name="connsiteX0" fmla="*/ 169620 w 530683"/>
                  <a:gd name="connsiteY0" fmla="*/ 333505 h 660689"/>
                  <a:gd name="connsiteX1" fmla="*/ 374665 w 530683"/>
                  <a:gd name="connsiteY1" fmla="*/ 130 h 660689"/>
                  <a:gd name="connsiteX2" fmla="*/ 516210 w 530683"/>
                  <a:gd name="connsiteY2" fmla="*/ 371605 h 660689"/>
                  <a:gd name="connsiteX3" fmla="*/ 12715 w 530683"/>
                  <a:gd name="connsiteY3" fmla="*/ 660530 h 660689"/>
                  <a:gd name="connsiteX4" fmla="*/ 169620 w 530683"/>
                  <a:gd name="connsiteY4" fmla="*/ 333505 h 660689"/>
                  <a:gd name="connsiteX0" fmla="*/ 169620 w 541315"/>
                  <a:gd name="connsiteY0" fmla="*/ 333487 h 660671"/>
                  <a:gd name="connsiteX1" fmla="*/ 374665 w 541315"/>
                  <a:gd name="connsiteY1" fmla="*/ 112 h 660671"/>
                  <a:gd name="connsiteX2" fmla="*/ 516210 w 541315"/>
                  <a:gd name="connsiteY2" fmla="*/ 371587 h 660671"/>
                  <a:gd name="connsiteX3" fmla="*/ 12715 w 541315"/>
                  <a:gd name="connsiteY3" fmla="*/ 660512 h 660671"/>
                  <a:gd name="connsiteX4" fmla="*/ 169620 w 541315"/>
                  <a:gd name="connsiteY4" fmla="*/ 333487 h 660671"/>
                  <a:gd name="connsiteX0" fmla="*/ 176192 w 547887"/>
                  <a:gd name="connsiteY0" fmla="*/ 333487 h 680275"/>
                  <a:gd name="connsiteX1" fmla="*/ 381237 w 547887"/>
                  <a:gd name="connsiteY1" fmla="*/ 112 h 680275"/>
                  <a:gd name="connsiteX2" fmla="*/ 522782 w 547887"/>
                  <a:gd name="connsiteY2" fmla="*/ 371587 h 680275"/>
                  <a:gd name="connsiteX3" fmla="*/ 19287 w 547887"/>
                  <a:gd name="connsiteY3" fmla="*/ 660512 h 680275"/>
                  <a:gd name="connsiteX4" fmla="*/ 176192 w 547887"/>
                  <a:gd name="connsiteY4" fmla="*/ 333487 h 680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7887" h="680275">
                    <a:moveTo>
                      <a:pt x="176192" y="333487"/>
                    </a:moveTo>
                    <a:cubicBezTo>
                      <a:pt x="236517" y="223420"/>
                      <a:pt x="228222" y="6462"/>
                      <a:pt x="381237" y="112"/>
                    </a:cubicBezTo>
                    <a:cubicBezTo>
                      <a:pt x="534252" y="-6238"/>
                      <a:pt x="583107" y="261520"/>
                      <a:pt x="522782" y="371587"/>
                    </a:cubicBezTo>
                    <a:cubicBezTo>
                      <a:pt x="462457" y="481654"/>
                      <a:pt x="96102" y="755762"/>
                      <a:pt x="19287" y="660512"/>
                    </a:cubicBezTo>
                    <a:cubicBezTo>
                      <a:pt x="-57528" y="565262"/>
                      <a:pt x="115867" y="443554"/>
                      <a:pt x="176192" y="333487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008" name="グループ化 2007">
              <a:extLst>
                <a:ext uri="{FF2B5EF4-FFF2-40B4-BE49-F238E27FC236}">
                  <a16:creationId xmlns:a16="http://schemas.microsoft.com/office/drawing/2014/main" id="{F3432EE7-2F7A-4013-9AC0-0F3D91E8F922}"/>
                </a:ext>
              </a:extLst>
            </p:cNvPr>
            <p:cNvGrpSpPr/>
            <p:nvPr/>
          </p:nvGrpSpPr>
          <p:grpSpPr>
            <a:xfrm rot="269146">
              <a:off x="1968052" y="3493026"/>
              <a:ext cx="1826837" cy="1128847"/>
              <a:chOff x="1814127" y="3386147"/>
              <a:chExt cx="2057684" cy="1271493"/>
            </a:xfrm>
          </p:grpSpPr>
          <p:grpSp>
            <p:nvGrpSpPr>
              <p:cNvPr id="2110" name="グループ化 2109">
                <a:extLst>
                  <a:ext uri="{FF2B5EF4-FFF2-40B4-BE49-F238E27FC236}">
                    <a16:creationId xmlns:a16="http://schemas.microsoft.com/office/drawing/2014/main" id="{337F96B4-636B-4854-87CA-D867D30B741D}"/>
                  </a:ext>
                </a:extLst>
              </p:cNvPr>
              <p:cNvGrpSpPr/>
              <p:nvPr/>
            </p:nvGrpSpPr>
            <p:grpSpPr>
              <a:xfrm>
                <a:off x="2623286" y="3504564"/>
                <a:ext cx="650605" cy="91608"/>
                <a:chOff x="1832014" y="2310008"/>
                <a:chExt cx="1580318" cy="222516"/>
              </a:xfrm>
            </p:grpSpPr>
            <p:sp>
              <p:nvSpPr>
                <p:cNvPr id="2195" name="月 2194">
                  <a:extLst>
                    <a:ext uri="{FF2B5EF4-FFF2-40B4-BE49-F238E27FC236}">
                      <a16:creationId xmlns:a16="http://schemas.microsoft.com/office/drawing/2014/main" id="{FA499EC5-FEDB-4AAD-9104-F5426DFD5FCC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96" name="フリーフォーム: 図形 2195">
                  <a:extLst>
                    <a:ext uri="{FF2B5EF4-FFF2-40B4-BE49-F238E27FC236}">
                      <a16:creationId xmlns:a16="http://schemas.microsoft.com/office/drawing/2014/main" id="{F7F3292E-DD53-4B81-BDC7-DBE2A95798E6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97" name="楕円 2196">
                  <a:extLst>
                    <a:ext uri="{FF2B5EF4-FFF2-40B4-BE49-F238E27FC236}">
                      <a16:creationId xmlns:a16="http://schemas.microsoft.com/office/drawing/2014/main" id="{7C518CCF-425D-4798-895B-3C6E3291FF47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11" name="グループ化 2110">
                <a:extLst>
                  <a:ext uri="{FF2B5EF4-FFF2-40B4-BE49-F238E27FC236}">
                    <a16:creationId xmlns:a16="http://schemas.microsoft.com/office/drawing/2014/main" id="{2D123077-3041-4C68-9835-26BAE20D0768}"/>
                  </a:ext>
                </a:extLst>
              </p:cNvPr>
              <p:cNvGrpSpPr/>
              <p:nvPr/>
            </p:nvGrpSpPr>
            <p:grpSpPr>
              <a:xfrm flipH="1">
                <a:off x="2925426" y="3859814"/>
                <a:ext cx="650605" cy="91608"/>
                <a:chOff x="1832014" y="2310008"/>
                <a:chExt cx="1580318" cy="222516"/>
              </a:xfrm>
            </p:grpSpPr>
            <p:sp>
              <p:nvSpPr>
                <p:cNvPr id="2192" name="月 2191">
                  <a:extLst>
                    <a:ext uri="{FF2B5EF4-FFF2-40B4-BE49-F238E27FC236}">
                      <a16:creationId xmlns:a16="http://schemas.microsoft.com/office/drawing/2014/main" id="{7333793F-4127-4D40-ABEF-770C6AA469DE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93" name="フリーフォーム: 図形 2192">
                  <a:extLst>
                    <a:ext uri="{FF2B5EF4-FFF2-40B4-BE49-F238E27FC236}">
                      <a16:creationId xmlns:a16="http://schemas.microsoft.com/office/drawing/2014/main" id="{9075435F-C66D-47D7-888D-99E36E9150BE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94" name="楕円 2193">
                  <a:extLst>
                    <a:ext uri="{FF2B5EF4-FFF2-40B4-BE49-F238E27FC236}">
                      <a16:creationId xmlns:a16="http://schemas.microsoft.com/office/drawing/2014/main" id="{857BE7A7-F2CE-4508-81B2-1FCDDD3E0C46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12" name="グループ化 2111">
                <a:extLst>
                  <a:ext uri="{FF2B5EF4-FFF2-40B4-BE49-F238E27FC236}">
                    <a16:creationId xmlns:a16="http://schemas.microsoft.com/office/drawing/2014/main" id="{0CDB40B8-6096-4AF5-A52B-4330782EDE98}"/>
                  </a:ext>
                </a:extLst>
              </p:cNvPr>
              <p:cNvGrpSpPr/>
              <p:nvPr/>
            </p:nvGrpSpPr>
            <p:grpSpPr>
              <a:xfrm rot="8100000">
                <a:off x="2019008" y="3682189"/>
                <a:ext cx="650605" cy="91608"/>
                <a:chOff x="1832014" y="2310008"/>
                <a:chExt cx="1580318" cy="222516"/>
              </a:xfrm>
            </p:grpSpPr>
            <p:sp>
              <p:nvSpPr>
                <p:cNvPr id="2189" name="月 2188">
                  <a:extLst>
                    <a:ext uri="{FF2B5EF4-FFF2-40B4-BE49-F238E27FC236}">
                      <a16:creationId xmlns:a16="http://schemas.microsoft.com/office/drawing/2014/main" id="{8C998E55-A857-4035-A96C-9B108818D61C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90" name="フリーフォーム: 図形 2189">
                  <a:extLst>
                    <a:ext uri="{FF2B5EF4-FFF2-40B4-BE49-F238E27FC236}">
                      <a16:creationId xmlns:a16="http://schemas.microsoft.com/office/drawing/2014/main" id="{A154947B-54BF-4A6B-B869-2D426BFAE1E9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91" name="楕円 2190">
                  <a:extLst>
                    <a:ext uri="{FF2B5EF4-FFF2-40B4-BE49-F238E27FC236}">
                      <a16:creationId xmlns:a16="http://schemas.microsoft.com/office/drawing/2014/main" id="{2B0EAF1E-E4E5-4357-88E2-345E84C0DE5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13" name="グループ化 2112">
                <a:extLst>
                  <a:ext uri="{FF2B5EF4-FFF2-40B4-BE49-F238E27FC236}">
                    <a16:creationId xmlns:a16="http://schemas.microsoft.com/office/drawing/2014/main" id="{9B20CDC3-1303-4978-BE06-79A63A14F175}"/>
                  </a:ext>
                </a:extLst>
              </p:cNvPr>
              <p:cNvGrpSpPr/>
              <p:nvPr/>
            </p:nvGrpSpPr>
            <p:grpSpPr>
              <a:xfrm rot="20700000">
                <a:off x="3221206" y="3533858"/>
                <a:ext cx="650605" cy="91608"/>
                <a:chOff x="1832014" y="2310008"/>
                <a:chExt cx="1580318" cy="222516"/>
              </a:xfrm>
            </p:grpSpPr>
            <p:sp>
              <p:nvSpPr>
                <p:cNvPr id="2186" name="月 2185">
                  <a:extLst>
                    <a:ext uri="{FF2B5EF4-FFF2-40B4-BE49-F238E27FC236}">
                      <a16:creationId xmlns:a16="http://schemas.microsoft.com/office/drawing/2014/main" id="{C8CC59A0-2D08-4702-B6D3-414DE4FA614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87" name="フリーフォーム: 図形 2186">
                  <a:extLst>
                    <a:ext uri="{FF2B5EF4-FFF2-40B4-BE49-F238E27FC236}">
                      <a16:creationId xmlns:a16="http://schemas.microsoft.com/office/drawing/2014/main" id="{15BC4020-9A08-479E-825C-8C82D9EB95BB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88" name="楕円 2187">
                  <a:extLst>
                    <a:ext uri="{FF2B5EF4-FFF2-40B4-BE49-F238E27FC236}">
                      <a16:creationId xmlns:a16="http://schemas.microsoft.com/office/drawing/2014/main" id="{E90AC7D0-0D68-477C-96AA-9367A8384FF5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14" name="グループ化 2113">
                <a:extLst>
                  <a:ext uri="{FF2B5EF4-FFF2-40B4-BE49-F238E27FC236}">
                    <a16:creationId xmlns:a16="http://schemas.microsoft.com/office/drawing/2014/main" id="{92830745-2230-4BD6-88C3-33F9B0B88F4B}"/>
                  </a:ext>
                </a:extLst>
              </p:cNvPr>
              <p:cNvGrpSpPr/>
              <p:nvPr/>
            </p:nvGrpSpPr>
            <p:grpSpPr>
              <a:xfrm rot="10800000">
                <a:off x="2094543" y="3386147"/>
                <a:ext cx="650605" cy="91608"/>
                <a:chOff x="1832014" y="2310008"/>
                <a:chExt cx="1580318" cy="222516"/>
              </a:xfrm>
            </p:grpSpPr>
            <p:sp>
              <p:nvSpPr>
                <p:cNvPr id="2183" name="月 2182">
                  <a:extLst>
                    <a:ext uri="{FF2B5EF4-FFF2-40B4-BE49-F238E27FC236}">
                      <a16:creationId xmlns:a16="http://schemas.microsoft.com/office/drawing/2014/main" id="{AF095453-D886-42CC-91B6-6288C7826E7B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84" name="フリーフォーム: 図形 2183">
                  <a:extLst>
                    <a:ext uri="{FF2B5EF4-FFF2-40B4-BE49-F238E27FC236}">
                      <a16:creationId xmlns:a16="http://schemas.microsoft.com/office/drawing/2014/main" id="{BF6986A0-8B43-48B0-A560-9D45DC3C2D2C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85" name="楕円 2184">
                  <a:extLst>
                    <a:ext uri="{FF2B5EF4-FFF2-40B4-BE49-F238E27FC236}">
                      <a16:creationId xmlns:a16="http://schemas.microsoft.com/office/drawing/2014/main" id="{435AF1E3-EDC1-4C73-A5C0-FA8C131F32D7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15" name="グループ化 2114">
                <a:extLst>
                  <a:ext uri="{FF2B5EF4-FFF2-40B4-BE49-F238E27FC236}">
                    <a16:creationId xmlns:a16="http://schemas.microsoft.com/office/drawing/2014/main" id="{50D3A7B8-99CA-48DD-B6BC-FF74E6992FDF}"/>
                  </a:ext>
                </a:extLst>
              </p:cNvPr>
              <p:cNvGrpSpPr/>
              <p:nvPr/>
            </p:nvGrpSpPr>
            <p:grpSpPr>
              <a:xfrm rot="10800000" flipH="1">
                <a:off x="2170077" y="3622980"/>
                <a:ext cx="650605" cy="91608"/>
                <a:chOff x="1832014" y="2310008"/>
                <a:chExt cx="1580318" cy="222516"/>
              </a:xfrm>
            </p:grpSpPr>
            <p:sp>
              <p:nvSpPr>
                <p:cNvPr id="2180" name="月 2179">
                  <a:extLst>
                    <a:ext uri="{FF2B5EF4-FFF2-40B4-BE49-F238E27FC236}">
                      <a16:creationId xmlns:a16="http://schemas.microsoft.com/office/drawing/2014/main" id="{74D06C2F-DDE8-4200-9277-5CD4FD94BC74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81" name="フリーフォーム: 図形 2180">
                  <a:extLst>
                    <a:ext uri="{FF2B5EF4-FFF2-40B4-BE49-F238E27FC236}">
                      <a16:creationId xmlns:a16="http://schemas.microsoft.com/office/drawing/2014/main" id="{66C97147-D97F-43BF-AD17-7740E74DB681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82" name="楕円 2181">
                  <a:extLst>
                    <a:ext uri="{FF2B5EF4-FFF2-40B4-BE49-F238E27FC236}">
                      <a16:creationId xmlns:a16="http://schemas.microsoft.com/office/drawing/2014/main" id="{F0E3E0B2-D44F-43AF-9DCA-B2AC3E34D29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16" name="グループ化 2115">
                <a:extLst>
                  <a:ext uri="{FF2B5EF4-FFF2-40B4-BE49-F238E27FC236}">
                    <a16:creationId xmlns:a16="http://schemas.microsoft.com/office/drawing/2014/main" id="{BD5D9DE9-91C4-4A85-B86D-3115A7D17796}"/>
                  </a:ext>
                </a:extLst>
              </p:cNvPr>
              <p:cNvGrpSpPr/>
              <p:nvPr/>
            </p:nvGrpSpPr>
            <p:grpSpPr>
              <a:xfrm rot="18900000">
                <a:off x="1862260" y="3491822"/>
                <a:ext cx="650605" cy="91608"/>
                <a:chOff x="1832014" y="2310008"/>
                <a:chExt cx="1580318" cy="222516"/>
              </a:xfrm>
            </p:grpSpPr>
            <p:sp>
              <p:nvSpPr>
                <p:cNvPr id="2177" name="月 2176">
                  <a:extLst>
                    <a:ext uri="{FF2B5EF4-FFF2-40B4-BE49-F238E27FC236}">
                      <a16:creationId xmlns:a16="http://schemas.microsoft.com/office/drawing/2014/main" id="{60F9186E-8399-4CE7-9BD6-795CBA6D6F9F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78" name="フリーフォーム: 図形 2177">
                  <a:extLst>
                    <a:ext uri="{FF2B5EF4-FFF2-40B4-BE49-F238E27FC236}">
                      <a16:creationId xmlns:a16="http://schemas.microsoft.com/office/drawing/2014/main" id="{0EE6C17D-A177-4DA8-BE4D-826474586E39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79" name="楕円 2178">
                  <a:extLst>
                    <a:ext uri="{FF2B5EF4-FFF2-40B4-BE49-F238E27FC236}">
                      <a16:creationId xmlns:a16="http://schemas.microsoft.com/office/drawing/2014/main" id="{A6D8CD27-6988-461B-87A7-6E9A61B0E684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17" name="グループ化 2116">
                <a:extLst>
                  <a:ext uri="{FF2B5EF4-FFF2-40B4-BE49-F238E27FC236}">
                    <a16:creationId xmlns:a16="http://schemas.microsoft.com/office/drawing/2014/main" id="{8C2DF82C-9845-430E-BDDF-CDED04CD8765}"/>
                  </a:ext>
                </a:extLst>
              </p:cNvPr>
              <p:cNvGrpSpPr/>
              <p:nvPr/>
            </p:nvGrpSpPr>
            <p:grpSpPr>
              <a:xfrm rot="9900000">
                <a:off x="2245612" y="3445355"/>
                <a:ext cx="650605" cy="91608"/>
                <a:chOff x="1832014" y="2310008"/>
                <a:chExt cx="1580318" cy="222516"/>
              </a:xfrm>
            </p:grpSpPr>
            <p:sp>
              <p:nvSpPr>
                <p:cNvPr id="2174" name="月 2173">
                  <a:extLst>
                    <a:ext uri="{FF2B5EF4-FFF2-40B4-BE49-F238E27FC236}">
                      <a16:creationId xmlns:a16="http://schemas.microsoft.com/office/drawing/2014/main" id="{DA49E2F0-8FAA-4DED-8449-8DF68EFE35FC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75" name="フリーフォーム: 図形 2174">
                  <a:extLst>
                    <a:ext uri="{FF2B5EF4-FFF2-40B4-BE49-F238E27FC236}">
                      <a16:creationId xmlns:a16="http://schemas.microsoft.com/office/drawing/2014/main" id="{B05F70D2-ABF0-4ECF-9C48-0023BFCC294E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76" name="楕円 2175">
                  <a:extLst>
                    <a:ext uri="{FF2B5EF4-FFF2-40B4-BE49-F238E27FC236}">
                      <a16:creationId xmlns:a16="http://schemas.microsoft.com/office/drawing/2014/main" id="{F35D4E87-1152-4DA3-914E-5EE65ED69CC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18" name="グループ化 2117">
                <a:extLst>
                  <a:ext uri="{FF2B5EF4-FFF2-40B4-BE49-F238E27FC236}">
                    <a16:creationId xmlns:a16="http://schemas.microsoft.com/office/drawing/2014/main" id="{E5560771-701F-4E71-80B7-0171E0FC0E03}"/>
                  </a:ext>
                </a:extLst>
              </p:cNvPr>
              <p:cNvGrpSpPr/>
              <p:nvPr/>
            </p:nvGrpSpPr>
            <p:grpSpPr>
              <a:xfrm rot="9900000" flipH="1">
                <a:off x="2321147" y="3741397"/>
                <a:ext cx="650605" cy="91608"/>
                <a:chOff x="1832014" y="2310008"/>
                <a:chExt cx="1580318" cy="222516"/>
              </a:xfrm>
            </p:grpSpPr>
            <p:sp>
              <p:nvSpPr>
                <p:cNvPr id="2171" name="月 2170">
                  <a:extLst>
                    <a:ext uri="{FF2B5EF4-FFF2-40B4-BE49-F238E27FC236}">
                      <a16:creationId xmlns:a16="http://schemas.microsoft.com/office/drawing/2014/main" id="{33A46D9D-5005-456B-B241-63A9CF2FE084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72" name="フリーフォーム: 図形 2171">
                  <a:extLst>
                    <a:ext uri="{FF2B5EF4-FFF2-40B4-BE49-F238E27FC236}">
                      <a16:creationId xmlns:a16="http://schemas.microsoft.com/office/drawing/2014/main" id="{21DC2472-5151-4612-B204-33EB9987F9D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73" name="楕円 2172">
                  <a:extLst>
                    <a:ext uri="{FF2B5EF4-FFF2-40B4-BE49-F238E27FC236}">
                      <a16:creationId xmlns:a16="http://schemas.microsoft.com/office/drawing/2014/main" id="{1D254EC4-4D28-4F0A-A454-ECAD55F5A21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19" name="グループ化 2118">
                <a:extLst>
                  <a:ext uri="{FF2B5EF4-FFF2-40B4-BE49-F238E27FC236}">
                    <a16:creationId xmlns:a16="http://schemas.microsoft.com/office/drawing/2014/main" id="{4F08C152-59EF-44D0-A138-DD5673B96101}"/>
                  </a:ext>
                </a:extLst>
              </p:cNvPr>
              <p:cNvGrpSpPr/>
              <p:nvPr/>
            </p:nvGrpSpPr>
            <p:grpSpPr>
              <a:xfrm>
                <a:off x="2849891" y="3800605"/>
                <a:ext cx="650605" cy="91608"/>
                <a:chOff x="1832014" y="2310008"/>
                <a:chExt cx="1580318" cy="222516"/>
              </a:xfrm>
            </p:grpSpPr>
            <p:sp>
              <p:nvSpPr>
                <p:cNvPr id="2168" name="月 2167">
                  <a:extLst>
                    <a:ext uri="{FF2B5EF4-FFF2-40B4-BE49-F238E27FC236}">
                      <a16:creationId xmlns:a16="http://schemas.microsoft.com/office/drawing/2014/main" id="{B854783C-E593-4DB9-8A64-71B986A77621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69" name="フリーフォーム: 図形 2168">
                  <a:extLst>
                    <a:ext uri="{FF2B5EF4-FFF2-40B4-BE49-F238E27FC236}">
                      <a16:creationId xmlns:a16="http://schemas.microsoft.com/office/drawing/2014/main" id="{BE7333BA-8E41-4CE1-9323-C16DB8ACBEA9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70" name="楕円 2169">
                  <a:extLst>
                    <a:ext uri="{FF2B5EF4-FFF2-40B4-BE49-F238E27FC236}">
                      <a16:creationId xmlns:a16="http://schemas.microsoft.com/office/drawing/2014/main" id="{1FF61291-A734-4F66-9778-267897E27DE7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20" name="グループ化 2119">
                <a:extLst>
                  <a:ext uri="{FF2B5EF4-FFF2-40B4-BE49-F238E27FC236}">
                    <a16:creationId xmlns:a16="http://schemas.microsoft.com/office/drawing/2014/main" id="{17BE2510-0713-4529-AB5C-F51A7C3B55A7}"/>
                  </a:ext>
                </a:extLst>
              </p:cNvPr>
              <p:cNvGrpSpPr/>
              <p:nvPr/>
            </p:nvGrpSpPr>
            <p:grpSpPr>
              <a:xfrm flipH="1">
                <a:off x="3152030" y="4037439"/>
                <a:ext cx="650605" cy="91608"/>
                <a:chOff x="1832014" y="2310008"/>
                <a:chExt cx="1580318" cy="222516"/>
              </a:xfrm>
            </p:grpSpPr>
            <p:sp>
              <p:nvSpPr>
                <p:cNvPr id="2165" name="月 2164">
                  <a:extLst>
                    <a:ext uri="{FF2B5EF4-FFF2-40B4-BE49-F238E27FC236}">
                      <a16:creationId xmlns:a16="http://schemas.microsoft.com/office/drawing/2014/main" id="{1C2E6873-A9B8-4187-91AE-0EFCECD0CAA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66" name="フリーフォーム: 図形 2165">
                  <a:extLst>
                    <a:ext uri="{FF2B5EF4-FFF2-40B4-BE49-F238E27FC236}">
                      <a16:creationId xmlns:a16="http://schemas.microsoft.com/office/drawing/2014/main" id="{5475A5BC-2E42-4E17-8BB5-7B1C31DB7E7E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67" name="楕円 2166">
                  <a:extLst>
                    <a:ext uri="{FF2B5EF4-FFF2-40B4-BE49-F238E27FC236}">
                      <a16:creationId xmlns:a16="http://schemas.microsoft.com/office/drawing/2014/main" id="{083458EA-5382-47FD-B767-6FB5D59F1842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21" name="グループ化 2120">
                <a:extLst>
                  <a:ext uri="{FF2B5EF4-FFF2-40B4-BE49-F238E27FC236}">
                    <a16:creationId xmlns:a16="http://schemas.microsoft.com/office/drawing/2014/main" id="{1D08B364-6DE2-4DCE-A713-224C441BF76F}"/>
                  </a:ext>
                </a:extLst>
              </p:cNvPr>
              <p:cNvGrpSpPr/>
              <p:nvPr/>
            </p:nvGrpSpPr>
            <p:grpSpPr>
              <a:xfrm rot="10800000">
                <a:off x="2797796" y="4566032"/>
                <a:ext cx="650605" cy="91608"/>
                <a:chOff x="1832014" y="2310008"/>
                <a:chExt cx="1580318" cy="222516"/>
              </a:xfrm>
            </p:grpSpPr>
            <p:sp>
              <p:nvSpPr>
                <p:cNvPr id="2162" name="月 2161">
                  <a:extLst>
                    <a:ext uri="{FF2B5EF4-FFF2-40B4-BE49-F238E27FC236}">
                      <a16:creationId xmlns:a16="http://schemas.microsoft.com/office/drawing/2014/main" id="{4A8F9016-F49A-4481-924C-9C03391A002F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63" name="フリーフォーム: 図形 2162">
                  <a:extLst>
                    <a:ext uri="{FF2B5EF4-FFF2-40B4-BE49-F238E27FC236}">
                      <a16:creationId xmlns:a16="http://schemas.microsoft.com/office/drawing/2014/main" id="{942B1F0E-B0B2-424B-99B2-BD20A740ED44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64" name="楕円 2163">
                  <a:extLst>
                    <a:ext uri="{FF2B5EF4-FFF2-40B4-BE49-F238E27FC236}">
                      <a16:creationId xmlns:a16="http://schemas.microsoft.com/office/drawing/2014/main" id="{2E94A0D7-C835-464F-803A-7912904D46AC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22" name="グループ化 2121">
                <a:extLst>
                  <a:ext uri="{FF2B5EF4-FFF2-40B4-BE49-F238E27FC236}">
                    <a16:creationId xmlns:a16="http://schemas.microsoft.com/office/drawing/2014/main" id="{99E1986D-74CF-4BD1-8BD3-D5AD11AA4C11}"/>
                  </a:ext>
                </a:extLst>
              </p:cNvPr>
              <p:cNvGrpSpPr/>
              <p:nvPr/>
            </p:nvGrpSpPr>
            <p:grpSpPr>
              <a:xfrm rot="10800000" flipH="1">
                <a:off x="2472217" y="4215064"/>
                <a:ext cx="650605" cy="91608"/>
                <a:chOff x="1832014" y="2310008"/>
                <a:chExt cx="1580318" cy="222516"/>
              </a:xfrm>
            </p:grpSpPr>
            <p:sp>
              <p:nvSpPr>
                <p:cNvPr id="2159" name="月 2158">
                  <a:extLst>
                    <a:ext uri="{FF2B5EF4-FFF2-40B4-BE49-F238E27FC236}">
                      <a16:creationId xmlns:a16="http://schemas.microsoft.com/office/drawing/2014/main" id="{EF16A81E-50F6-4A64-85B1-B8C7B075BD93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60" name="フリーフォーム: 図形 2159">
                  <a:extLst>
                    <a:ext uri="{FF2B5EF4-FFF2-40B4-BE49-F238E27FC236}">
                      <a16:creationId xmlns:a16="http://schemas.microsoft.com/office/drawing/2014/main" id="{7B13EFDF-627E-4A96-93E3-1C9A6B41D750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61" name="楕円 2160">
                  <a:extLst>
                    <a:ext uri="{FF2B5EF4-FFF2-40B4-BE49-F238E27FC236}">
                      <a16:creationId xmlns:a16="http://schemas.microsoft.com/office/drawing/2014/main" id="{BE5ACF2F-2516-4E4F-88D6-6EBBEBFD8FA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23" name="グループ化 2122">
                <a:extLst>
                  <a:ext uri="{FF2B5EF4-FFF2-40B4-BE49-F238E27FC236}">
                    <a16:creationId xmlns:a16="http://schemas.microsoft.com/office/drawing/2014/main" id="{2B12B461-6E15-43C1-AEAB-17F9315440D1}"/>
                  </a:ext>
                </a:extLst>
              </p:cNvPr>
              <p:cNvGrpSpPr/>
              <p:nvPr/>
            </p:nvGrpSpPr>
            <p:grpSpPr>
              <a:xfrm rot="18900000">
                <a:off x="1943473" y="4155856"/>
                <a:ext cx="650605" cy="91608"/>
                <a:chOff x="1832014" y="2310008"/>
                <a:chExt cx="1580318" cy="222516"/>
              </a:xfrm>
            </p:grpSpPr>
            <p:sp>
              <p:nvSpPr>
                <p:cNvPr id="2156" name="月 2155">
                  <a:extLst>
                    <a:ext uri="{FF2B5EF4-FFF2-40B4-BE49-F238E27FC236}">
                      <a16:creationId xmlns:a16="http://schemas.microsoft.com/office/drawing/2014/main" id="{C4A5D00B-B8A9-41FF-AFAE-A6D10313B3F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57" name="フリーフォーム: 図形 2156">
                  <a:extLst>
                    <a:ext uri="{FF2B5EF4-FFF2-40B4-BE49-F238E27FC236}">
                      <a16:creationId xmlns:a16="http://schemas.microsoft.com/office/drawing/2014/main" id="{22BA9CE8-7934-4319-A495-A8B829EDBF51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58" name="楕円 2157">
                  <a:extLst>
                    <a:ext uri="{FF2B5EF4-FFF2-40B4-BE49-F238E27FC236}">
                      <a16:creationId xmlns:a16="http://schemas.microsoft.com/office/drawing/2014/main" id="{44D518BA-AC14-4ACA-9A7E-426AAFBBF73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24" name="グループ化 2123">
                <a:extLst>
                  <a:ext uri="{FF2B5EF4-FFF2-40B4-BE49-F238E27FC236}">
                    <a16:creationId xmlns:a16="http://schemas.microsoft.com/office/drawing/2014/main" id="{00896B1A-64A0-48C7-9F82-4B255577C5C6}"/>
                  </a:ext>
                </a:extLst>
              </p:cNvPr>
              <p:cNvGrpSpPr/>
              <p:nvPr/>
            </p:nvGrpSpPr>
            <p:grpSpPr>
              <a:xfrm rot="9900000">
                <a:off x="2698821" y="3978231"/>
                <a:ext cx="650605" cy="91608"/>
                <a:chOff x="1832014" y="2310008"/>
                <a:chExt cx="1580318" cy="222516"/>
              </a:xfrm>
            </p:grpSpPr>
            <p:sp>
              <p:nvSpPr>
                <p:cNvPr id="2153" name="月 2152">
                  <a:extLst>
                    <a:ext uri="{FF2B5EF4-FFF2-40B4-BE49-F238E27FC236}">
                      <a16:creationId xmlns:a16="http://schemas.microsoft.com/office/drawing/2014/main" id="{47B961A5-7D60-4E2F-9380-B09813BF0C08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54" name="フリーフォーム: 図形 2153">
                  <a:extLst>
                    <a:ext uri="{FF2B5EF4-FFF2-40B4-BE49-F238E27FC236}">
                      <a16:creationId xmlns:a16="http://schemas.microsoft.com/office/drawing/2014/main" id="{96F6EF1B-E037-49AE-A88A-CDD80EB84230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55" name="楕円 2154">
                  <a:extLst>
                    <a:ext uri="{FF2B5EF4-FFF2-40B4-BE49-F238E27FC236}">
                      <a16:creationId xmlns:a16="http://schemas.microsoft.com/office/drawing/2014/main" id="{B94DABA4-4847-4C9A-95AF-14D33AC627C9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25" name="グループ化 2124">
                <a:extLst>
                  <a:ext uri="{FF2B5EF4-FFF2-40B4-BE49-F238E27FC236}">
                    <a16:creationId xmlns:a16="http://schemas.microsoft.com/office/drawing/2014/main" id="{CD0362B8-92FD-413F-BAB9-D0815B0D4B23}"/>
                  </a:ext>
                </a:extLst>
              </p:cNvPr>
              <p:cNvGrpSpPr/>
              <p:nvPr/>
            </p:nvGrpSpPr>
            <p:grpSpPr>
              <a:xfrm rot="9900000" flipH="1">
                <a:off x="3000960" y="4333481"/>
                <a:ext cx="650605" cy="91608"/>
                <a:chOff x="1832014" y="2310008"/>
                <a:chExt cx="1580318" cy="222516"/>
              </a:xfrm>
            </p:grpSpPr>
            <p:sp>
              <p:nvSpPr>
                <p:cNvPr id="2150" name="月 2149">
                  <a:extLst>
                    <a:ext uri="{FF2B5EF4-FFF2-40B4-BE49-F238E27FC236}">
                      <a16:creationId xmlns:a16="http://schemas.microsoft.com/office/drawing/2014/main" id="{748EDBB5-6D72-4ED2-9725-18B04F03B0D5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51" name="フリーフォーム: 図形 2150">
                  <a:extLst>
                    <a:ext uri="{FF2B5EF4-FFF2-40B4-BE49-F238E27FC236}">
                      <a16:creationId xmlns:a16="http://schemas.microsoft.com/office/drawing/2014/main" id="{AD277D5A-D7B2-44D4-8730-CA6E76453AC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52" name="楕円 2151">
                  <a:extLst>
                    <a:ext uri="{FF2B5EF4-FFF2-40B4-BE49-F238E27FC236}">
                      <a16:creationId xmlns:a16="http://schemas.microsoft.com/office/drawing/2014/main" id="{F7A8AF3D-420C-4576-B360-9D4D72D4E33E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26" name="グループ化 2125">
                <a:extLst>
                  <a:ext uri="{FF2B5EF4-FFF2-40B4-BE49-F238E27FC236}">
                    <a16:creationId xmlns:a16="http://schemas.microsoft.com/office/drawing/2014/main" id="{DBEF027A-C148-4F9B-A592-BD8DE7D5960A}"/>
                  </a:ext>
                </a:extLst>
              </p:cNvPr>
              <p:cNvGrpSpPr/>
              <p:nvPr/>
            </p:nvGrpSpPr>
            <p:grpSpPr>
              <a:xfrm>
                <a:off x="1943484" y="3601033"/>
                <a:ext cx="650605" cy="91608"/>
                <a:chOff x="1832014" y="2310008"/>
                <a:chExt cx="1580318" cy="222516"/>
              </a:xfrm>
            </p:grpSpPr>
            <p:sp>
              <p:nvSpPr>
                <p:cNvPr id="2147" name="月 2146">
                  <a:extLst>
                    <a:ext uri="{FF2B5EF4-FFF2-40B4-BE49-F238E27FC236}">
                      <a16:creationId xmlns:a16="http://schemas.microsoft.com/office/drawing/2014/main" id="{4539551D-F820-45FC-8762-4BEE950E8B1E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48" name="フリーフォーム: 図形 2147">
                  <a:extLst>
                    <a:ext uri="{FF2B5EF4-FFF2-40B4-BE49-F238E27FC236}">
                      <a16:creationId xmlns:a16="http://schemas.microsoft.com/office/drawing/2014/main" id="{6908CC17-478C-4259-A7C0-C8753DCB7B4C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49" name="楕円 2148">
                  <a:extLst>
                    <a:ext uri="{FF2B5EF4-FFF2-40B4-BE49-F238E27FC236}">
                      <a16:creationId xmlns:a16="http://schemas.microsoft.com/office/drawing/2014/main" id="{CD3AAAA0-8FD5-4F45-8446-D53E2500DA37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27" name="グループ化 2126">
                <a:extLst>
                  <a:ext uri="{FF2B5EF4-FFF2-40B4-BE49-F238E27FC236}">
                    <a16:creationId xmlns:a16="http://schemas.microsoft.com/office/drawing/2014/main" id="{5DA702F9-796D-4DA7-B38A-31AA7A5225CB}"/>
                  </a:ext>
                </a:extLst>
              </p:cNvPr>
              <p:cNvGrpSpPr/>
              <p:nvPr/>
            </p:nvGrpSpPr>
            <p:grpSpPr>
              <a:xfrm rot="8100000">
                <a:off x="1814127" y="3706708"/>
                <a:ext cx="650605" cy="91608"/>
                <a:chOff x="1832014" y="2310008"/>
                <a:chExt cx="1580318" cy="222516"/>
              </a:xfrm>
            </p:grpSpPr>
            <p:sp>
              <p:nvSpPr>
                <p:cNvPr id="2144" name="月 2143">
                  <a:extLst>
                    <a:ext uri="{FF2B5EF4-FFF2-40B4-BE49-F238E27FC236}">
                      <a16:creationId xmlns:a16="http://schemas.microsoft.com/office/drawing/2014/main" id="{06FDAC7C-AA6B-4B73-A663-673F24156527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45" name="フリーフォーム: 図形 2144">
                  <a:extLst>
                    <a:ext uri="{FF2B5EF4-FFF2-40B4-BE49-F238E27FC236}">
                      <a16:creationId xmlns:a16="http://schemas.microsoft.com/office/drawing/2014/main" id="{9162602F-2C9E-415E-83A9-A90F17F2F7B4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46" name="楕円 2145">
                  <a:extLst>
                    <a:ext uri="{FF2B5EF4-FFF2-40B4-BE49-F238E27FC236}">
                      <a16:creationId xmlns:a16="http://schemas.microsoft.com/office/drawing/2014/main" id="{D16A9413-F1F4-49B3-837C-DE32B824DEC2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28" name="グループ化 2127">
                <a:extLst>
                  <a:ext uri="{FF2B5EF4-FFF2-40B4-BE49-F238E27FC236}">
                    <a16:creationId xmlns:a16="http://schemas.microsoft.com/office/drawing/2014/main" id="{B283A6CB-02B0-4506-BEF9-0187E6DDE93A}"/>
                  </a:ext>
                </a:extLst>
              </p:cNvPr>
              <p:cNvGrpSpPr/>
              <p:nvPr/>
            </p:nvGrpSpPr>
            <p:grpSpPr>
              <a:xfrm rot="8100000" flipH="1">
                <a:off x="2396682" y="4096647"/>
                <a:ext cx="650605" cy="91608"/>
                <a:chOff x="1832014" y="2310008"/>
                <a:chExt cx="1580318" cy="222516"/>
              </a:xfrm>
            </p:grpSpPr>
            <p:sp>
              <p:nvSpPr>
                <p:cNvPr id="2141" name="月 2140">
                  <a:extLst>
                    <a:ext uri="{FF2B5EF4-FFF2-40B4-BE49-F238E27FC236}">
                      <a16:creationId xmlns:a16="http://schemas.microsoft.com/office/drawing/2014/main" id="{7FF3EC6F-6CF3-4FD7-86A2-857CF14A6DAF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42" name="フリーフォーム: 図形 2141">
                  <a:extLst>
                    <a:ext uri="{FF2B5EF4-FFF2-40B4-BE49-F238E27FC236}">
                      <a16:creationId xmlns:a16="http://schemas.microsoft.com/office/drawing/2014/main" id="{173C3604-7B46-4D0D-A8D0-4C6A44647F6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43" name="楕円 2142">
                  <a:extLst>
                    <a:ext uri="{FF2B5EF4-FFF2-40B4-BE49-F238E27FC236}">
                      <a16:creationId xmlns:a16="http://schemas.microsoft.com/office/drawing/2014/main" id="{4A29716A-BC47-4980-A725-EA11F710C3C7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29" name="グループ化 2128">
                <a:extLst>
                  <a:ext uri="{FF2B5EF4-FFF2-40B4-BE49-F238E27FC236}">
                    <a16:creationId xmlns:a16="http://schemas.microsoft.com/office/drawing/2014/main" id="{1D2E4DF2-3E96-40A0-8615-31E9F632B91B}"/>
                  </a:ext>
                </a:extLst>
              </p:cNvPr>
              <p:cNvGrpSpPr/>
              <p:nvPr/>
            </p:nvGrpSpPr>
            <p:grpSpPr>
              <a:xfrm rot="900000">
                <a:off x="2774356" y="3919022"/>
                <a:ext cx="650605" cy="91608"/>
                <a:chOff x="1832014" y="2310008"/>
                <a:chExt cx="1580318" cy="222516"/>
              </a:xfrm>
            </p:grpSpPr>
            <p:sp>
              <p:nvSpPr>
                <p:cNvPr id="2138" name="月 2137">
                  <a:extLst>
                    <a:ext uri="{FF2B5EF4-FFF2-40B4-BE49-F238E27FC236}">
                      <a16:creationId xmlns:a16="http://schemas.microsoft.com/office/drawing/2014/main" id="{0B311D4C-F704-44FF-8B3F-0BCCDBF6BB5F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39" name="フリーフォーム: 図形 2138">
                  <a:extLst>
                    <a:ext uri="{FF2B5EF4-FFF2-40B4-BE49-F238E27FC236}">
                      <a16:creationId xmlns:a16="http://schemas.microsoft.com/office/drawing/2014/main" id="{A048ABAC-23B9-4E4D-A245-B47D31F3E96E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40" name="楕円 2139">
                  <a:extLst>
                    <a:ext uri="{FF2B5EF4-FFF2-40B4-BE49-F238E27FC236}">
                      <a16:creationId xmlns:a16="http://schemas.microsoft.com/office/drawing/2014/main" id="{68BBEB94-CD66-4061-AB1D-01CFB823CC5F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30" name="グループ化 2129">
                <a:extLst>
                  <a:ext uri="{FF2B5EF4-FFF2-40B4-BE49-F238E27FC236}">
                    <a16:creationId xmlns:a16="http://schemas.microsoft.com/office/drawing/2014/main" id="{CE4EE51A-710E-495F-A844-67D096610267}"/>
                  </a:ext>
                </a:extLst>
              </p:cNvPr>
              <p:cNvGrpSpPr/>
              <p:nvPr/>
            </p:nvGrpSpPr>
            <p:grpSpPr>
              <a:xfrm rot="900000" flipH="1">
                <a:off x="3076495" y="4274272"/>
                <a:ext cx="650605" cy="91608"/>
                <a:chOff x="1832014" y="2310008"/>
                <a:chExt cx="1580318" cy="222516"/>
              </a:xfrm>
            </p:grpSpPr>
            <p:sp>
              <p:nvSpPr>
                <p:cNvPr id="2135" name="月 2134">
                  <a:extLst>
                    <a:ext uri="{FF2B5EF4-FFF2-40B4-BE49-F238E27FC236}">
                      <a16:creationId xmlns:a16="http://schemas.microsoft.com/office/drawing/2014/main" id="{A0473DDA-EA30-419D-A2B9-F896774F0EFE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36" name="フリーフォーム: 図形 2135">
                  <a:extLst>
                    <a:ext uri="{FF2B5EF4-FFF2-40B4-BE49-F238E27FC236}">
                      <a16:creationId xmlns:a16="http://schemas.microsoft.com/office/drawing/2014/main" id="{888E6461-E1F2-4E84-9C2A-DD719EEB860A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37" name="楕円 2136">
                  <a:extLst>
                    <a:ext uri="{FF2B5EF4-FFF2-40B4-BE49-F238E27FC236}">
                      <a16:creationId xmlns:a16="http://schemas.microsoft.com/office/drawing/2014/main" id="{CE033E15-0712-47BA-842F-7840472F0D01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31" name="グループ化 2130">
                <a:extLst>
                  <a:ext uri="{FF2B5EF4-FFF2-40B4-BE49-F238E27FC236}">
                    <a16:creationId xmlns:a16="http://schemas.microsoft.com/office/drawing/2014/main" id="{9DD45839-7546-4BDA-B03F-677099B82FF6}"/>
                  </a:ext>
                </a:extLst>
              </p:cNvPr>
              <p:cNvGrpSpPr/>
              <p:nvPr/>
            </p:nvGrpSpPr>
            <p:grpSpPr>
              <a:xfrm rot="10800000" flipH="1">
                <a:off x="2547752" y="4392689"/>
                <a:ext cx="650605" cy="91608"/>
                <a:chOff x="1832014" y="2310008"/>
                <a:chExt cx="1580318" cy="222516"/>
              </a:xfrm>
            </p:grpSpPr>
            <p:sp>
              <p:nvSpPr>
                <p:cNvPr id="2132" name="月 2131">
                  <a:extLst>
                    <a:ext uri="{FF2B5EF4-FFF2-40B4-BE49-F238E27FC236}">
                      <a16:creationId xmlns:a16="http://schemas.microsoft.com/office/drawing/2014/main" id="{E7EAA8EF-4706-4E37-94A8-9FB142183892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33" name="フリーフォーム: 図形 2132">
                  <a:extLst>
                    <a:ext uri="{FF2B5EF4-FFF2-40B4-BE49-F238E27FC236}">
                      <a16:creationId xmlns:a16="http://schemas.microsoft.com/office/drawing/2014/main" id="{675B75B6-6C92-4649-ADEB-28AD3CB5844C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34" name="楕円 2133">
                  <a:extLst>
                    <a:ext uri="{FF2B5EF4-FFF2-40B4-BE49-F238E27FC236}">
                      <a16:creationId xmlns:a16="http://schemas.microsoft.com/office/drawing/2014/main" id="{2F015870-A7C8-4BBB-85BB-3FD0D21C6DD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009" name="グループ化 2008">
              <a:extLst>
                <a:ext uri="{FF2B5EF4-FFF2-40B4-BE49-F238E27FC236}">
                  <a16:creationId xmlns:a16="http://schemas.microsoft.com/office/drawing/2014/main" id="{CAB283B8-3F2E-4970-B872-149999D0F21F}"/>
                </a:ext>
              </a:extLst>
            </p:cNvPr>
            <p:cNvGrpSpPr/>
            <p:nvPr/>
          </p:nvGrpSpPr>
          <p:grpSpPr>
            <a:xfrm rot="10800000">
              <a:off x="1955303" y="3199173"/>
              <a:ext cx="1887970" cy="1396101"/>
              <a:chOff x="2212490" y="3344806"/>
              <a:chExt cx="1887970" cy="1396101"/>
            </a:xfrm>
          </p:grpSpPr>
          <p:sp>
            <p:nvSpPr>
              <p:cNvPr id="2093" name="楕円 8">
                <a:extLst>
                  <a:ext uri="{FF2B5EF4-FFF2-40B4-BE49-F238E27FC236}">
                    <a16:creationId xmlns:a16="http://schemas.microsoft.com/office/drawing/2014/main" id="{E0804BEA-D820-4B04-9C99-53E726830379}"/>
                  </a:ext>
                </a:extLst>
              </p:cNvPr>
              <p:cNvSpPr/>
              <p:nvPr/>
            </p:nvSpPr>
            <p:spPr>
              <a:xfrm>
                <a:off x="3192871" y="3728316"/>
                <a:ext cx="242956" cy="241268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00" h="565150">
                    <a:moveTo>
                      <a:pt x="12908" y="282575"/>
                    </a:moveTo>
                    <a:cubicBezTo>
                      <a:pt x="76408" y="126513"/>
                      <a:pt x="133140" y="0"/>
                      <a:pt x="281453" y="0"/>
                    </a:cubicBezTo>
                    <a:cubicBezTo>
                      <a:pt x="429766" y="0"/>
                      <a:pt x="467448" y="145563"/>
                      <a:pt x="549998" y="282575"/>
                    </a:cubicBezTo>
                    <a:cubicBezTo>
                      <a:pt x="632548" y="419587"/>
                      <a:pt x="429766" y="565150"/>
                      <a:pt x="281453" y="565150"/>
                    </a:cubicBezTo>
                    <a:cubicBezTo>
                      <a:pt x="133140" y="565150"/>
                      <a:pt x="-50592" y="438637"/>
                      <a:pt x="12908" y="28257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94" name="楕円 8">
                <a:extLst>
                  <a:ext uri="{FF2B5EF4-FFF2-40B4-BE49-F238E27FC236}">
                    <a16:creationId xmlns:a16="http://schemas.microsoft.com/office/drawing/2014/main" id="{ED26D741-6A20-43BE-A274-23C374D6484A}"/>
                  </a:ext>
                </a:extLst>
              </p:cNvPr>
              <p:cNvSpPr/>
              <p:nvPr/>
            </p:nvSpPr>
            <p:spPr>
              <a:xfrm>
                <a:off x="2573757" y="3344806"/>
                <a:ext cx="222010" cy="282370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0039" h="661433">
                    <a:moveTo>
                      <a:pt x="2090" y="378851"/>
                    </a:moveTo>
                    <a:cubicBezTo>
                      <a:pt x="27490" y="205284"/>
                      <a:pt x="164187" y="-16966"/>
                      <a:pt x="346835" y="1026"/>
                    </a:cubicBezTo>
                    <a:cubicBezTo>
                      <a:pt x="529483" y="19018"/>
                      <a:pt x="367730" y="256084"/>
                      <a:pt x="488380" y="372501"/>
                    </a:cubicBezTo>
                    <a:cubicBezTo>
                      <a:pt x="609030" y="488918"/>
                      <a:pt x="351683" y="660368"/>
                      <a:pt x="270635" y="661426"/>
                    </a:cubicBezTo>
                    <a:cubicBezTo>
                      <a:pt x="189587" y="662484"/>
                      <a:pt x="-23310" y="552418"/>
                      <a:pt x="2090" y="378851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95" name="楕円 8">
                <a:extLst>
                  <a:ext uri="{FF2B5EF4-FFF2-40B4-BE49-F238E27FC236}">
                    <a16:creationId xmlns:a16="http://schemas.microsoft.com/office/drawing/2014/main" id="{12E1C690-41B7-4AF6-8D00-4777283FFA57}"/>
                  </a:ext>
                </a:extLst>
              </p:cNvPr>
              <p:cNvSpPr/>
              <p:nvPr/>
            </p:nvSpPr>
            <p:spPr>
              <a:xfrm>
                <a:off x="3479341" y="4294241"/>
                <a:ext cx="233900" cy="290416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  <a:gd name="connsiteX0" fmla="*/ 63551 w 580572"/>
                  <a:gd name="connsiteY0" fmla="*/ 378638 h 661217"/>
                  <a:gd name="connsiteX1" fmla="*/ 408296 w 580572"/>
                  <a:gd name="connsiteY1" fmla="*/ 813 h 661217"/>
                  <a:gd name="connsiteX2" fmla="*/ 549841 w 580572"/>
                  <a:gd name="connsiteY2" fmla="*/ 372288 h 661217"/>
                  <a:gd name="connsiteX3" fmla="*/ 46346 w 580572"/>
                  <a:gd name="connsiteY3" fmla="*/ 661213 h 661217"/>
                  <a:gd name="connsiteX4" fmla="*/ 63551 w 580572"/>
                  <a:gd name="connsiteY4" fmla="*/ 378638 h 661217"/>
                  <a:gd name="connsiteX0" fmla="*/ 66281 w 583302"/>
                  <a:gd name="connsiteY0" fmla="*/ 378638 h 673093"/>
                  <a:gd name="connsiteX1" fmla="*/ 411026 w 583302"/>
                  <a:gd name="connsiteY1" fmla="*/ 813 h 673093"/>
                  <a:gd name="connsiteX2" fmla="*/ 552571 w 583302"/>
                  <a:gd name="connsiteY2" fmla="*/ 372288 h 673093"/>
                  <a:gd name="connsiteX3" fmla="*/ 49076 w 583302"/>
                  <a:gd name="connsiteY3" fmla="*/ 661213 h 673093"/>
                  <a:gd name="connsiteX4" fmla="*/ 66281 w 583302"/>
                  <a:gd name="connsiteY4" fmla="*/ 378638 h 673093"/>
                  <a:gd name="connsiteX0" fmla="*/ 169620 w 530683"/>
                  <a:gd name="connsiteY0" fmla="*/ 333505 h 660689"/>
                  <a:gd name="connsiteX1" fmla="*/ 374665 w 530683"/>
                  <a:gd name="connsiteY1" fmla="*/ 130 h 660689"/>
                  <a:gd name="connsiteX2" fmla="*/ 516210 w 530683"/>
                  <a:gd name="connsiteY2" fmla="*/ 371605 h 660689"/>
                  <a:gd name="connsiteX3" fmla="*/ 12715 w 530683"/>
                  <a:gd name="connsiteY3" fmla="*/ 660530 h 660689"/>
                  <a:gd name="connsiteX4" fmla="*/ 169620 w 530683"/>
                  <a:gd name="connsiteY4" fmla="*/ 333505 h 660689"/>
                  <a:gd name="connsiteX0" fmla="*/ 169620 w 541315"/>
                  <a:gd name="connsiteY0" fmla="*/ 333487 h 660671"/>
                  <a:gd name="connsiteX1" fmla="*/ 374665 w 541315"/>
                  <a:gd name="connsiteY1" fmla="*/ 112 h 660671"/>
                  <a:gd name="connsiteX2" fmla="*/ 516210 w 541315"/>
                  <a:gd name="connsiteY2" fmla="*/ 371587 h 660671"/>
                  <a:gd name="connsiteX3" fmla="*/ 12715 w 541315"/>
                  <a:gd name="connsiteY3" fmla="*/ 660512 h 660671"/>
                  <a:gd name="connsiteX4" fmla="*/ 169620 w 541315"/>
                  <a:gd name="connsiteY4" fmla="*/ 333487 h 660671"/>
                  <a:gd name="connsiteX0" fmla="*/ 176192 w 547887"/>
                  <a:gd name="connsiteY0" fmla="*/ 333487 h 680275"/>
                  <a:gd name="connsiteX1" fmla="*/ 381237 w 547887"/>
                  <a:gd name="connsiteY1" fmla="*/ 112 h 680275"/>
                  <a:gd name="connsiteX2" fmla="*/ 522782 w 547887"/>
                  <a:gd name="connsiteY2" fmla="*/ 371587 h 680275"/>
                  <a:gd name="connsiteX3" fmla="*/ 19287 w 547887"/>
                  <a:gd name="connsiteY3" fmla="*/ 660512 h 680275"/>
                  <a:gd name="connsiteX4" fmla="*/ 176192 w 547887"/>
                  <a:gd name="connsiteY4" fmla="*/ 333487 h 680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7887" h="680275">
                    <a:moveTo>
                      <a:pt x="176192" y="333487"/>
                    </a:moveTo>
                    <a:cubicBezTo>
                      <a:pt x="236517" y="223420"/>
                      <a:pt x="228222" y="6462"/>
                      <a:pt x="381237" y="112"/>
                    </a:cubicBezTo>
                    <a:cubicBezTo>
                      <a:pt x="534252" y="-6238"/>
                      <a:pt x="583107" y="261520"/>
                      <a:pt x="522782" y="371587"/>
                    </a:cubicBezTo>
                    <a:cubicBezTo>
                      <a:pt x="462457" y="481654"/>
                      <a:pt x="96102" y="755762"/>
                      <a:pt x="19287" y="660512"/>
                    </a:cubicBezTo>
                    <a:cubicBezTo>
                      <a:pt x="-57528" y="565262"/>
                      <a:pt x="115867" y="443554"/>
                      <a:pt x="176192" y="333487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96" name="楕円 8">
                <a:extLst>
                  <a:ext uri="{FF2B5EF4-FFF2-40B4-BE49-F238E27FC236}">
                    <a16:creationId xmlns:a16="http://schemas.microsoft.com/office/drawing/2014/main" id="{C4701BF7-ED32-499F-BA84-1EC065257A60}"/>
                  </a:ext>
                </a:extLst>
              </p:cNvPr>
              <p:cNvSpPr/>
              <p:nvPr/>
            </p:nvSpPr>
            <p:spPr>
              <a:xfrm>
                <a:off x="2551659" y="4012433"/>
                <a:ext cx="231682" cy="279184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  <a:gd name="connsiteX0" fmla="*/ 64464 w 556111"/>
                  <a:gd name="connsiteY0" fmla="*/ 359633 h 642212"/>
                  <a:gd name="connsiteX1" fmla="*/ 104409 w 556111"/>
                  <a:gd name="connsiteY1" fmla="*/ 858 h 642212"/>
                  <a:gd name="connsiteX2" fmla="*/ 550754 w 556111"/>
                  <a:gd name="connsiteY2" fmla="*/ 353283 h 642212"/>
                  <a:gd name="connsiteX3" fmla="*/ 333009 w 556111"/>
                  <a:gd name="connsiteY3" fmla="*/ 642208 h 642212"/>
                  <a:gd name="connsiteX4" fmla="*/ 64464 w 556111"/>
                  <a:gd name="connsiteY4" fmla="*/ 359633 h 642212"/>
                  <a:gd name="connsiteX0" fmla="*/ 56070 w 542622"/>
                  <a:gd name="connsiteY0" fmla="*/ 359633 h 642212"/>
                  <a:gd name="connsiteX1" fmla="*/ 96015 w 542622"/>
                  <a:gd name="connsiteY1" fmla="*/ 858 h 642212"/>
                  <a:gd name="connsiteX2" fmla="*/ 542360 w 542622"/>
                  <a:gd name="connsiteY2" fmla="*/ 353283 h 642212"/>
                  <a:gd name="connsiteX3" fmla="*/ 159515 w 542622"/>
                  <a:gd name="connsiteY3" fmla="*/ 642208 h 642212"/>
                  <a:gd name="connsiteX4" fmla="*/ 56070 w 542622"/>
                  <a:gd name="connsiteY4" fmla="*/ 359633 h 642212"/>
                  <a:gd name="connsiteX0" fmla="*/ 56070 w 542695"/>
                  <a:gd name="connsiteY0" fmla="*/ 359633 h 653971"/>
                  <a:gd name="connsiteX1" fmla="*/ 96015 w 542695"/>
                  <a:gd name="connsiteY1" fmla="*/ 858 h 653971"/>
                  <a:gd name="connsiteX2" fmla="*/ 542360 w 542695"/>
                  <a:gd name="connsiteY2" fmla="*/ 353283 h 653971"/>
                  <a:gd name="connsiteX3" fmla="*/ 159515 w 542695"/>
                  <a:gd name="connsiteY3" fmla="*/ 642208 h 653971"/>
                  <a:gd name="connsiteX4" fmla="*/ 56070 w 542695"/>
                  <a:gd name="connsiteY4" fmla="*/ 359633 h 653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695" h="653971">
                    <a:moveTo>
                      <a:pt x="56070" y="359633"/>
                    </a:moveTo>
                    <a:cubicBezTo>
                      <a:pt x="45487" y="252741"/>
                      <a:pt x="-86633" y="-17134"/>
                      <a:pt x="96015" y="858"/>
                    </a:cubicBezTo>
                    <a:cubicBezTo>
                      <a:pt x="278663" y="18850"/>
                      <a:pt x="531777" y="246391"/>
                      <a:pt x="542360" y="353283"/>
                    </a:cubicBezTo>
                    <a:cubicBezTo>
                      <a:pt x="552943" y="460175"/>
                      <a:pt x="310413" y="711000"/>
                      <a:pt x="159515" y="642208"/>
                    </a:cubicBezTo>
                    <a:cubicBezTo>
                      <a:pt x="8617" y="573416"/>
                      <a:pt x="66653" y="466525"/>
                      <a:pt x="56070" y="359633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97" name="楕円 8">
                <a:extLst>
                  <a:ext uri="{FF2B5EF4-FFF2-40B4-BE49-F238E27FC236}">
                    <a16:creationId xmlns:a16="http://schemas.microsoft.com/office/drawing/2014/main" id="{012617C3-04C4-4361-9443-EFB7D9870C4D}"/>
                  </a:ext>
                </a:extLst>
              </p:cNvPr>
              <p:cNvSpPr/>
              <p:nvPr/>
            </p:nvSpPr>
            <p:spPr>
              <a:xfrm>
                <a:off x="3835844" y="3515072"/>
                <a:ext cx="178944" cy="280846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33625 w 575284"/>
                  <a:gd name="connsiteY0" fmla="*/ 282575 h 521745"/>
                  <a:gd name="connsiteX1" fmla="*/ 302170 w 575284"/>
                  <a:gd name="connsiteY1" fmla="*/ 0 h 521745"/>
                  <a:gd name="connsiteX2" fmla="*/ 570715 w 575284"/>
                  <a:gd name="connsiteY2" fmla="*/ 282575 h 521745"/>
                  <a:gd name="connsiteX3" fmla="*/ 103094 w 575284"/>
                  <a:gd name="connsiteY3" fmla="*/ 521745 h 521745"/>
                  <a:gd name="connsiteX4" fmla="*/ 33625 w 575284"/>
                  <a:gd name="connsiteY4" fmla="*/ 282575 h 521745"/>
                  <a:gd name="connsiteX0" fmla="*/ 59109 w 596398"/>
                  <a:gd name="connsiteY0" fmla="*/ 304278 h 543448"/>
                  <a:gd name="connsiteX1" fmla="*/ 71698 w 596398"/>
                  <a:gd name="connsiteY1" fmla="*/ 0 h 543448"/>
                  <a:gd name="connsiteX2" fmla="*/ 596199 w 596398"/>
                  <a:gd name="connsiteY2" fmla="*/ 304278 h 543448"/>
                  <a:gd name="connsiteX3" fmla="*/ 128578 w 596398"/>
                  <a:gd name="connsiteY3" fmla="*/ 543448 h 543448"/>
                  <a:gd name="connsiteX4" fmla="*/ 59109 w 596398"/>
                  <a:gd name="connsiteY4" fmla="*/ 304278 h 543448"/>
                  <a:gd name="connsiteX0" fmla="*/ 88470 w 625760"/>
                  <a:gd name="connsiteY0" fmla="*/ 309172 h 548342"/>
                  <a:gd name="connsiteX1" fmla="*/ 101059 w 625760"/>
                  <a:gd name="connsiteY1" fmla="*/ 4894 h 548342"/>
                  <a:gd name="connsiteX2" fmla="*/ 625560 w 625760"/>
                  <a:gd name="connsiteY2" fmla="*/ 309172 h 548342"/>
                  <a:gd name="connsiteX3" fmla="*/ 157939 w 625760"/>
                  <a:gd name="connsiteY3" fmla="*/ 548342 h 548342"/>
                  <a:gd name="connsiteX4" fmla="*/ 88470 w 625760"/>
                  <a:gd name="connsiteY4" fmla="*/ 309172 h 548342"/>
                  <a:gd name="connsiteX0" fmla="*/ 88470 w 625760"/>
                  <a:gd name="connsiteY0" fmla="*/ 309172 h 562099"/>
                  <a:gd name="connsiteX1" fmla="*/ 101059 w 625760"/>
                  <a:gd name="connsiteY1" fmla="*/ 4894 h 562099"/>
                  <a:gd name="connsiteX2" fmla="*/ 625560 w 625760"/>
                  <a:gd name="connsiteY2" fmla="*/ 309172 h 562099"/>
                  <a:gd name="connsiteX3" fmla="*/ 157939 w 625760"/>
                  <a:gd name="connsiteY3" fmla="*/ 548342 h 562099"/>
                  <a:gd name="connsiteX4" fmla="*/ 88470 w 625760"/>
                  <a:gd name="connsiteY4" fmla="*/ 309172 h 562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760" h="562099">
                    <a:moveTo>
                      <a:pt x="88470" y="309172"/>
                    </a:moveTo>
                    <a:cubicBezTo>
                      <a:pt x="78990" y="218597"/>
                      <a:pt x="-113613" y="48299"/>
                      <a:pt x="101059" y="4894"/>
                    </a:cubicBezTo>
                    <a:cubicBezTo>
                      <a:pt x="315731" y="-38511"/>
                      <a:pt x="616080" y="218597"/>
                      <a:pt x="625560" y="309172"/>
                    </a:cubicBezTo>
                    <a:cubicBezTo>
                      <a:pt x="635040" y="399747"/>
                      <a:pt x="306252" y="618875"/>
                      <a:pt x="157939" y="548342"/>
                    </a:cubicBezTo>
                    <a:cubicBezTo>
                      <a:pt x="9626" y="477809"/>
                      <a:pt x="97950" y="399747"/>
                      <a:pt x="88470" y="309172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98" name="楕円 8">
                <a:extLst>
                  <a:ext uri="{FF2B5EF4-FFF2-40B4-BE49-F238E27FC236}">
                    <a16:creationId xmlns:a16="http://schemas.microsoft.com/office/drawing/2014/main" id="{99C2C85E-0D41-4529-A133-7EAEA596E733}"/>
                  </a:ext>
                </a:extLst>
              </p:cNvPr>
              <p:cNvSpPr/>
              <p:nvPr/>
            </p:nvSpPr>
            <p:spPr>
              <a:xfrm rot="8100000">
                <a:off x="2834079" y="3884563"/>
                <a:ext cx="242954" cy="241270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00" h="565150">
                    <a:moveTo>
                      <a:pt x="12908" y="282575"/>
                    </a:moveTo>
                    <a:cubicBezTo>
                      <a:pt x="76408" y="126513"/>
                      <a:pt x="133140" y="0"/>
                      <a:pt x="281453" y="0"/>
                    </a:cubicBezTo>
                    <a:cubicBezTo>
                      <a:pt x="429766" y="0"/>
                      <a:pt x="467448" y="145563"/>
                      <a:pt x="549998" y="282575"/>
                    </a:cubicBezTo>
                    <a:cubicBezTo>
                      <a:pt x="632548" y="419587"/>
                      <a:pt x="429766" y="565150"/>
                      <a:pt x="281453" y="565150"/>
                    </a:cubicBezTo>
                    <a:cubicBezTo>
                      <a:pt x="133140" y="565150"/>
                      <a:pt x="-50592" y="438637"/>
                      <a:pt x="12908" y="28257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99" name="楕円 8">
                <a:extLst>
                  <a:ext uri="{FF2B5EF4-FFF2-40B4-BE49-F238E27FC236}">
                    <a16:creationId xmlns:a16="http://schemas.microsoft.com/office/drawing/2014/main" id="{46CBDC8E-D13E-43AC-BD0A-CD8B353B2C11}"/>
                  </a:ext>
                </a:extLst>
              </p:cNvPr>
              <p:cNvSpPr/>
              <p:nvPr/>
            </p:nvSpPr>
            <p:spPr>
              <a:xfrm rot="8100000">
                <a:off x="2271346" y="3650453"/>
                <a:ext cx="222008" cy="282372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0039" h="661433">
                    <a:moveTo>
                      <a:pt x="2090" y="378851"/>
                    </a:moveTo>
                    <a:cubicBezTo>
                      <a:pt x="27490" y="205284"/>
                      <a:pt x="164187" y="-16966"/>
                      <a:pt x="346835" y="1026"/>
                    </a:cubicBezTo>
                    <a:cubicBezTo>
                      <a:pt x="529483" y="19018"/>
                      <a:pt x="367730" y="256084"/>
                      <a:pt x="488380" y="372501"/>
                    </a:cubicBezTo>
                    <a:cubicBezTo>
                      <a:pt x="609030" y="488918"/>
                      <a:pt x="351683" y="660368"/>
                      <a:pt x="270635" y="661426"/>
                    </a:cubicBezTo>
                    <a:cubicBezTo>
                      <a:pt x="189587" y="662484"/>
                      <a:pt x="-23310" y="552418"/>
                      <a:pt x="2090" y="378851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0" name="楕円 8">
                <a:extLst>
                  <a:ext uri="{FF2B5EF4-FFF2-40B4-BE49-F238E27FC236}">
                    <a16:creationId xmlns:a16="http://schemas.microsoft.com/office/drawing/2014/main" id="{176378A6-86A3-481C-9DE1-76D37EFC002F}"/>
                  </a:ext>
                </a:extLst>
              </p:cNvPr>
              <p:cNvSpPr/>
              <p:nvPr/>
            </p:nvSpPr>
            <p:spPr>
              <a:xfrm rot="8100000">
                <a:off x="3120547" y="4450487"/>
                <a:ext cx="233902" cy="290420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  <a:gd name="connsiteX0" fmla="*/ 63551 w 580572"/>
                  <a:gd name="connsiteY0" fmla="*/ 378638 h 661217"/>
                  <a:gd name="connsiteX1" fmla="*/ 408296 w 580572"/>
                  <a:gd name="connsiteY1" fmla="*/ 813 h 661217"/>
                  <a:gd name="connsiteX2" fmla="*/ 549841 w 580572"/>
                  <a:gd name="connsiteY2" fmla="*/ 372288 h 661217"/>
                  <a:gd name="connsiteX3" fmla="*/ 46346 w 580572"/>
                  <a:gd name="connsiteY3" fmla="*/ 661213 h 661217"/>
                  <a:gd name="connsiteX4" fmla="*/ 63551 w 580572"/>
                  <a:gd name="connsiteY4" fmla="*/ 378638 h 661217"/>
                  <a:gd name="connsiteX0" fmla="*/ 66281 w 583302"/>
                  <a:gd name="connsiteY0" fmla="*/ 378638 h 673093"/>
                  <a:gd name="connsiteX1" fmla="*/ 411026 w 583302"/>
                  <a:gd name="connsiteY1" fmla="*/ 813 h 673093"/>
                  <a:gd name="connsiteX2" fmla="*/ 552571 w 583302"/>
                  <a:gd name="connsiteY2" fmla="*/ 372288 h 673093"/>
                  <a:gd name="connsiteX3" fmla="*/ 49076 w 583302"/>
                  <a:gd name="connsiteY3" fmla="*/ 661213 h 673093"/>
                  <a:gd name="connsiteX4" fmla="*/ 66281 w 583302"/>
                  <a:gd name="connsiteY4" fmla="*/ 378638 h 673093"/>
                  <a:gd name="connsiteX0" fmla="*/ 169620 w 530683"/>
                  <a:gd name="connsiteY0" fmla="*/ 333505 h 660689"/>
                  <a:gd name="connsiteX1" fmla="*/ 374665 w 530683"/>
                  <a:gd name="connsiteY1" fmla="*/ 130 h 660689"/>
                  <a:gd name="connsiteX2" fmla="*/ 516210 w 530683"/>
                  <a:gd name="connsiteY2" fmla="*/ 371605 h 660689"/>
                  <a:gd name="connsiteX3" fmla="*/ 12715 w 530683"/>
                  <a:gd name="connsiteY3" fmla="*/ 660530 h 660689"/>
                  <a:gd name="connsiteX4" fmla="*/ 169620 w 530683"/>
                  <a:gd name="connsiteY4" fmla="*/ 333505 h 660689"/>
                  <a:gd name="connsiteX0" fmla="*/ 169620 w 541315"/>
                  <a:gd name="connsiteY0" fmla="*/ 333487 h 660671"/>
                  <a:gd name="connsiteX1" fmla="*/ 374665 w 541315"/>
                  <a:gd name="connsiteY1" fmla="*/ 112 h 660671"/>
                  <a:gd name="connsiteX2" fmla="*/ 516210 w 541315"/>
                  <a:gd name="connsiteY2" fmla="*/ 371587 h 660671"/>
                  <a:gd name="connsiteX3" fmla="*/ 12715 w 541315"/>
                  <a:gd name="connsiteY3" fmla="*/ 660512 h 660671"/>
                  <a:gd name="connsiteX4" fmla="*/ 169620 w 541315"/>
                  <a:gd name="connsiteY4" fmla="*/ 333487 h 660671"/>
                  <a:gd name="connsiteX0" fmla="*/ 176192 w 547887"/>
                  <a:gd name="connsiteY0" fmla="*/ 333487 h 680275"/>
                  <a:gd name="connsiteX1" fmla="*/ 381237 w 547887"/>
                  <a:gd name="connsiteY1" fmla="*/ 112 h 680275"/>
                  <a:gd name="connsiteX2" fmla="*/ 522782 w 547887"/>
                  <a:gd name="connsiteY2" fmla="*/ 371587 h 680275"/>
                  <a:gd name="connsiteX3" fmla="*/ 19287 w 547887"/>
                  <a:gd name="connsiteY3" fmla="*/ 660512 h 680275"/>
                  <a:gd name="connsiteX4" fmla="*/ 176192 w 547887"/>
                  <a:gd name="connsiteY4" fmla="*/ 333487 h 680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7887" h="680275">
                    <a:moveTo>
                      <a:pt x="176192" y="333487"/>
                    </a:moveTo>
                    <a:cubicBezTo>
                      <a:pt x="236517" y="223420"/>
                      <a:pt x="228222" y="6462"/>
                      <a:pt x="381237" y="112"/>
                    </a:cubicBezTo>
                    <a:cubicBezTo>
                      <a:pt x="534252" y="-6238"/>
                      <a:pt x="583107" y="261520"/>
                      <a:pt x="522782" y="371587"/>
                    </a:cubicBezTo>
                    <a:cubicBezTo>
                      <a:pt x="462457" y="481654"/>
                      <a:pt x="96102" y="755762"/>
                      <a:pt x="19287" y="660512"/>
                    </a:cubicBezTo>
                    <a:cubicBezTo>
                      <a:pt x="-57528" y="565262"/>
                      <a:pt x="115867" y="443554"/>
                      <a:pt x="176192" y="333487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1" name="楕円 8">
                <a:extLst>
                  <a:ext uri="{FF2B5EF4-FFF2-40B4-BE49-F238E27FC236}">
                    <a16:creationId xmlns:a16="http://schemas.microsoft.com/office/drawing/2014/main" id="{C4B695F8-B469-4CAC-A492-A5BDB8228154}"/>
                  </a:ext>
                </a:extLst>
              </p:cNvPr>
              <p:cNvSpPr/>
              <p:nvPr/>
            </p:nvSpPr>
            <p:spPr>
              <a:xfrm rot="8100000">
                <a:off x="2212490" y="4189427"/>
                <a:ext cx="231680" cy="279188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  <a:gd name="connsiteX0" fmla="*/ 64464 w 556111"/>
                  <a:gd name="connsiteY0" fmla="*/ 359633 h 642212"/>
                  <a:gd name="connsiteX1" fmla="*/ 104409 w 556111"/>
                  <a:gd name="connsiteY1" fmla="*/ 858 h 642212"/>
                  <a:gd name="connsiteX2" fmla="*/ 550754 w 556111"/>
                  <a:gd name="connsiteY2" fmla="*/ 353283 h 642212"/>
                  <a:gd name="connsiteX3" fmla="*/ 333009 w 556111"/>
                  <a:gd name="connsiteY3" fmla="*/ 642208 h 642212"/>
                  <a:gd name="connsiteX4" fmla="*/ 64464 w 556111"/>
                  <a:gd name="connsiteY4" fmla="*/ 359633 h 642212"/>
                  <a:gd name="connsiteX0" fmla="*/ 56070 w 542622"/>
                  <a:gd name="connsiteY0" fmla="*/ 359633 h 642212"/>
                  <a:gd name="connsiteX1" fmla="*/ 96015 w 542622"/>
                  <a:gd name="connsiteY1" fmla="*/ 858 h 642212"/>
                  <a:gd name="connsiteX2" fmla="*/ 542360 w 542622"/>
                  <a:gd name="connsiteY2" fmla="*/ 353283 h 642212"/>
                  <a:gd name="connsiteX3" fmla="*/ 159515 w 542622"/>
                  <a:gd name="connsiteY3" fmla="*/ 642208 h 642212"/>
                  <a:gd name="connsiteX4" fmla="*/ 56070 w 542622"/>
                  <a:gd name="connsiteY4" fmla="*/ 359633 h 642212"/>
                  <a:gd name="connsiteX0" fmla="*/ 56070 w 542695"/>
                  <a:gd name="connsiteY0" fmla="*/ 359633 h 653971"/>
                  <a:gd name="connsiteX1" fmla="*/ 96015 w 542695"/>
                  <a:gd name="connsiteY1" fmla="*/ 858 h 653971"/>
                  <a:gd name="connsiteX2" fmla="*/ 542360 w 542695"/>
                  <a:gd name="connsiteY2" fmla="*/ 353283 h 653971"/>
                  <a:gd name="connsiteX3" fmla="*/ 159515 w 542695"/>
                  <a:gd name="connsiteY3" fmla="*/ 642208 h 653971"/>
                  <a:gd name="connsiteX4" fmla="*/ 56070 w 542695"/>
                  <a:gd name="connsiteY4" fmla="*/ 359633 h 653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695" h="653971">
                    <a:moveTo>
                      <a:pt x="56070" y="359633"/>
                    </a:moveTo>
                    <a:cubicBezTo>
                      <a:pt x="45487" y="252741"/>
                      <a:pt x="-86633" y="-17134"/>
                      <a:pt x="96015" y="858"/>
                    </a:cubicBezTo>
                    <a:cubicBezTo>
                      <a:pt x="278663" y="18850"/>
                      <a:pt x="531777" y="246391"/>
                      <a:pt x="542360" y="353283"/>
                    </a:cubicBezTo>
                    <a:cubicBezTo>
                      <a:pt x="552943" y="460175"/>
                      <a:pt x="310413" y="711000"/>
                      <a:pt x="159515" y="642208"/>
                    </a:cubicBezTo>
                    <a:cubicBezTo>
                      <a:pt x="8617" y="573416"/>
                      <a:pt x="66653" y="466525"/>
                      <a:pt x="56070" y="359633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2" name="楕円 8">
                <a:extLst>
                  <a:ext uri="{FF2B5EF4-FFF2-40B4-BE49-F238E27FC236}">
                    <a16:creationId xmlns:a16="http://schemas.microsoft.com/office/drawing/2014/main" id="{2AD7ED59-8E55-4BCA-B4D9-D38BA8D27E49}"/>
                  </a:ext>
                </a:extLst>
              </p:cNvPr>
              <p:cNvSpPr/>
              <p:nvPr/>
            </p:nvSpPr>
            <p:spPr>
              <a:xfrm rot="8100000">
                <a:off x="3477052" y="3671317"/>
                <a:ext cx="178944" cy="280848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33625 w 575284"/>
                  <a:gd name="connsiteY0" fmla="*/ 282575 h 521745"/>
                  <a:gd name="connsiteX1" fmla="*/ 302170 w 575284"/>
                  <a:gd name="connsiteY1" fmla="*/ 0 h 521745"/>
                  <a:gd name="connsiteX2" fmla="*/ 570715 w 575284"/>
                  <a:gd name="connsiteY2" fmla="*/ 282575 h 521745"/>
                  <a:gd name="connsiteX3" fmla="*/ 103094 w 575284"/>
                  <a:gd name="connsiteY3" fmla="*/ 521745 h 521745"/>
                  <a:gd name="connsiteX4" fmla="*/ 33625 w 575284"/>
                  <a:gd name="connsiteY4" fmla="*/ 282575 h 521745"/>
                  <a:gd name="connsiteX0" fmla="*/ 59109 w 596398"/>
                  <a:gd name="connsiteY0" fmla="*/ 304278 h 543448"/>
                  <a:gd name="connsiteX1" fmla="*/ 71698 w 596398"/>
                  <a:gd name="connsiteY1" fmla="*/ 0 h 543448"/>
                  <a:gd name="connsiteX2" fmla="*/ 596199 w 596398"/>
                  <a:gd name="connsiteY2" fmla="*/ 304278 h 543448"/>
                  <a:gd name="connsiteX3" fmla="*/ 128578 w 596398"/>
                  <a:gd name="connsiteY3" fmla="*/ 543448 h 543448"/>
                  <a:gd name="connsiteX4" fmla="*/ 59109 w 596398"/>
                  <a:gd name="connsiteY4" fmla="*/ 304278 h 543448"/>
                  <a:gd name="connsiteX0" fmla="*/ 88470 w 625760"/>
                  <a:gd name="connsiteY0" fmla="*/ 309172 h 548342"/>
                  <a:gd name="connsiteX1" fmla="*/ 101059 w 625760"/>
                  <a:gd name="connsiteY1" fmla="*/ 4894 h 548342"/>
                  <a:gd name="connsiteX2" fmla="*/ 625560 w 625760"/>
                  <a:gd name="connsiteY2" fmla="*/ 309172 h 548342"/>
                  <a:gd name="connsiteX3" fmla="*/ 157939 w 625760"/>
                  <a:gd name="connsiteY3" fmla="*/ 548342 h 548342"/>
                  <a:gd name="connsiteX4" fmla="*/ 88470 w 625760"/>
                  <a:gd name="connsiteY4" fmla="*/ 309172 h 548342"/>
                  <a:gd name="connsiteX0" fmla="*/ 88470 w 625760"/>
                  <a:gd name="connsiteY0" fmla="*/ 309172 h 562099"/>
                  <a:gd name="connsiteX1" fmla="*/ 101059 w 625760"/>
                  <a:gd name="connsiteY1" fmla="*/ 4894 h 562099"/>
                  <a:gd name="connsiteX2" fmla="*/ 625560 w 625760"/>
                  <a:gd name="connsiteY2" fmla="*/ 309172 h 562099"/>
                  <a:gd name="connsiteX3" fmla="*/ 157939 w 625760"/>
                  <a:gd name="connsiteY3" fmla="*/ 548342 h 562099"/>
                  <a:gd name="connsiteX4" fmla="*/ 88470 w 625760"/>
                  <a:gd name="connsiteY4" fmla="*/ 309172 h 562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760" h="562099">
                    <a:moveTo>
                      <a:pt x="88470" y="309172"/>
                    </a:moveTo>
                    <a:cubicBezTo>
                      <a:pt x="78990" y="218597"/>
                      <a:pt x="-113613" y="48299"/>
                      <a:pt x="101059" y="4894"/>
                    </a:cubicBezTo>
                    <a:cubicBezTo>
                      <a:pt x="315731" y="-38511"/>
                      <a:pt x="616080" y="218597"/>
                      <a:pt x="625560" y="309172"/>
                    </a:cubicBezTo>
                    <a:cubicBezTo>
                      <a:pt x="635040" y="399747"/>
                      <a:pt x="306252" y="618875"/>
                      <a:pt x="157939" y="548342"/>
                    </a:cubicBezTo>
                    <a:cubicBezTo>
                      <a:pt x="9626" y="477809"/>
                      <a:pt x="97950" y="399747"/>
                      <a:pt x="88470" y="309172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3" name="楕円 8">
                <a:extLst>
                  <a:ext uri="{FF2B5EF4-FFF2-40B4-BE49-F238E27FC236}">
                    <a16:creationId xmlns:a16="http://schemas.microsoft.com/office/drawing/2014/main" id="{72C51BFF-D6F0-416E-8B2E-8449293C3138}"/>
                  </a:ext>
                </a:extLst>
              </p:cNvPr>
              <p:cNvSpPr/>
              <p:nvPr/>
            </p:nvSpPr>
            <p:spPr>
              <a:xfrm rot="3600000">
                <a:off x="3227595" y="4052388"/>
                <a:ext cx="242950" cy="241266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00" h="565150">
                    <a:moveTo>
                      <a:pt x="12908" y="282575"/>
                    </a:moveTo>
                    <a:cubicBezTo>
                      <a:pt x="76408" y="126513"/>
                      <a:pt x="133140" y="0"/>
                      <a:pt x="281453" y="0"/>
                    </a:cubicBezTo>
                    <a:cubicBezTo>
                      <a:pt x="429766" y="0"/>
                      <a:pt x="467448" y="145563"/>
                      <a:pt x="549998" y="282575"/>
                    </a:cubicBezTo>
                    <a:cubicBezTo>
                      <a:pt x="632548" y="419587"/>
                      <a:pt x="429766" y="565150"/>
                      <a:pt x="281453" y="565150"/>
                    </a:cubicBezTo>
                    <a:cubicBezTo>
                      <a:pt x="133140" y="565150"/>
                      <a:pt x="-50592" y="438637"/>
                      <a:pt x="12908" y="28257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4" name="楕円 8">
                <a:extLst>
                  <a:ext uri="{FF2B5EF4-FFF2-40B4-BE49-F238E27FC236}">
                    <a16:creationId xmlns:a16="http://schemas.microsoft.com/office/drawing/2014/main" id="{205D53F0-C8B0-4936-A767-D2156ABCF8BF}"/>
                  </a:ext>
                </a:extLst>
              </p:cNvPr>
              <p:cNvSpPr/>
              <p:nvPr/>
            </p:nvSpPr>
            <p:spPr>
              <a:xfrm rot="3600000">
                <a:off x="2608479" y="3668875"/>
                <a:ext cx="222008" cy="282374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0039" h="661433">
                    <a:moveTo>
                      <a:pt x="2090" y="378851"/>
                    </a:moveTo>
                    <a:cubicBezTo>
                      <a:pt x="27490" y="205284"/>
                      <a:pt x="164187" y="-16966"/>
                      <a:pt x="346835" y="1026"/>
                    </a:cubicBezTo>
                    <a:cubicBezTo>
                      <a:pt x="529483" y="19018"/>
                      <a:pt x="367730" y="256084"/>
                      <a:pt x="488380" y="372501"/>
                    </a:cubicBezTo>
                    <a:cubicBezTo>
                      <a:pt x="609030" y="488918"/>
                      <a:pt x="351683" y="660368"/>
                      <a:pt x="270635" y="661426"/>
                    </a:cubicBezTo>
                    <a:cubicBezTo>
                      <a:pt x="189587" y="662484"/>
                      <a:pt x="-23310" y="552418"/>
                      <a:pt x="2090" y="378851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5" name="楕円 8">
                <a:extLst>
                  <a:ext uri="{FF2B5EF4-FFF2-40B4-BE49-F238E27FC236}">
                    <a16:creationId xmlns:a16="http://schemas.microsoft.com/office/drawing/2014/main" id="{4845FC0B-AF09-4768-924C-5ABB48821655}"/>
                  </a:ext>
                </a:extLst>
              </p:cNvPr>
              <p:cNvSpPr/>
              <p:nvPr/>
            </p:nvSpPr>
            <p:spPr>
              <a:xfrm rot="3600000">
                <a:off x="3574480" y="4020982"/>
                <a:ext cx="233900" cy="290416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  <a:gd name="connsiteX0" fmla="*/ 63551 w 580572"/>
                  <a:gd name="connsiteY0" fmla="*/ 378638 h 661217"/>
                  <a:gd name="connsiteX1" fmla="*/ 408296 w 580572"/>
                  <a:gd name="connsiteY1" fmla="*/ 813 h 661217"/>
                  <a:gd name="connsiteX2" fmla="*/ 549841 w 580572"/>
                  <a:gd name="connsiteY2" fmla="*/ 372288 h 661217"/>
                  <a:gd name="connsiteX3" fmla="*/ 46346 w 580572"/>
                  <a:gd name="connsiteY3" fmla="*/ 661213 h 661217"/>
                  <a:gd name="connsiteX4" fmla="*/ 63551 w 580572"/>
                  <a:gd name="connsiteY4" fmla="*/ 378638 h 661217"/>
                  <a:gd name="connsiteX0" fmla="*/ 66281 w 583302"/>
                  <a:gd name="connsiteY0" fmla="*/ 378638 h 673093"/>
                  <a:gd name="connsiteX1" fmla="*/ 411026 w 583302"/>
                  <a:gd name="connsiteY1" fmla="*/ 813 h 673093"/>
                  <a:gd name="connsiteX2" fmla="*/ 552571 w 583302"/>
                  <a:gd name="connsiteY2" fmla="*/ 372288 h 673093"/>
                  <a:gd name="connsiteX3" fmla="*/ 49076 w 583302"/>
                  <a:gd name="connsiteY3" fmla="*/ 661213 h 673093"/>
                  <a:gd name="connsiteX4" fmla="*/ 66281 w 583302"/>
                  <a:gd name="connsiteY4" fmla="*/ 378638 h 673093"/>
                  <a:gd name="connsiteX0" fmla="*/ 169620 w 530683"/>
                  <a:gd name="connsiteY0" fmla="*/ 333505 h 660689"/>
                  <a:gd name="connsiteX1" fmla="*/ 374665 w 530683"/>
                  <a:gd name="connsiteY1" fmla="*/ 130 h 660689"/>
                  <a:gd name="connsiteX2" fmla="*/ 516210 w 530683"/>
                  <a:gd name="connsiteY2" fmla="*/ 371605 h 660689"/>
                  <a:gd name="connsiteX3" fmla="*/ 12715 w 530683"/>
                  <a:gd name="connsiteY3" fmla="*/ 660530 h 660689"/>
                  <a:gd name="connsiteX4" fmla="*/ 169620 w 530683"/>
                  <a:gd name="connsiteY4" fmla="*/ 333505 h 660689"/>
                  <a:gd name="connsiteX0" fmla="*/ 169620 w 541315"/>
                  <a:gd name="connsiteY0" fmla="*/ 333487 h 660671"/>
                  <a:gd name="connsiteX1" fmla="*/ 374665 w 541315"/>
                  <a:gd name="connsiteY1" fmla="*/ 112 h 660671"/>
                  <a:gd name="connsiteX2" fmla="*/ 516210 w 541315"/>
                  <a:gd name="connsiteY2" fmla="*/ 371587 h 660671"/>
                  <a:gd name="connsiteX3" fmla="*/ 12715 w 541315"/>
                  <a:gd name="connsiteY3" fmla="*/ 660512 h 660671"/>
                  <a:gd name="connsiteX4" fmla="*/ 169620 w 541315"/>
                  <a:gd name="connsiteY4" fmla="*/ 333487 h 660671"/>
                  <a:gd name="connsiteX0" fmla="*/ 176192 w 547887"/>
                  <a:gd name="connsiteY0" fmla="*/ 333487 h 680275"/>
                  <a:gd name="connsiteX1" fmla="*/ 381237 w 547887"/>
                  <a:gd name="connsiteY1" fmla="*/ 112 h 680275"/>
                  <a:gd name="connsiteX2" fmla="*/ 522782 w 547887"/>
                  <a:gd name="connsiteY2" fmla="*/ 371587 h 680275"/>
                  <a:gd name="connsiteX3" fmla="*/ 19287 w 547887"/>
                  <a:gd name="connsiteY3" fmla="*/ 660512 h 680275"/>
                  <a:gd name="connsiteX4" fmla="*/ 176192 w 547887"/>
                  <a:gd name="connsiteY4" fmla="*/ 333487 h 680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7887" h="680275">
                    <a:moveTo>
                      <a:pt x="176192" y="333487"/>
                    </a:moveTo>
                    <a:cubicBezTo>
                      <a:pt x="236517" y="223420"/>
                      <a:pt x="228222" y="6462"/>
                      <a:pt x="381237" y="112"/>
                    </a:cubicBezTo>
                    <a:cubicBezTo>
                      <a:pt x="534252" y="-6238"/>
                      <a:pt x="583107" y="261520"/>
                      <a:pt x="522782" y="371587"/>
                    </a:cubicBezTo>
                    <a:cubicBezTo>
                      <a:pt x="462457" y="481654"/>
                      <a:pt x="96102" y="755762"/>
                      <a:pt x="19287" y="660512"/>
                    </a:cubicBezTo>
                    <a:cubicBezTo>
                      <a:pt x="-57528" y="565262"/>
                      <a:pt x="115867" y="443554"/>
                      <a:pt x="176192" y="333487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6" name="楕円 8">
                <a:extLst>
                  <a:ext uri="{FF2B5EF4-FFF2-40B4-BE49-F238E27FC236}">
                    <a16:creationId xmlns:a16="http://schemas.microsoft.com/office/drawing/2014/main" id="{36D09069-3350-43DB-8AF7-4202F97B6024}"/>
                  </a:ext>
                </a:extLst>
              </p:cNvPr>
              <p:cNvSpPr/>
              <p:nvPr/>
            </p:nvSpPr>
            <p:spPr>
              <a:xfrm rot="3600000">
                <a:off x="2525831" y="4342259"/>
                <a:ext cx="231680" cy="279186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  <a:gd name="connsiteX0" fmla="*/ 64464 w 556111"/>
                  <a:gd name="connsiteY0" fmla="*/ 359633 h 642212"/>
                  <a:gd name="connsiteX1" fmla="*/ 104409 w 556111"/>
                  <a:gd name="connsiteY1" fmla="*/ 858 h 642212"/>
                  <a:gd name="connsiteX2" fmla="*/ 550754 w 556111"/>
                  <a:gd name="connsiteY2" fmla="*/ 353283 h 642212"/>
                  <a:gd name="connsiteX3" fmla="*/ 333009 w 556111"/>
                  <a:gd name="connsiteY3" fmla="*/ 642208 h 642212"/>
                  <a:gd name="connsiteX4" fmla="*/ 64464 w 556111"/>
                  <a:gd name="connsiteY4" fmla="*/ 359633 h 642212"/>
                  <a:gd name="connsiteX0" fmla="*/ 56070 w 542622"/>
                  <a:gd name="connsiteY0" fmla="*/ 359633 h 642212"/>
                  <a:gd name="connsiteX1" fmla="*/ 96015 w 542622"/>
                  <a:gd name="connsiteY1" fmla="*/ 858 h 642212"/>
                  <a:gd name="connsiteX2" fmla="*/ 542360 w 542622"/>
                  <a:gd name="connsiteY2" fmla="*/ 353283 h 642212"/>
                  <a:gd name="connsiteX3" fmla="*/ 159515 w 542622"/>
                  <a:gd name="connsiteY3" fmla="*/ 642208 h 642212"/>
                  <a:gd name="connsiteX4" fmla="*/ 56070 w 542622"/>
                  <a:gd name="connsiteY4" fmla="*/ 359633 h 642212"/>
                  <a:gd name="connsiteX0" fmla="*/ 56070 w 542695"/>
                  <a:gd name="connsiteY0" fmla="*/ 359633 h 653971"/>
                  <a:gd name="connsiteX1" fmla="*/ 96015 w 542695"/>
                  <a:gd name="connsiteY1" fmla="*/ 858 h 653971"/>
                  <a:gd name="connsiteX2" fmla="*/ 542360 w 542695"/>
                  <a:gd name="connsiteY2" fmla="*/ 353283 h 653971"/>
                  <a:gd name="connsiteX3" fmla="*/ 159515 w 542695"/>
                  <a:gd name="connsiteY3" fmla="*/ 642208 h 653971"/>
                  <a:gd name="connsiteX4" fmla="*/ 56070 w 542695"/>
                  <a:gd name="connsiteY4" fmla="*/ 359633 h 653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695" h="653971">
                    <a:moveTo>
                      <a:pt x="56070" y="359633"/>
                    </a:moveTo>
                    <a:cubicBezTo>
                      <a:pt x="45487" y="252741"/>
                      <a:pt x="-86633" y="-17134"/>
                      <a:pt x="96015" y="858"/>
                    </a:cubicBezTo>
                    <a:cubicBezTo>
                      <a:pt x="278663" y="18850"/>
                      <a:pt x="531777" y="246391"/>
                      <a:pt x="542360" y="353283"/>
                    </a:cubicBezTo>
                    <a:cubicBezTo>
                      <a:pt x="552943" y="460175"/>
                      <a:pt x="310413" y="711000"/>
                      <a:pt x="159515" y="642208"/>
                    </a:cubicBezTo>
                    <a:cubicBezTo>
                      <a:pt x="8617" y="573416"/>
                      <a:pt x="66653" y="466525"/>
                      <a:pt x="56070" y="359633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7" name="楕円 8">
                <a:extLst>
                  <a:ext uri="{FF2B5EF4-FFF2-40B4-BE49-F238E27FC236}">
                    <a16:creationId xmlns:a16="http://schemas.microsoft.com/office/drawing/2014/main" id="{36C7C14C-D6A2-49CC-947B-3EB6A1EDBF7E}"/>
                  </a:ext>
                </a:extLst>
              </p:cNvPr>
              <p:cNvSpPr/>
              <p:nvPr/>
            </p:nvSpPr>
            <p:spPr>
              <a:xfrm rot="3600000">
                <a:off x="3870565" y="3839142"/>
                <a:ext cx="178944" cy="280846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33625 w 575284"/>
                  <a:gd name="connsiteY0" fmla="*/ 282575 h 521745"/>
                  <a:gd name="connsiteX1" fmla="*/ 302170 w 575284"/>
                  <a:gd name="connsiteY1" fmla="*/ 0 h 521745"/>
                  <a:gd name="connsiteX2" fmla="*/ 570715 w 575284"/>
                  <a:gd name="connsiteY2" fmla="*/ 282575 h 521745"/>
                  <a:gd name="connsiteX3" fmla="*/ 103094 w 575284"/>
                  <a:gd name="connsiteY3" fmla="*/ 521745 h 521745"/>
                  <a:gd name="connsiteX4" fmla="*/ 33625 w 575284"/>
                  <a:gd name="connsiteY4" fmla="*/ 282575 h 521745"/>
                  <a:gd name="connsiteX0" fmla="*/ 59109 w 596398"/>
                  <a:gd name="connsiteY0" fmla="*/ 304278 h 543448"/>
                  <a:gd name="connsiteX1" fmla="*/ 71698 w 596398"/>
                  <a:gd name="connsiteY1" fmla="*/ 0 h 543448"/>
                  <a:gd name="connsiteX2" fmla="*/ 596199 w 596398"/>
                  <a:gd name="connsiteY2" fmla="*/ 304278 h 543448"/>
                  <a:gd name="connsiteX3" fmla="*/ 128578 w 596398"/>
                  <a:gd name="connsiteY3" fmla="*/ 543448 h 543448"/>
                  <a:gd name="connsiteX4" fmla="*/ 59109 w 596398"/>
                  <a:gd name="connsiteY4" fmla="*/ 304278 h 543448"/>
                  <a:gd name="connsiteX0" fmla="*/ 88470 w 625760"/>
                  <a:gd name="connsiteY0" fmla="*/ 309172 h 548342"/>
                  <a:gd name="connsiteX1" fmla="*/ 101059 w 625760"/>
                  <a:gd name="connsiteY1" fmla="*/ 4894 h 548342"/>
                  <a:gd name="connsiteX2" fmla="*/ 625560 w 625760"/>
                  <a:gd name="connsiteY2" fmla="*/ 309172 h 548342"/>
                  <a:gd name="connsiteX3" fmla="*/ 157939 w 625760"/>
                  <a:gd name="connsiteY3" fmla="*/ 548342 h 548342"/>
                  <a:gd name="connsiteX4" fmla="*/ 88470 w 625760"/>
                  <a:gd name="connsiteY4" fmla="*/ 309172 h 548342"/>
                  <a:gd name="connsiteX0" fmla="*/ 88470 w 625760"/>
                  <a:gd name="connsiteY0" fmla="*/ 309172 h 562099"/>
                  <a:gd name="connsiteX1" fmla="*/ 101059 w 625760"/>
                  <a:gd name="connsiteY1" fmla="*/ 4894 h 562099"/>
                  <a:gd name="connsiteX2" fmla="*/ 625560 w 625760"/>
                  <a:gd name="connsiteY2" fmla="*/ 309172 h 562099"/>
                  <a:gd name="connsiteX3" fmla="*/ 157939 w 625760"/>
                  <a:gd name="connsiteY3" fmla="*/ 548342 h 562099"/>
                  <a:gd name="connsiteX4" fmla="*/ 88470 w 625760"/>
                  <a:gd name="connsiteY4" fmla="*/ 309172 h 562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760" h="562099">
                    <a:moveTo>
                      <a:pt x="88470" y="309172"/>
                    </a:moveTo>
                    <a:cubicBezTo>
                      <a:pt x="78990" y="218597"/>
                      <a:pt x="-113613" y="48299"/>
                      <a:pt x="101059" y="4894"/>
                    </a:cubicBezTo>
                    <a:cubicBezTo>
                      <a:pt x="315731" y="-38511"/>
                      <a:pt x="616080" y="218597"/>
                      <a:pt x="625560" y="309172"/>
                    </a:cubicBezTo>
                    <a:cubicBezTo>
                      <a:pt x="635040" y="399747"/>
                      <a:pt x="306252" y="618875"/>
                      <a:pt x="157939" y="548342"/>
                    </a:cubicBezTo>
                    <a:cubicBezTo>
                      <a:pt x="9626" y="477809"/>
                      <a:pt x="97950" y="399747"/>
                      <a:pt x="88470" y="309172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8" name="楕円 8">
                <a:extLst>
                  <a:ext uri="{FF2B5EF4-FFF2-40B4-BE49-F238E27FC236}">
                    <a16:creationId xmlns:a16="http://schemas.microsoft.com/office/drawing/2014/main" id="{537FFC42-DC48-4CE8-B7C7-4EF7B66A5737}"/>
                  </a:ext>
                </a:extLst>
              </p:cNvPr>
              <p:cNvSpPr/>
              <p:nvPr/>
            </p:nvSpPr>
            <p:spPr>
              <a:xfrm>
                <a:off x="3127671" y="3427394"/>
                <a:ext cx="242956" cy="241268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00" h="565150">
                    <a:moveTo>
                      <a:pt x="12908" y="282575"/>
                    </a:moveTo>
                    <a:cubicBezTo>
                      <a:pt x="76408" y="126513"/>
                      <a:pt x="133140" y="0"/>
                      <a:pt x="281453" y="0"/>
                    </a:cubicBezTo>
                    <a:cubicBezTo>
                      <a:pt x="429766" y="0"/>
                      <a:pt x="467448" y="145563"/>
                      <a:pt x="549998" y="282575"/>
                    </a:cubicBezTo>
                    <a:cubicBezTo>
                      <a:pt x="632548" y="419587"/>
                      <a:pt x="429766" y="565150"/>
                      <a:pt x="281453" y="565150"/>
                    </a:cubicBezTo>
                    <a:cubicBezTo>
                      <a:pt x="133140" y="565150"/>
                      <a:pt x="-50592" y="438637"/>
                      <a:pt x="12908" y="28257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9" name="楕円 8">
                <a:extLst>
                  <a:ext uri="{FF2B5EF4-FFF2-40B4-BE49-F238E27FC236}">
                    <a16:creationId xmlns:a16="http://schemas.microsoft.com/office/drawing/2014/main" id="{3DEB05A4-E14C-41D1-A19E-34ECBB344CC4}"/>
                  </a:ext>
                </a:extLst>
              </p:cNvPr>
              <p:cNvSpPr/>
              <p:nvPr/>
            </p:nvSpPr>
            <p:spPr>
              <a:xfrm rot="3600000">
                <a:off x="2927264" y="4186990"/>
                <a:ext cx="233900" cy="290416"/>
              </a:xfrm>
              <a:custGeom>
                <a:avLst/>
                <a:gdLst>
                  <a:gd name="connsiteX0" fmla="*/ 0 w 537090"/>
                  <a:gd name="connsiteY0" fmla="*/ 282575 h 565150"/>
                  <a:gd name="connsiteX1" fmla="*/ 268545 w 537090"/>
                  <a:gd name="connsiteY1" fmla="*/ 0 h 565150"/>
                  <a:gd name="connsiteX2" fmla="*/ 537090 w 537090"/>
                  <a:gd name="connsiteY2" fmla="*/ 282575 h 565150"/>
                  <a:gd name="connsiteX3" fmla="*/ 268545 w 537090"/>
                  <a:gd name="connsiteY3" fmla="*/ 565150 h 565150"/>
                  <a:gd name="connsiteX4" fmla="*/ 0 w 537090"/>
                  <a:gd name="connsiteY4" fmla="*/ 282575 h 565150"/>
                  <a:gd name="connsiteX0" fmla="*/ 12908 w 549998"/>
                  <a:gd name="connsiteY0" fmla="*/ 282575 h 565150"/>
                  <a:gd name="connsiteX1" fmla="*/ 281453 w 549998"/>
                  <a:gd name="connsiteY1" fmla="*/ 0 h 565150"/>
                  <a:gd name="connsiteX2" fmla="*/ 549998 w 549998"/>
                  <a:gd name="connsiteY2" fmla="*/ 282575 h 565150"/>
                  <a:gd name="connsiteX3" fmla="*/ 281453 w 549998"/>
                  <a:gd name="connsiteY3" fmla="*/ 565150 h 565150"/>
                  <a:gd name="connsiteX4" fmla="*/ 12908 w 549998"/>
                  <a:gd name="connsiteY4" fmla="*/ 282575 h 565150"/>
                  <a:gd name="connsiteX0" fmla="*/ 12908 w 569100"/>
                  <a:gd name="connsiteY0" fmla="*/ 282575 h 565150"/>
                  <a:gd name="connsiteX1" fmla="*/ 281453 w 569100"/>
                  <a:gd name="connsiteY1" fmla="*/ 0 h 565150"/>
                  <a:gd name="connsiteX2" fmla="*/ 549998 w 569100"/>
                  <a:gd name="connsiteY2" fmla="*/ 282575 h 565150"/>
                  <a:gd name="connsiteX3" fmla="*/ 281453 w 569100"/>
                  <a:gd name="connsiteY3" fmla="*/ 565150 h 565150"/>
                  <a:gd name="connsiteX4" fmla="*/ 12908 w 569100"/>
                  <a:gd name="connsiteY4" fmla="*/ 282575 h 565150"/>
                  <a:gd name="connsiteX0" fmla="*/ 842 w 539657"/>
                  <a:gd name="connsiteY0" fmla="*/ 377825 h 660400"/>
                  <a:gd name="connsiteX1" fmla="*/ 345587 w 539657"/>
                  <a:gd name="connsiteY1" fmla="*/ 0 h 660400"/>
                  <a:gd name="connsiteX2" fmla="*/ 537932 w 539657"/>
                  <a:gd name="connsiteY2" fmla="*/ 377825 h 660400"/>
                  <a:gd name="connsiteX3" fmla="*/ 269387 w 539657"/>
                  <a:gd name="connsiteY3" fmla="*/ 660400 h 660400"/>
                  <a:gd name="connsiteX4" fmla="*/ 842 w 539657"/>
                  <a:gd name="connsiteY4" fmla="*/ 377825 h 660400"/>
                  <a:gd name="connsiteX0" fmla="*/ 842 w 539076"/>
                  <a:gd name="connsiteY0" fmla="*/ 383270 h 665845"/>
                  <a:gd name="connsiteX1" fmla="*/ 345587 w 539076"/>
                  <a:gd name="connsiteY1" fmla="*/ 5445 h 665845"/>
                  <a:gd name="connsiteX2" fmla="*/ 537932 w 539076"/>
                  <a:gd name="connsiteY2" fmla="*/ 383270 h 665845"/>
                  <a:gd name="connsiteX3" fmla="*/ 269387 w 539076"/>
                  <a:gd name="connsiteY3" fmla="*/ 665845 h 665845"/>
                  <a:gd name="connsiteX4" fmla="*/ 842 w 539076"/>
                  <a:gd name="connsiteY4" fmla="*/ 383270 h 665845"/>
                  <a:gd name="connsiteX0" fmla="*/ 578 w 488309"/>
                  <a:gd name="connsiteY0" fmla="*/ 377829 h 660408"/>
                  <a:gd name="connsiteX1" fmla="*/ 345323 w 488309"/>
                  <a:gd name="connsiteY1" fmla="*/ 4 h 660408"/>
                  <a:gd name="connsiteX2" fmla="*/ 486868 w 488309"/>
                  <a:gd name="connsiteY2" fmla="*/ 371479 h 660408"/>
                  <a:gd name="connsiteX3" fmla="*/ 269123 w 488309"/>
                  <a:gd name="connsiteY3" fmla="*/ 660404 h 660408"/>
                  <a:gd name="connsiteX4" fmla="*/ 578 w 488309"/>
                  <a:gd name="connsiteY4" fmla="*/ 377829 h 660408"/>
                  <a:gd name="connsiteX0" fmla="*/ 578 w 518527"/>
                  <a:gd name="connsiteY0" fmla="*/ 377829 h 660408"/>
                  <a:gd name="connsiteX1" fmla="*/ 345323 w 518527"/>
                  <a:gd name="connsiteY1" fmla="*/ 4 h 660408"/>
                  <a:gd name="connsiteX2" fmla="*/ 486868 w 518527"/>
                  <a:gd name="connsiteY2" fmla="*/ 371479 h 660408"/>
                  <a:gd name="connsiteX3" fmla="*/ 269123 w 518527"/>
                  <a:gd name="connsiteY3" fmla="*/ 660404 h 660408"/>
                  <a:gd name="connsiteX4" fmla="*/ 578 w 518527"/>
                  <a:gd name="connsiteY4" fmla="*/ 377829 h 660408"/>
                  <a:gd name="connsiteX0" fmla="*/ 2090 w 520039"/>
                  <a:gd name="connsiteY0" fmla="*/ 377829 h 660411"/>
                  <a:gd name="connsiteX1" fmla="*/ 346835 w 520039"/>
                  <a:gd name="connsiteY1" fmla="*/ 4 h 660411"/>
                  <a:gd name="connsiteX2" fmla="*/ 488380 w 520039"/>
                  <a:gd name="connsiteY2" fmla="*/ 371479 h 660411"/>
                  <a:gd name="connsiteX3" fmla="*/ 270635 w 520039"/>
                  <a:gd name="connsiteY3" fmla="*/ 660404 h 660411"/>
                  <a:gd name="connsiteX4" fmla="*/ 2090 w 520039"/>
                  <a:gd name="connsiteY4" fmla="*/ 377829 h 660411"/>
                  <a:gd name="connsiteX0" fmla="*/ 2090 w 520039"/>
                  <a:gd name="connsiteY0" fmla="*/ 378851 h 661433"/>
                  <a:gd name="connsiteX1" fmla="*/ 346835 w 520039"/>
                  <a:gd name="connsiteY1" fmla="*/ 1026 h 661433"/>
                  <a:gd name="connsiteX2" fmla="*/ 488380 w 520039"/>
                  <a:gd name="connsiteY2" fmla="*/ 372501 h 661433"/>
                  <a:gd name="connsiteX3" fmla="*/ 270635 w 520039"/>
                  <a:gd name="connsiteY3" fmla="*/ 661426 h 661433"/>
                  <a:gd name="connsiteX4" fmla="*/ 2090 w 520039"/>
                  <a:gd name="connsiteY4" fmla="*/ 378851 h 661433"/>
                  <a:gd name="connsiteX0" fmla="*/ 63551 w 580572"/>
                  <a:gd name="connsiteY0" fmla="*/ 378638 h 661217"/>
                  <a:gd name="connsiteX1" fmla="*/ 408296 w 580572"/>
                  <a:gd name="connsiteY1" fmla="*/ 813 h 661217"/>
                  <a:gd name="connsiteX2" fmla="*/ 549841 w 580572"/>
                  <a:gd name="connsiteY2" fmla="*/ 372288 h 661217"/>
                  <a:gd name="connsiteX3" fmla="*/ 46346 w 580572"/>
                  <a:gd name="connsiteY3" fmla="*/ 661213 h 661217"/>
                  <a:gd name="connsiteX4" fmla="*/ 63551 w 580572"/>
                  <a:gd name="connsiteY4" fmla="*/ 378638 h 661217"/>
                  <a:gd name="connsiteX0" fmla="*/ 66281 w 583302"/>
                  <a:gd name="connsiteY0" fmla="*/ 378638 h 673093"/>
                  <a:gd name="connsiteX1" fmla="*/ 411026 w 583302"/>
                  <a:gd name="connsiteY1" fmla="*/ 813 h 673093"/>
                  <a:gd name="connsiteX2" fmla="*/ 552571 w 583302"/>
                  <a:gd name="connsiteY2" fmla="*/ 372288 h 673093"/>
                  <a:gd name="connsiteX3" fmla="*/ 49076 w 583302"/>
                  <a:gd name="connsiteY3" fmla="*/ 661213 h 673093"/>
                  <a:gd name="connsiteX4" fmla="*/ 66281 w 583302"/>
                  <a:gd name="connsiteY4" fmla="*/ 378638 h 673093"/>
                  <a:gd name="connsiteX0" fmla="*/ 169620 w 530683"/>
                  <a:gd name="connsiteY0" fmla="*/ 333505 h 660689"/>
                  <a:gd name="connsiteX1" fmla="*/ 374665 w 530683"/>
                  <a:gd name="connsiteY1" fmla="*/ 130 h 660689"/>
                  <a:gd name="connsiteX2" fmla="*/ 516210 w 530683"/>
                  <a:gd name="connsiteY2" fmla="*/ 371605 h 660689"/>
                  <a:gd name="connsiteX3" fmla="*/ 12715 w 530683"/>
                  <a:gd name="connsiteY3" fmla="*/ 660530 h 660689"/>
                  <a:gd name="connsiteX4" fmla="*/ 169620 w 530683"/>
                  <a:gd name="connsiteY4" fmla="*/ 333505 h 660689"/>
                  <a:gd name="connsiteX0" fmla="*/ 169620 w 541315"/>
                  <a:gd name="connsiteY0" fmla="*/ 333487 h 660671"/>
                  <a:gd name="connsiteX1" fmla="*/ 374665 w 541315"/>
                  <a:gd name="connsiteY1" fmla="*/ 112 h 660671"/>
                  <a:gd name="connsiteX2" fmla="*/ 516210 w 541315"/>
                  <a:gd name="connsiteY2" fmla="*/ 371587 h 660671"/>
                  <a:gd name="connsiteX3" fmla="*/ 12715 w 541315"/>
                  <a:gd name="connsiteY3" fmla="*/ 660512 h 660671"/>
                  <a:gd name="connsiteX4" fmla="*/ 169620 w 541315"/>
                  <a:gd name="connsiteY4" fmla="*/ 333487 h 660671"/>
                  <a:gd name="connsiteX0" fmla="*/ 176192 w 547887"/>
                  <a:gd name="connsiteY0" fmla="*/ 333487 h 680275"/>
                  <a:gd name="connsiteX1" fmla="*/ 381237 w 547887"/>
                  <a:gd name="connsiteY1" fmla="*/ 112 h 680275"/>
                  <a:gd name="connsiteX2" fmla="*/ 522782 w 547887"/>
                  <a:gd name="connsiteY2" fmla="*/ 371587 h 680275"/>
                  <a:gd name="connsiteX3" fmla="*/ 19287 w 547887"/>
                  <a:gd name="connsiteY3" fmla="*/ 660512 h 680275"/>
                  <a:gd name="connsiteX4" fmla="*/ 176192 w 547887"/>
                  <a:gd name="connsiteY4" fmla="*/ 333487 h 680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7887" h="680275">
                    <a:moveTo>
                      <a:pt x="176192" y="333487"/>
                    </a:moveTo>
                    <a:cubicBezTo>
                      <a:pt x="236517" y="223420"/>
                      <a:pt x="228222" y="6462"/>
                      <a:pt x="381237" y="112"/>
                    </a:cubicBezTo>
                    <a:cubicBezTo>
                      <a:pt x="534252" y="-6238"/>
                      <a:pt x="583107" y="261520"/>
                      <a:pt x="522782" y="371587"/>
                    </a:cubicBezTo>
                    <a:cubicBezTo>
                      <a:pt x="462457" y="481654"/>
                      <a:pt x="96102" y="755762"/>
                      <a:pt x="19287" y="660512"/>
                    </a:cubicBezTo>
                    <a:cubicBezTo>
                      <a:pt x="-57528" y="565262"/>
                      <a:pt x="115867" y="443554"/>
                      <a:pt x="176192" y="333487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010" name="グループ化 2009">
              <a:extLst>
                <a:ext uri="{FF2B5EF4-FFF2-40B4-BE49-F238E27FC236}">
                  <a16:creationId xmlns:a16="http://schemas.microsoft.com/office/drawing/2014/main" id="{C38D4C10-A54D-441A-83C8-26DF9FE180FD}"/>
                </a:ext>
              </a:extLst>
            </p:cNvPr>
            <p:cNvGrpSpPr/>
            <p:nvPr/>
          </p:nvGrpSpPr>
          <p:grpSpPr>
            <a:xfrm>
              <a:off x="2082393" y="3541713"/>
              <a:ext cx="1073456" cy="1000266"/>
              <a:chOff x="2365590" y="3368100"/>
              <a:chExt cx="1224611" cy="1141117"/>
            </a:xfrm>
          </p:grpSpPr>
          <p:grpSp>
            <p:nvGrpSpPr>
              <p:cNvPr id="2069" name="グループ化 2068">
                <a:extLst>
                  <a:ext uri="{FF2B5EF4-FFF2-40B4-BE49-F238E27FC236}">
                    <a16:creationId xmlns:a16="http://schemas.microsoft.com/office/drawing/2014/main" id="{A88A6163-67C0-47A6-8895-2A355057B1D0}"/>
                  </a:ext>
                </a:extLst>
              </p:cNvPr>
              <p:cNvGrpSpPr/>
              <p:nvPr/>
            </p:nvGrpSpPr>
            <p:grpSpPr>
              <a:xfrm>
                <a:off x="2365590" y="4125913"/>
                <a:ext cx="137622" cy="103142"/>
                <a:chOff x="4870664" y="4394201"/>
                <a:chExt cx="361736" cy="281501"/>
              </a:xfrm>
            </p:grpSpPr>
            <p:sp>
              <p:nvSpPr>
                <p:cNvPr id="2091" name="四角形: 角を丸くする 2090">
                  <a:extLst>
                    <a:ext uri="{FF2B5EF4-FFF2-40B4-BE49-F238E27FC236}">
                      <a16:creationId xmlns:a16="http://schemas.microsoft.com/office/drawing/2014/main" id="{08FEFAAA-E345-4C5C-A549-8BBAE1E33D10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92" name="四角形: 角を丸くする 2091">
                  <a:extLst>
                    <a:ext uri="{FF2B5EF4-FFF2-40B4-BE49-F238E27FC236}">
                      <a16:creationId xmlns:a16="http://schemas.microsoft.com/office/drawing/2014/main" id="{01B7BCE3-2957-4BA1-A072-FC0702A488AD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70" name="グループ化 2069">
                <a:extLst>
                  <a:ext uri="{FF2B5EF4-FFF2-40B4-BE49-F238E27FC236}">
                    <a16:creationId xmlns:a16="http://schemas.microsoft.com/office/drawing/2014/main" id="{08132165-968D-4CC2-B69A-80D8F839EA0D}"/>
                  </a:ext>
                </a:extLst>
              </p:cNvPr>
              <p:cNvGrpSpPr/>
              <p:nvPr/>
            </p:nvGrpSpPr>
            <p:grpSpPr>
              <a:xfrm rot="9900000">
                <a:off x="3006794" y="4137462"/>
                <a:ext cx="137622" cy="103142"/>
                <a:chOff x="4870664" y="4394201"/>
                <a:chExt cx="361736" cy="281501"/>
              </a:xfrm>
            </p:grpSpPr>
            <p:sp>
              <p:nvSpPr>
                <p:cNvPr id="2089" name="四角形: 角を丸くする 2088">
                  <a:extLst>
                    <a:ext uri="{FF2B5EF4-FFF2-40B4-BE49-F238E27FC236}">
                      <a16:creationId xmlns:a16="http://schemas.microsoft.com/office/drawing/2014/main" id="{5BA39A20-EA1B-4EFA-B804-5B38DD3459A2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90" name="四角形: 角を丸くする 2089">
                  <a:extLst>
                    <a:ext uri="{FF2B5EF4-FFF2-40B4-BE49-F238E27FC236}">
                      <a16:creationId xmlns:a16="http://schemas.microsoft.com/office/drawing/2014/main" id="{B69DCB41-457C-4C05-B12C-A61B72E98F8F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71" name="グループ化 2070">
                <a:extLst>
                  <a:ext uri="{FF2B5EF4-FFF2-40B4-BE49-F238E27FC236}">
                    <a16:creationId xmlns:a16="http://schemas.microsoft.com/office/drawing/2014/main" id="{2FB85AA3-BB38-42EE-8AC5-E673C1A3720A}"/>
                  </a:ext>
                </a:extLst>
              </p:cNvPr>
              <p:cNvGrpSpPr/>
              <p:nvPr/>
            </p:nvGrpSpPr>
            <p:grpSpPr>
              <a:xfrm rot="17100000">
                <a:off x="2387317" y="3385340"/>
                <a:ext cx="137622" cy="103142"/>
                <a:chOff x="4870664" y="4394201"/>
                <a:chExt cx="361736" cy="281501"/>
              </a:xfrm>
            </p:grpSpPr>
            <p:sp>
              <p:nvSpPr>
                <p:cNvPr id="2087" name="四角形: 角を丸くする 2086">
                  <a:extLst>
                    <a:ext uri="{FF2B5EF4-FFF2-40B4-BE49-F238E27FC236}">
                      <a16:creationId xmlns:a16="http://schemas.microsoft.com/office/drawing/2014/main" id="{849BB0C2-B034-42EA-807F-12A551BD0F9D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88" name="四角形: 角を丸くする 2087">
                  <a:extLst>
                    <a:ext uri="{FF2B5EF4-FFF2-40B4-BE49-F238E27FC236}">
                      <a16:creationId xmlns:a16="http://schemas.microsoft.com/office/drawing/2014/main" id="{358684A9-D566-4D76-93E5-5C5EE357BD78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72" name="グループ化 2071">
                <a:extLst>
                  <a:ext uri="{FF2B5EF4-FFF2-40B4-BE49-F238E27FC236}">
                    <a16:creationId xmlns:a16="http://schemas.microsoft.com/office/drawing/2014/main" id="{ED589FA7-5925-493F-ADB7-F6EFC6F407C7}"/>
                  </a:ext>
                </a:extLst>
              </p:cNvPr>
              <p:cNvGrpSpPr/>
              <p:nvPr/>
            </p:nvGrpSpPr>
            <p:grpSpPr>
              <a:xfrm rot="5400000">
                <a:off x="3023466" y="3391836"/>
                <a:ext cx="137622" cy="103142"/>
                <a:chOff x="4870664" y="4394201"/>
                <a:chExt cx="361736" cy="281501"/>
              </a:xfrm>
            </p:grpSpPr>
            <p:sp>
              <p:nvSpPr>
                <p:cNvPr id="2085" name="四角形: 角を丸くする 2084">
                  <a:extLst>
                    <a:ext uri="{FF2B5EF4-FFF2-40B4-BE49-F238E27FC236}">
                      <a16:creationId xmlns:a16="http://schemas.microsoft.com/office/drawing/2014/main" id="{D2F57332-51F3-4E46-AB65-952D7E05B351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86" name="四角形: 角を丸くする 2085">
                  <a:extLst>
                    <a:ext uri="{FF2B5EF4-FFF2-40B4-BE49-F238E27FC236}">
                      <a16:creationId xmlns:a16="http://schemas.microsoft.com/office/drawing/2014/main" id="{4EE1C7D5-BA14-4018-97EE-1C99E686EB33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73" name="グループ化 2072">
                <a:extLst>
                  <a:ext uri="{FF2B5EF4-FFF2-40B4-BE49-F238E27FC236}">
                    <a16:creationId xmlns:a16="http://schemas.microsoft.com/office/drawing/2014/main" id="{90F9F926-58B6-4DB7-AAA9-A3C76585AA15}"/>
                  </a:ext>
                </a:extLst>
              </p:cNvPr>
              <p:cNvGrpSpPr/>
              <p:nvPr/>
            </p:nvGrpSpPr>
            <p:grpSpPr>
              <a:xfrm rot="17965030">
                <a:off x="2818743" y="4385420"/>
                <a:ext cx="137622" cy="103142"/>
                <a:chOff x="4870664" y="4394201"/>
                <a:chExt cx="361736" cy="281501"/>
              </a:xfrm>
            </p:grpSpPr>
            <p:sp>
              <p:nvSpPr>
                <p:cNvPr id="2083" name="四角形: 角を丸くする 2082">
                  <a:extLst>
                    <a:ext uri="{FF2B5EF4-FFF2-40B4-BE49-F238E27FC236}">
                      <a16:creationId xmlns:a16="http://schemas.microsoft.com/office/drawing/2014/main" id="{4EC81D9A-1CE9-4354-96A4-83309DBAE7FE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84" name="四角形: 角を丸くする 2083">
                  <a:extLst>
                    <a:ext uri="{FF2B5EF4-FFF2-40B4-BE49-F238E27FC236}">
                      <a16:creationId xmlns:a16="http://schemas.microsoft.com/office/drawing/2014/main" id="{FD5ABCD1-9F5B-4EDB-8A4C-6E3AE62084E7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74" name="グループ化 2073">
                <a:extLst>
                  <a:ext uri="{FF2B5EF4-FFF2-40B4-BE49-F238E27FC236}">
                    <a16:creationId xmlns:a16="http://schemas.microsoft.com/office/drawing/2014/main" id="{DC440928-B6A8-42C5-8982-AABB5E352779}"/>
                  </a:ext>
                </a:extLst>
              </p:cNvPr>
              <p:cNvGrpSpPr/>
              <p:nvPr/>
            </p:nvGrpSpPr>
            <p:grpSpPr>
              <a:xfrm rot="6265030">
                <a:off x="3453638" y="4388835"/>
                <a:ext cx="137622" cy="103142"/>
                <a:chOff x="4870664" y="4394201"/>
                <a:chExt cx="361736" cy="281501"/>
              </a:xfrm>
            </p:grpSpPr>
            <p:sp>
              <p:nvSpPr>
                <p:cNvPr id="2081" name="四角形: 角を丸くする 2080">
                  <a:extLst>
                    <a:ext uri="{FF2B5EF4-FFF2-40B4-BE49-F238E27FC236}">
                      <a16:creationId xmlns:a16="http://schemas.microsoft.com/office/drawing/2014/main" id="{F8A2F8AB-1055-4376-B7CE-FB1B3F27B820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82" name="四角形: 角を丸くする 2081">
                  <a:extLst>
                    <a:ext uri="{FF2B5EF4-FFF2-40B4-BE49-F238E27FC236}">
                      <a16:creationId xmlns:a16="http://schemas.microsoft.com/office/drawing/2014/main" id="{EF3BA489-DAFE-45E7-B675-5C8D09C92CB8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75" name="グループ化 2074">
                <a:extLst>
                  <a:ext uri="{FF2B5EF4-FFF2-40B4-BE49-F238E27FC236}">
                    <a16:creationId xmlns:a16="http://schemas.microsoft.com/office/drawing/2014/main" id="{DBF6281A-2C95-407E-8219-CF21F93E0126}"/>
                  </a:ext>
                </a:extLst>
              </p:cNvPr>
              <p:cNvGrpSpPr/>
              <p:nvPr/>
            </p:nvGrpSpPr>
            <p:grpSpPr>
              <a:xfrm rot="13465030">
                <a:off x="2817601" y="3661681"/>
                <a:ext cx="137622" cy="103142"/>
                <a:chOff x="4870664" y="4394201"/>
                <a:chExt cx="361736" cy="281501"/>
              </a:xfrm>
            </p:grpSpPr>
            <p:sp>
              <p:nvSpPr>
                <p:cNvPr id="2079" name="四角形: 角を丸くする 2078">
                  <a:extLst>
                    <a:ext uri="{FF2B5EF4-FFF2-40B4-BE49-F238E27FC236}">
                      <a16:creationId xmlns:a16="http://schemas.microsoft.com/office/drawing/2014/main" id="{DD577F12-53E9-421D-B522-5329321DF674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80" name="四角形: 角を丸くする 2079">
                  <a:extLst>
                    <a:ext uri="{FF2B5EF4-FFF2-40B4-BE49-F238E27FC236}">
                      <a16:creationId xmlns:a16="http://schemas.microsoft.com/office/drawing/2014/main" id="{2F102292-5BD3-4BB8-A4E9-CE11102B82C7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76" name="グループ化 2075">
                <a:extLst>
                  <a:ext uri="{FF2B5EF4-FFF2-40B4-BE49-F238E27FC236}">
                    <a16:creationId xmlns:a16="http://schemas.microsoft.com/office/drawing/2014/main" id="{E0016D1F-BCBD-4389-B28C-80D978670AF0}"/>
                  </a:ext>
                </a:extLst>
              </p:cNvPr>
              <p:cNvGrpSpPr/>
              <p:nvPr/>
            </p:nvGrpSpPr>
            <p:grpSpPr>
              <a:xfrm rot="1765030">
                <a:off x="3452579" y="3665387"/>
                <a:ext cx="137622" cy="103142"/>
                <a:chOff x="4870664" y="4394201"/>
                <a:chExt cx="361736" cy="281501"/>
              </a:xfrm>
            </p:grpSpPr>
            <p:sp>
              <p:nvSpPr>
                <p:cNvPr id="2077" name="四角形: 角を丸くする 2076">
                  <a:extLst>
                    <a:ext uri="{FF2B5EF4-FFF2-40B4-BE49-F238E27FC236}">
                      <a16:creationId xmlns:a16="http://schemas.microsoft.com/office/drawing/2014/main" id="{34A7D2BF-0DA7-40E5-9116-CE738A535B19}"/>
                    </a:ext>
                  </a:extLst>
                </p:cNvPr>
                <p:cNvSpPr/>
                <p:nvPr/>
              </p:nvSpPr>
              <p:spPr>
                <a:xfrm>
                  <a:off x="4870664" y="4416425"/>
                  <a:ext cx="361736" cy="259277"/>
                </a:xfrm>
                <a:prstGeom prst="roundRect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78" name="四角形: 角を丸くする 2077">
                  <a:extLst>
                    <a:ext uri="{FF2B5EF4-FFF2-40B4-BE49-F238E27FC236}">
                      <a16:creationId xmlns:a16="http://schemas.microsoft.com/office/drawing/2014/main" id="{75734055-F5B7-4115-9C56-273424EF2319}"/>
                    </a:ext>
                  </a:extLst>
                </p:cNvPr>
                <p:cNvSpPr/>
                <p:nvPr/>
              </p:nvSpPr>
              <p:spPr>
                <a:xfrm>
                  <a:off x="4870664" y="4394201"/>
                  <a:ext cx="361736" cy="115838"/>
                </a:xfrm>
                <a:prstGeom prst="round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2011" name="四角形: 角を丸くする 11">
              <a:extLst>
                <a:ext uri="{FF2B5EF4-FFF2-40B4-BE49-F238E27FC236}">
                  <a16:creationId xmlns:a16="http://schemas.microsoft.com/office/drawing/2014/main" id="{6D04244B-9A5A-4BAC-9BA8-E7E8D38FC27D}"/>
                </a:ext>
              </a:extLst>
            </p:cNvPr>
            <p:cNvSpPr/>
            <p:nvPr/>
          </p:nvSpPr>
          <p:spPr>
            <a:xfrm rot="20700000">
              <a:off x="3327486" y="4307716"/>
              <a:ext cx="535455" cy="87150"/>
            </a:xfrm>
            <a:custGeom>
              <a:avLst/>
              <a:gdLst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24130 w 1194587"/>
                <a:gd name="connsiteY6" fmla="*/ 144780 h 144780"/>
                <a:gd name="connsiteX7" fmla="*/ 0 w 1194587"/>
                <a:gd name="connsiteY7" fmla="*/ 120650 h 144780"/>
                <a:gd name="connsiteX8" fmla="*/ 0 w 1194587"/>
                <a:gd name="connsiteY8" fmla="*/ 24130 h 144780"/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625945 w 1194587"/>
                <a:gd name="connsiteY6" fmla="*/ 118586 h 144780"/>
                <a:gd name="connsiteX7" fmla="*/ 24130 w 1194587"/>
                <a:gd name="connsiteY7" fmla="*/ 144780 h 144780"/>
                <a:gd name="connsiteX8" fmla="*/ 0 w 1194587"/>
                <a:gd name="connsiteY8" fmla="*/ 120650 h 144780"/>
                <a:gd name="connsiteX9" fmla="*/ 0 w 1194587"/>
                <a:gd name="connsiteY9" fmla="*/ 24130 h 144780"/>
                <a:gd name="connsiteX0" fmla="*/ 0 w 1194587"/>
                <a:gd name="connsiteY0" fmla="*/ 24156 h 144806"/>
                <a:gd name="connsiteX1" fmla="*/ 24130 w 1194587"/>
                <a:gd name="connsiteY1" fmla="*/ 26 h 144806"/>
                <a:gd name="connsiteX2" fmla="*/ 571176 w 1194587"/>
                <a:gd name="connsiteY2" fmla="*/ 23362 h 144806"/>
                <a:gd name="connsiteX3" fmla="*/ 1170457 w 1194587"/>
                <a:gd name="connsiteY3" fmla="*/ 26 h 144806"/>
                <a:gd name="connsiteX4" fmla="*/ 1194587 w 1194587"/>
                <a:gd name="connsiteY4" fmla="*/ 24156 h 144806"/>
                <a:gd name="connsiteX5" fmla="*/ 1194587 w 1194587"/>
                <a:gd name="connsiteY5" fmla="*/ 120676 h 144806"/>
                <a:gd name="connsiteX6" fmla="*/ 1170457 w 1194587"/>
                <a:gd name="connsiteY6" fmla="*/ 144806 h 144806"/>
                <a:gd name="connsiteX7" fmla="*/ 625945 w 1194587"/>
                <a:gd name="connsiteY7" fmla="*/ 118612 h 144806"/>
                <a:gd name="connsiteX8" fmla="*/ 24130 w 1194587"/>
                <a:gd name="connsiteY8" fmla="*/ 144806 h 144806"/>
                <a:gd name="connsiteX9" fmla="*/ 0 w 1194587"/>
                <a:gd name="connsiteY9" fmla="*/ 120676 h 144806"/>
                <a:gd name="connsiteX10" fmla="*/ 0 w 1194587"/>
                <a:gd name="connsiteY10" fmla="*/ 24156 h 144806"/>
                <a:gd name="connsiteX0" fmla="*/ 0 w 1194587"/>
                <a:gd name="connsiteY0" fmla="*/ 44714 h 165364"/>
                <a:gd name="connsiteX1" fmla="*/ 24130 w 1194587"/>
                <a:gd name="connsiteY1" fmla="*/ 20584 h 165364"/>
                <a:gd name="connsiteX2" fmla="*/ 599630 w 1194587"/>
                <a:gd name="connsiteY2" fmla="*/ 0 h 165364"/>
                <a:gd name="connsiteX3" fmla="*/ 1170457 w 1194587"/>
                <a:gd name="connsiteY3" fmla="*/ 20584 h 165364"/>
                <a:gd name="connsiteX4" fmla="*/ 1194587 w 1194587"/>
                <a:gd name="connsiteY4" fmla="*/ 44714 h 165364"/>
                <a:gd name="connsiteX5" fmla="*/ 1194587 w 1194587"/>
                <a:gd name="connsiteY5" fmla="*/ 141234 h 165364"/>
                <a:gd name="connsiteX6" fmla="*/ 1170457 w 1194587"/>
                <a:gd name="connsiteY6" fmla="*/ 165364 h 165364"/>
                <a:gd name="connsiteX7" fmla="*/ 625945 w 1194587"/>
                <a:gd name="connsiteY7" fmla="*/ 139170 h 165364"/>
                <a:gd name="connsiteX8" fmla="*/ 24130 w 1194587"/>
                <a:gd name="connsiteY8" fmla="*/ 165364 h 165364"/>
                <a:gd name="connsiteX9" fmla="*/ 0 w 1194587"/>
                <a:gd name="connsiteY9" fmla="*/ 141234 h 165364"/>
                <a:gd name="connsiteX10" fmla="*/ 0 w 1194587"/>
                <a:gd name="connsiteY10" fmla="*/ 44714 h 165364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5072 h 186848"/>
                <a:gd name="connsiteX1" fmla="*/ 24130 w 1194587"/>
                <a:gd name="connsiteY1" fmla="*/ 20942 h 186848"/>
                <a:gd name="connsiteX2" fmla="*/ 599630 w 1194587"/>
                <a:gd name="connsiteY2" fmla="*/ 358 h 186848"/>
                <a:gd name="connsiteX3" fmla="*/ 1170457 w 1194587"/>
                <a:gd name="connsiteY3" fmla="*/ 20942 h 186848"/>
                <a:gd name="connsiteX4" fmla="*/ 1194587 w 1194587"/>
                <a:gd name="connsiteY4" fmla="*/ 45072 h 186848"/>
                <a:gd name="connsiteX5" fmla="*/ 1194587 w 1194587"/>
                <a:gd name="connsiteY5" fmla="*/ 141592 h 186848"/>
                <a:gd name="connsiteX6" fmla="*/ 1170457 w 1194587"/>
                <a:gd name="connsiteY6" fmla="*/ 165722 h 186848"/>
                <a:gd name="connsiteX7" fmla="*/ 615276 w 1194587"/>
                <a:gd name="connsiteY7" fmla="*/ 186828 h 186848"/>
                <a:gd name="connsiteX8" fmla="*/ 24130 w 1194587"/>
                <a:gd name="connsiteY8" fmla="*/ 165722 h 186848"/>
                <a:gd name="connsiteX9" fmla="*/ 0 w 1194587"/>
                <a:gd name="connsiteY9" fmla="*/ 141592 h 186848"/>
                <a:gd name="connsiteX10" fmla="*/ 0 w 1194587"/>
                <a:gd name="connsiteY10" fmla="*/ 45072 h 186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94587" h="186848">
                  <a:moveTo>
                    <a:pt x="0" y="45072"/>
                  </a:moveTo>
                  <a:cubicBezTo>
                    <a:pt x="0" y="31745"/>
                    <a:pt x="10803" y="20942"/>
                    <a:pt x="24130" y="20942"/>
                  </a:cubicBezTo>
                  <a:cubicBezTo>
                    <a:pt x="203304" y="19990"/>
                    <a:pt x="334663" y="-3125"/>
                    <a:pt x="599630" y="358"/>
                  </a:cubicBezTo>
                  <a:cubicBezTo>
                    <a:pt x="864597" y="3841"/>
                    <a:pt x="980181" y="14081"/>
                    <a:pt x="1170457" y="20942"/>
                  </a:cubicBezTo>
                  <a:cubicBezTo>
                    <a:pt x="1183784" y="20942"/>
                    <a:pt x="1194587" y="31745"/>
                    <a:pt x="1194587" y="45072"/>
                  </a:cubicBezTo>
                  <a:lnTo>
                    <a:pt x="1194587" y="141592"/>
                  </a:lnTo>
                  <a:cubicBezTo>
                    <a:pt x="1194587" y="154919"/>
                    <a:pt x="1183784" y="165722"/>
                    <a:pt x="1170457" y="165722"/>
                  </a:cubicBezTo>
                  <a:cubicBezTo>
                    <a:pt x="988953" y="164928"/>
                    <a:pt x="961708" y="186033"/>
                    <a:pt x="615276" y="186828"/>
                  </a:cubicBezTo>
                  <a:cubicBezTo>
                    <a:pt x="268844" y="187623"/>
                    <a:pt x="224735" y="164928"/>
                    <a:pt x="24130" y="165722"/>
                  </a:cubicBezTo>
                  <a:cubicBezTo>
                    <a:pt x="10803" y="165722"/>
                    <a:pt x="0" y="154919"/>
                    <a:pt x="0" y="141592"/>
                  </a:cubicBezTo>
                  <a:lnTo>
                    <a:pt x="0" y="45072"/>
                  </a:lnTo>
                  <a:close/>
                </a:path>
              </a:pathLst>
            </a:custGeom>
            <a:solidFill>
              <a:srgbClr val="33CC33"/>
            </a:solidFill>
            <a:ln w="12700" cap="flat" cmpd="sng" algn="ctr">
              <a:solidFill>
                <a:srgbClr val="00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12" name="四角形: 角を丸くする 11">
              <a:extLst>
                <a:ext uri="{FF2B5EF4-FFF2-40B4-BE49-F238E27FC236}">
                  <a16:creationId xmlns:a16="http://schemas.microsoft.com/office/drawing/2014/main" id="{20107565-3F10-4CF3-B4B0-F294F2C516B8}"/>
                </a:ext>
              </a:extLst>
            </p:cNvPr>
            <p:cNvSpPr/>
            <p:nvPr/>
          </p:nvSpPr>
          <p:spPr>
            <a:xfrm rot="20700000">
              <a:off x="2935363" y="3698577"/>
              <a:ext cx="432926" cy="89446"/>
            </a:xfrm>
            <a:custGeom>
              <a:avLst/>
              <a:gdLst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24130 w 1194587"/>
                <a:gd name="connsiteY6" fmla="*/ 144780 h 144780"/>
                <a:gd name="connsiteX7" fmla="*/ 0 w 1194587"/>
                <a:gd name="connsiteY7" fmla="*/ 120650 h 144780"/>
                <a:gd name="connsiteX8" fmla="*/ 0 w 1194587"/>
                <a:gd name="connsiteY8" fmla="*/ 24130 h 144780"/>
                <a:gd name="connsiteX0" fmla="*/ 0 w 1194587"/>
                <a:gd name="connsiteY0" fmla="*/ 24130 h 144780"/>
                <a:gd name="connsiteX1" fmla="*/ 24130 w 1194587"/>
                <a:gd name="connsiteY1" fmla="*/ 0 h 144780"/>
                <a:gd name="connsiteX2" fmla="*/ 1170457 w 1194587"/>
                <a:gd name="connsiteY2" fmla="*/ 0 h 144780"/>
                <a:gd name="connsiteX3" fmla="*/ 1194587 w 1194587"/>
                <a:gd name="connsiteY3" fmla="*/ 24130 h 144780"/>
                <a:gd name="connsiteX4" fmla="*/ 1194587 w 1194587"/>
                <a:gd name="connsiteY4" fmla="*/ 120650 h 144780"/>
                <a:gd name="connsiteX5" fmla="*/ 1170457 w 1194587"/>
                <a:gd name="connsiteY5" fmla="*/ 144780 h 144780"/>
                <a:gd name="connsiteX6" fmla="*/ 625945 w 1194587"/>
                <a:gd name="connsiteY6" fmla="*/ 118586 h 144780"/>
                <a:gd name="connsiteX7" fmla="*/ 24130 w 1194587"/>
                <a:gd name="connsiteY7" fmla="*/ 144780 h 144780"/>
                <a:gd name="connsiteX8" fmla="*/ 0 w 1194587"/>
                <a:gd name="connsiteY8" fmla="*/ 120650 h 144780"/>
                <a:gd name="connsiteX9" fmla="*/ 0 w 1194587"/>
                <a:gd name="connsiteY9" fmla="*/ 24130 h 144780"/>
                <a:gd name="connsiteX0" fmla="*/ 0 w 1194587"/>
                <a:gd name="connsiteY0" fmla="*/ 24156 h 144806"/>
                <a:gd name="connsiteX1" fmla="*/ 24130 w 1194587"/>
                <a:gd name="connsiteY1" fmla="*/ 26 h 144806"/>
                <a:gd name="connsiteX2" fmla="*/ 571176 w 1194587"/>
                <a:gd name="connsiteY2" fmla="*/ 23362 h 144806"/>
                <a:gd name="connsiteX3" fmla="*/ 1170457 w 1194587"/>
                <a:gd name="connsiteY3" fmla="*/ 26 h 144806"/>
                <a:gd name="connsiteX4" fmla="*/ 1194587 w 1194587"/>
                <a:gd name="connsiteY4" fmla="*/ 24156 h 144806"/>
                <a:gd name="connsiteX5" fmla="*/ 1194587 w 1194587"/>
                <a:gd name="connsiteY5" fmla="*/ 120676 h 144806"/>
                <a:gd name="connsiteX6" fmla="*/ 1170457 w 1194587"/>
                <a:gd name="connsiteY6" fmla="*/ 144806 h 144806"/>
                <a:gd name="connsiteX7" fmla="*/ 625945 w 1194587"/>
                <a:gd name="connsiteY7" fmla="*/ 118612 h 144806"/>
                <a:gd name="connsiteX8" fmla="*/ 24130 w 1194587"/>
                <a:gd name="connsiteY8" fmla="*/ 144806 h 144806"/>
                <a:gd name="connsiteX9" fmla="*/ 0 w 1194587"/>
                <a:gd name="connsiteY9" fmla="*/ 120676 h 144806"/>
                <a:gd name="connsiteX10" fmla="*/ 0 w 1194587"/>
                <a:gd name="connsiteY10" fmla="*/ 24156 h 144806"/>
                <a:gd name="connsiteX0" fmla="*/ 0 w 1194587"/>
                <a:gd name="connsiteY0" fmla="*/ 44714 h 165364"/>
                <a:gd name="connsiteX1" fmla="*/ 24130 w 1194587"/>
                <a:gd name="connsiteY1" fmla="*/ 20584 h 165364"/>
                <a:gd name="connsiteX2" fmla="*/ 599630 w 1194587"/>
                <a:gd name="connsiteY2" fmla="*/ 0 h 165364"/>
                <a:gd name="connsiteX3" fmla="*/ 1170457 w 1194587"/>
                <a:gd name="connsiteY3" fmla="*/ 20584 h 165364"/>
                <a:gd name="connsiteX4" fmla="*/ 1194587 w 1194587"/>
                <a:gd name="connsiteY4" fmla="*/ 44714 h 165364"/>
                <a:gd name="connsiteX5" fmla="*/ 1194587 w 1194587"/>
                <a:gd name="connsiteY5" fmla="*/ 141234 h 165364"/>
                <a:gd name="connsiteX6" fmla="*/ 1170457 w 1194587"/>
                <a:gd name="connsiteY6" fmla="*/ 165364 h 165364"/>
                <a:gd name="connsiteX7" fmla="*/ 625945 w 1194587"/>
                <a:gd name="connsiteY7" fmla="*/ 139170 h 165364"/>
                <a:gd name="connsiteX8" fmla="*/ 24130 w 1194587"/>
                <a:gd name="connsiteY8" fmla="*/ 165364 h 165364"/>
                <a:gd name="connsiteX9" fmla="*/ 0 w 1194587"/>
                <a:gd name="connsiteY9" fmla="*/ 141234 h 165364"/>
                <a:gd name="connsiteX10" fmla="*/ 0 w 1194587"/>
                <a:gd name="connsiteY10" fmla="*/ 44714 h 165364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4714 h 186490"/>
                <a:gd name="connsiteX1" fmla="*/ 24130 w 1194587"/>
                <a:gd name="connsiteY1" fmla="*/ 20584 h 186490"/>
                <a:gd name="connsiteX2" fmla="*/ 599630 w 1194587"/>
                <a:gd name="connsiteY2" fmla="*/ 0 h 186490"/>
                <a:gd name="connsiteX3" fmla="*/ 1170457 w 1194587"/>
                <a:gd name="connsiteY3" fmla="*/ 20584 h 186490"/>
                <a:gd name="connsiteX4" fmla="*/ 1194587 w 1194587"/>
                <a:gd name="connsiteY4" fmla="*/ 44714 h 186490"/>
                <a:gd name="connsiteX5" fmla="*/ 1194587 w 1194587"/>
                <a:gd name="connsiteY5" fmla="*/ 141234 h 186490"/>
                <a:gd name="connsiteX6" fmla="*/ 1170457 w 1194587"/>
                <a:gd name="connsiteY6" fmla="*/ 165364 h 186490"/>
                <a:gd name="connsiteX7" fmla="*/ 615276 w 1194587"/>
                <a:gd name="connsiteY7" fmla="*/ 186470 h 186490"/>
                <a:gd name="connsiteX8" fmla="*/ 24130 w 1194587"/>
                <a:gd name="connsiteY8" fmla="*/ 165364 h 186490"/>
                <a:gd name="connsiteX9" fmla="*/ 0 w 1194587"/>
                <a:gd name="connsiteY9" fmla="*/ 141234 h 186490"/>
                <a:gd name="connsiteX10" fmla="*/ 0 w 1194587"/>
                <a:gd name="connsiteY10" fmla="*/ 44714 h 186490"/>
                <a:gd name="connsiteX0" fmla="*/ 0 w 1194587"/>
                <a:gd name="connsiteY0" fmla="*/ 45072 h 186848"/>
                <a:gd name="connsiteX1" fmla="*/ 24130 w 1194587"/>
                <a:gd name="connsiteY1" fmla="*/ 20942 h 186848"/>
                <a:gd name="connsiteX2" fmla="*/ 599630 w 1194587"/>
                <a:gd name="connsiteY2" fmla="*/ 358 h 186848"/>
                <a:gd name="connsiteX3" fmla="*/ 1170457 w 1194587"/>
                <a:gd name="connsiteY3" fmla="*/ 20942 h 186848"/>
                <a:gd name="connsiteX4" fmla="*/ 1194587 w 1194587"/>
                <a:gd name="connsiteY4" fmla="*/ 45072 h 186848"/>
                <a:gd name="connsiteX5" fmla="*/ 1194587 w 1194587"/>
                <a:gd name="connsiteY5" fmla="*/ 141592 h 186848"/>
                <a:gd name="connsiteX6" fmla="*/ 1170457 w 1194587"/>
                <a:gd name="connsiteY6" fmla="*/ 165722 h 186848"/>
                <a:gd name="connsiteX7" fmla="*/ 615276 w 1194587"/>
                <a:gd name="connsiteY7" fmla="*/ 186828 h 186848"/>
                <a:gd name="connsiteX8" fmla="*/ 24130 w 1194587"/>
                <a:gd name="connsiteY8" fmla="*/ 165722 h 186848"/>
                <a:gd name="connsiteX9" fmla="*/ 0 w 1194587"/>
                <a:gd name="connsiteY9" fmla="*/ 141592 h 186848"/>
                <a:gd name="connsiteX10" fmla="*/ 0 w 1194587"/>
                <a:gd name="connsiteY10" fmla="*/ 45072 h 186848"/>
                <a:gd name="connsiteX0" fmla="*/ 0 w 1194587"/>
                <a:gd name="connsiteY0" fmla="*/ 24831 h 166607"/>
                <a:gd name="connsiteX1" fmla="*/ 24130 w 1194587"/>
                <a:gd name="connsiteY1" fmla="*/ 701 h 166607"/>
                <a:gd name="connsiteX2" fmla="*/ 526807 w 1194587"/>
                <a:gd name="connsiteY2" fmla="*/ 36277 h 166607"/>
                <a:gd name="connsiteX3" fmla="*/ 1170457 w 1194587"/>
                <a:gd name="connsiteY3" fmla="*/ 701 h 166607"/>
                <a:gd name="connsiteX4" fmla="*/ 1194587 w 1194587"/>
                <a:gd name="connsiteY4" fmla="*/ 24831 h 166607"/>
                <a:gd name="connsiteX5" fmla="*/ 1194587 w 1194587"/>
                <a:gd name="connsiteY5" fmla="*/ 121351 h 166607"/>
                <a:gd name="connsiteX6" fmla="*/ 1170457 w 1194587"/>
                <a:gd name="connsiteY6" fmla="*/ 145481 h 166607"/>
                <a:gd name="connsiteX7" fmla="*/ 615276 w 1194587"/>
                <a:gd name="connsiteY7" fmla="*/ 166587 h 166607"/>
                <a:gd name="connsiteX8" fmla="*/ 24130 w 1194587"/>
                <a:gd name="connsiteY8" fmla="*/ 145481 h 166607"/>
                <a:gd name="connsiteX9" fmla="*/ 0 w 1194587"/>
                <a:gd name="connsiteY9" fmla="*/ 121351 h 166607"/>
                <a:gd name="connsiteX10" fmla="*/ 0 w 1194587"/>
                <a:gd name="connsiteY10" fmla="*/ 24831 h 166607"/>
                <a:gd name="connsiteX0" fmla="*/ 0 w 1194587"/>
                <a:gd name="connsiteY0" fmla="*/ 24831 h 145480"/>
                <a:gd name="connsiteX1" fmla="*/ 24130 w 1194587"/>
                <a:gd name="connsiteY1" fmla="*/ 701 h 145480"/>
                <a:gd name="connsiteX2" fmla="*/ 526807 w 1194587"/>
                <a:gd name="connsiteY2" fmla="*/ 36277 h 145480"/>
                <a:gd name="connsiteX3" fmla="*/ 1170457 w 1194587"/>
                <a:gd name="connsiteY3" fmla="*/ 701 h 145480"/>
                <a:gd name="connsiteX4" fmla="*/ 1194587 w 1194587"/>
                <a:gd name="connsiteY4" fmla="*/ 24831 h 145480"/>
                <a:gd name="connsiteX5" fmla="*/ 1194587 w 1194587"/>
                <a:gd name="connsiteY5" fmla="*/ 121351 h 145480"/>
                <a:gd name="connsiteX6" fmla="*/ 1170457 w 1194587"/>
                <a:gd name="connsiteY6" fmla="*/ 145481 h 145480"/>
                <a:gd name="connsiteX7" fmla="*/ 700952 w 1194587"/>
                <a:gd name="connsiteY7" fmla="*/ 120640 h 145480"/>
                <a:gd name="connsiteX8" fmla="*/ 24130 w 1194587"/>
                <a:gd name="connsiteY8" fmla="*/ 145481 h 145480"/>
                <a:gd name="connsiteX9" fmla="*/ 0 w 1194587"/>
                <a:gd name="connsiteY9" fmla="*/ 121351 h 145480"/>
                <a:gd name="connsiteX10" fmla="*/ 0 w 1194587"/>
                <a:gd name="connsiteY10" fmla="*/ 24831 h 145480"/>
                <a:gd name="connsiteX0" fmla="*/ 0 w 1194587"/>
                <a:gd name="connsiteY0" fmla="*/ 95887 h 216536"/>
                <a:gd name="connsiteX1" fmla="*/ 24130 w 1194587"/>
                <a:gd name="connsiteY1" fmla="*/ 71757 h 216536"/>
                <a:gd name="connsiteX2" fmla="*/ 579372 w 1194587"/>
                <a:gd name="connsiteY2" fmla="*/ 118 h 216536"/>
                <a:gd name="connsiteX3" fmla="*/ 1170457 w 1194587"/>
                <a:gd name="connsiteY3" fmla="*/ 71757 h 216536"/>
                <a:gd name="connsiteX4" fmla="*/ 1194587 w 1194587"/>
                <a:gd name="connsiteY4" fmla="*/ 95887 h 216536"/>
                <a:gd name="connsiteX5" fmla="*/ 1194587 w 1194587"/>
                <a:gd name="connsiteY5" fmla="*/ 192407 h 216536"/>
                <a:gd name="connsiteX6" fmla="*/ 1170457 w 1194587"/>
                <a:gd name="connsiteY6" fmla="*/ 216537 h 216536"/>
                <a:gd name="connsiteX7" fmla="*/ 700952 w 1194587"/>
                <a:gd name="connsiteY7" fmla="*/ 191696 h 216536"/>
                <a:gd name="connsiteX8" fmla="*/ 24130 w 1194587"/>
                <a:gd name="connsiteY8" fmla="*/ 216537 h 216536"/>
                <a:gd name="connsiteX9" fmla="*/ 0 w 1194587"/>
                <a:gd name="connsiteY9" fmla="*/ 192407 h 216536"/>
                <a:gd name="connsiteX10" fmla="*/ 0 w 1194587"/>
                <a:gd name="connsiteY10" fmla="*/ 95887 h 216536"/>
                <a:gd name="connsiteX0" fmla="*/ 0 w 1194587"/>
                <a:gd name="connsiteY0" fmla="*/ 95887 h 216536"/>
                <a:gd name="connsiteX1" fmla="*/ 24130 w 1194587"/>
                <a:gd name="connsiteY1" fmla="*/ 71757 h 216536"/>
                <a:gd name="connsiteX2" fmla="*/ 579372 w 1194587"/>
                <a:gd name="connsiteY2" fmla="*/ 118 h 216536"/>
                <a:gd name="connsiteX3" fmla="*/ 1170457 w 1194587"/>
                <a:gd name="connsiteY3" fmla="*/ 71757 h 216536"/>
                <a:gd name="connsiteX4" fmla="*/ 1194587 w 1194587"/>
                <a:gd name="connsiteY4" fmla="*/ 95887 h 216536"/>
                <a:gd name="connsiteX5" fmla="*/ 1194587 w 1194587"/>
                <a:gd name="connsiteY5" fmla="*/ 192407 h 216536"/>
                <a:gd name="connsiteX6" fmla="*/ 1170457 w 1194587"/>
                <a:gd name="connsiteY6" fmla="*/ 216537 h 216536"/>
                <a:gd name="connsiteX7" fmla="*/ 622105 w 1194587"/>
                <a:gd name="connsiteY7" fmla="*/ 110010 h 216536"/>
                <a:gd name="connsiteX8" fmla="*/ 24130 w 1194587"/>
                <a:gd name="connsiteY8" fmla="*/ 216537 h 216536"/>
                <a:gd name="connsiteX9" fmla="*/ 0 w 1194587"/>
                <a:gd name="connsiteY9" fmla="*/ 192407 h 216536"/>
                <a:gd name="connsiteX10" fmla="*/ 0 w 1194587"/>
                <a:gd name="connsiteY10" fmla="*/ 95887 h 216536"/>
                <a:gd name="connsiteX0" fmla="*/ 0 w 1194587"/>
                <a:gd name="connsiteY0" fmla="*/ 95887 h 263181"/>
                <a:gd name="connsiteX1" fmla="*/ 24130 w 1194587"/>
                <a:gd name="connsiteY1" fmla="*/ 71757 h 263181"/>
                <a:gd name="connsiteX2" fmla="*/ 579372 w 1194587"/>
                <a:gd name="connsiteY2" fmla="*/ 118 h 263181"/>
                <a:gd name="connsiteX3" fmla="*/ 1170457 w 1194587"/>
                <a:gd name="connsiteY3" fmla="*/ 71757 h 263181"/>
                <a:gd name="connsiteX4" fmla="*/ 1194587 w 1194587"/>
                <a:gd name="connsiteY4" fmla="*/ 95887 h 263181"/>
                <a:gd name="connsiteX5" fmla="*/ 1194587 w 1194587"/>
                <a:gd name="connsiteY5" fmla="*/ 192407 h 263181"/>
                <a:gd name="connsiteX6" fmla="*/ 1170457 w 1194587"/>
                <a:gd name="connsiteY6" fmla="*/ 216537 h 263181"/>
                <a:gd name="connsiteX7" fmla="*/ 635245 w 1194587"/>
                <a:gd name="connsiteY7" fmla="*/ 263172 h 263181"/>
                <a:gd name="connsiteX8" fmla="*/ 24130 w 1194587"/>
                <a:gd name="connsiteY8" fmla="*/ 216537 h 263181"/>
                <a:gd name="connsiteX9" fmla="*/ 0 w 1194587"/>
                <a:gd name="connsiteY9" fmla="*/ 192407 h 263181"/>
                <a:gd name="connsiteX10" fmla="*/ 0 w 1194587"/>
                <a:gd name="connsiteY10" fmla="*/ 95887 h 263181"/>
                <a:gd name="connsiteX0" fmla="*/ 0 w 1194587"/>
                <a:gd name="connsiteY0" fmla="*/ 24477 h 191771"/>
                <a:gd name="connsiteX1" fmla="*/ 24130 w 1194587"/>
                <a:gd name="connsiteY1" fmla="*/ 347 h 191771"/>
                <a:gd name="connsiteX2" fmla="*/ 697645 w 1194587"/>
                <a:gd name="connsiteY2" fmla="*/ 86975 h 191771"/>
                <a:gd name="connsiteX3" fmla="*/ 1170457 w 1194587"/>
                <a:gd name="connsiteY3" fmla="*/ 347 h 191771"/>
                <a:gd name="connsiteX4" fmla="*/ 1194587 w 1194587"/>
                <a:gd name="connsiteY4" fmla="*/ 24477 h 191771"/>
                <a:gd name="connsiteX5" fmla="*/ 1194587 w 1194587"/>
                <a:gd name="connsiteY5" fmla="*/ 120997 h 191771"/>
                <a:gd name="connsiteX6" fmla="*/ 1170457 w 1194587"/>
                <a:gd name="connsiteY6" fmla="*/ 145127 h 191771"/>
                <a:gd name="connsiteX7" fmla="*/ 635245 w 1194587"/>
                <a:gd name="connsiteY7" fmla="*/ 191762 h 191771"/>
                <a:gd name="connsiteX8" fmla="*/ 24130 w 1194587"/>
                <a:gd name="connsiteY8" fmla="*/ 145127 h 191771"/>
                <a:gd name="connsiteX9" fmla="*/ 0 w 1194587"/>
                <a:gd name="connsiteY9" fmla="*/ 120997 h 191771"/>
                <a:gd name="connsiteX10" fmla="*/ 0 w 1194587"/>
                <a:gd name="connsiteY10" fmla="*/ 24477 h 1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94587" h="191771">
                  <a:moveTo>
                    <a:pt x="0" y="24477"/>
                  </a:moveTo>
                  <a:cubicBezTo>
                    <a:pt x="0" y="11150"/>
                    <a:pt x="10803" y="347"/>
                    <a:pt x="24130" y="347"/>
                  </a:cubicBezTo>
                  <a:cubicBezTo>
                    <a:pt x="203304" y="-605"/>
                    <a:pt x="432678" y="83492"/>
                    <a:pt x="697645" y="86975"/>
                  </a:cubicBezTo>
                  <a:cubicBezTo>
                    <a:pt x="962612" y="90458"/>
                    <a:pt x="980181" y="-6514"/>
                    <a:pt x="1170457" y="347"/>
                  </a:cubicBezTo>
                  <a:cubicBezTo>
                    <a:pt x="1183784" y="347"/>
                    <a:pt x="1194587" y="11150"/>
                    <a:pt x="1194587" y="24477"/>
                  </a:cubicBezTo>
                  <a:lnTo>
                    <a:pt x="1194587" y="120997"/>
                  </a:lnTo>
                  <a:cubicBezTo>
                    <a:pt x="1194587" y="134324"/>
                    <a:pt x="1183784" y="145127"/>
                    <a:pt x="1170457" y="145127"/>
                  </a:cubicBezTo>
                  <a:cubicBezTo>
                    <a:pt x="988953" y="144333"/>
                    <a:pt x="981677" y="190967"/>
                    <a:pt x="635245" y="191762"/>
                  </a:cubicBezTo>
                  <a:cubicBezTo>
                    <a:pt x="288813" y="192557"/>
                    <a:pt x="224735" y="144333"/>
                    <a:pt x="24130" y="145127"/>
                  </a:cubicBezTo>
                  <a:cubicBezTo>
                    <a:pt x="10803" y="145127"/>
                    <a:pt x="0" y="134324"/>
                    <a:pt x="0" y="120997"/>
                  </a:cubicBezTo>
                  <a:lnTo>
                    <a:pt x="0" y="24477"/>
                  </a:ln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solidFill>
                <a:srgbClr val="00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13" name="正方形/長方形 2012">
              <a:extLst>
                <a:ext uri="{FF2B5EF4-FFF2-40B4-BE49-F238E27FC236}">
                  <a16:creationId xmlns:a16="http://schemas.microsoft.com/office/drawing/2014/main" id="{75A27659-9AE2-4F40-BEF4-26ABA692A794}"/>
                </a:ext>
              </a:extLst>
            </p:cNvPr>
            <p:cNvSpPr/>
            <p:nvPr/>
          </p:nvSpPr>
          <p:spPr>
            <a:xfrm rot="14647798">
              <a:off x="2789549" y="4504368"/>
              <a:ext cx="290060" cy="8232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014" name="グループ化 2013">
              <a:extLst>
                <a:ext uri="{FF2B5EF4-FFF2-40B4-BE49-F238E27FC236}">
                  <a16:creationId xmlns:a16="http://schemas.microsoft.com/office/drawing/2014/main" id="{5C564C01-2452-4E72-8CB8-428F75A034F8}"/>
                </a:ext>
              </a:extLst>
            </p:cNvPr>
            <p:cNvGrpSpPr/>
            <p:nvPr/>
          </p:nvGrpSpPr>
          <p:grpSpPr>
            <a:xfrm>
              <a:off x="2628736" y="3718758"/>
              <a:ext cx="589684" cy="356542"/>
              <a:chOff x="3981758" y="2620025"/>
              <a:chExt cx="877421" cy="530517"/>
            </a:xfrm>
          </p:grpSpPr>
          <p:grpSp>
            <p:nvGrpSpPr>
              <p:cNvPr id="2015" name="グループ化 2014">
                <a:extLst>
                  <a:ext uri="{FF2B5EF4-FFF2-40B4-BE49-F238E27FC236}">
                    <a16:creationId xmlns:a16="http://schemas.microsoft.com/office/drawing/2014/main" id="{A3CB5B76-7C53-4D68-8A0C-ACB1CDB59122}"/>
                  </a:ext>
                </a:extLst>
              </p:cNvPr>
              <p:cNvGrpSpPr/>
              <p:nvPr/>
            </p:nvGrpSpPr>
            <p:grpSpPr>
              <a:xfrm rot="19690358">
                <a:off x="4061084" y="2629417"/>
                <a:ext cx="528706" cy="152348"/>
                <a:chOff x="7720479" y="4598766"/>
                <a:chExt cx="507868" cy="154501"/>
              </a:xfrm>
            </p:grpSpPr>
            <p:sp>
              <p:nvSpPr>
                <p:cNvPr id="2067" name="フリーフォーム: 図形 2066">
                  <a:extLst>
                    <a:ext uri="{FF2B5EF4-FFF2-40B4-BE49-F238E27FC236}">
                      <a16:creationId xmlns:a16="http://schemas.microsoft.com/office/drawing/2014/main" id="{341406B3-0E70-4A67-947D-47D747EA64DE}"/>
                    </a:ext>
                  </a:extLst>
                </p:cNvPr>
                <p:cNvSpPr/>
                <p:nvPr/>
              </p:nvSpPr>
              <p:spPr>
                <a:xfrm>
                  <a:off x="7891929" y="459876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68" name="フリーフォーム: 図形 2067">
                  <a:extLst>
                    <a:ext uri="{FF2B5EF4-FFF2-40B4-BE49-F238E27FC236}">
                      <a16:creationId xmlns:a16="http://schemas.microsoft.com/office/drawing/2014/main" id="{9A1D78F5-D564-4E77-89CF-84236BB0A329}"/>
                    </a:ext>
                  </a:extLst>
                </p:cNvPr>
                <p:cNvSpPr/>
                <p:nvPr/>
              </p:nvSpPr>
              <p:spPr>
                <a:xfrm>
                  <a:off x="7720479" y="463051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16" name="グループ化 2015">
                <a:extLst>
                  <a:ext uri="{FF2B5EF4-FFF2-40B4-BE49-F238E27FC236}">
                    <a16:creationId xmlns:a16="http://schemas.microsoft.com/office/drawing/2014/main" id="{8F548A1A-9E3C-4DEE-AE14-022544556BEB}"/>
                  </a:ext>
                </a:extLst>
              </p:cNvPr>
              <p:cNvGrpSpPr/>
              <p:nvPr/>
            </p:nvGrpSpPr>
            <p:grpSpPr>
              <a:xfrm rot="19690358">
                <a:off x="4067695" y="2698294"/>
                <a:ext cx="528706" cy="152348"/>
                <a:chOff x="7720479" y="4598766"/>
                <a:chExt cx="507868" cy="154501"/>
              </a:xfrm>
            </p:grpSpPr>
            <p:sp>
              <p:nvSpPr>
                <p:cNvPr id="2065" name="フリーフォーム: 図形 2064">
                  <a:extLst>
                    <a:ext uri="{FF2B5EF4-FFF2-40B4-BE49-F238E27FC236}">
                      <a16:creationId xmlns:a16="http://schemas.microsoft.com/office/drawing/2014/main" id="{9AE80FF0-9776-4A18-91E3-B423C52E56BD}"/>
                    </a:ext>
                  </a:extLst>
                </p:cNvPr>
                <p:cNvSpPr/>
                <p:nvPr/>
              </p:nvSpPr>
              <p:spPr>
                <a:xfrm>
                  <a:off x="7891929" y="459876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66" name="フリーフォーム: 図形 2065">
                  <a:extLst>
                    <a:ext uri="{FF2B5EF4-FFF2-40B4-BE49-F238E27FC236}">
                      <a16:creationId xmlns:a16="http://schemas.microsoft.com/office/drawing/2014/main" id="{5DC7B09A-EBAF-40DF-BBBB-FA365371715F}"/>
                    </a:ext>
                  </a:extLst>
                </p:cNvPr>
                <p:cNvSpPr/>
                <p:nvPr/>
              </p:nvSpPr>
              <p:spPr>
                <a:xfrm>
                  <a:off x="7720479" y="463051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17" name="グループ化 2016">
                <a:extLst>
                  <a:ext uri="{FF2B5EF4-FFF2-40B4-BE49-F238E27FC236}">
                    <a16:creationId xmlns:a16="http://schemas.microsoft.com/office/drawing/2014/main" id="{5180D190-B488-4845-A7F8-E847E2F00D2A}"/>
                  </a:ext>
                </a:extLst>
              </p:cNvPr>
              <p:cNvGrpSpPr/>
              <p:nvPr/>
            </p:nvGrpSpPr>
            <p:grpSpPr>
              <a:xfrm rot="900000">
                <a:off x="4262706" y="2738994"/>
                <a:ext cx="354831" cy="152348"/>
                <a:chOff x="7720479" y="4598766"/>
                <a:chExt cx="507868" cy="154501"/>
              </a:xfrm>
            </p:grpSpPr>
            <p:sp>
              <p:nvSpPr>
                <p:cNvPr id="2063" name="フリーフォーム: 図形 2062">
                  <a:extLst>
                    <a:ext uri="{FF2B5EF4-FFF2-40B4-BE49-F238E27FC236}">
                      <a16:creationId xmlns:a16="http://schemas.microsoft.com/office/drawing/2014/main" id="{223C01ED-F687-4E08-B70A-20B087DD3A3E}"/>
                    </a:ext>
                  </a:extLst>
                </p:cNvPr>
                <p:cNvSpPr/>
                <p:nvPr/>
              </p:nvSpPr>
              <p:spPr>
                <a:xfrm>
                  <a:off x="7891929" y="459876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64" name="フリーフォーム: 図形 2063">
                  <a:extLst>
                    <a:ext uri="{FF2B5EF4-FFF2-40B4-BE49-F238E27FC236}">
                      <a16:creationId xmlns:a16="http://schemas.microsoft.com/office/drawing/2014/main" id="{8376DBA3-29F7-4777-BFC1-BF6632FD8396}"/>
                    </a:ext>
                  </a:extLst>
                </p:cNvPr>
                <p:cNvSpPr/>
                <p:nvPr/>
              </p:nvSpPr>
              <p:spPr>
                <a:xfrm>
                  <a:off x="7720479" y="463051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18" name="グループ化 2017">
                <a:extLst>
                  <a:ext uri="{FF2B5EF4-FFF2-40B4-BE49-F238E27FC236}">
                    <a16:creationId xmlns:a16="http://schemas.microsoft.com/office/drawing/2014/main" id="{3A60BEA5-4A0E-4F3F-9E1F-9D7842324356}"/>
                  </a:ext>
                </a:extLst>
              </p:cNvPr>
              <p:cNvGrpSpPr/>
              <p:nvPr/>
            </p:nvGrpSpPr>
            <p:grpSpPr>
              <a:xfrm rot="900000">
                <a:off x="4150327" y="2629417"/>
                <a:ext cx="354831" cy="152348"/>
                <a:chOff x="7720479" y="4598766"/>
                <a:chExt cx="507868" cy="154501"/>
              </a:xfrm>
            </p:grpSpPr>
            <p:sp>
              <p:nvSpPr>
                <p:cNvPr id="2061" name="フリーフォーム: 図形 2060">
                  <a:extLst>
                    <a:ext uri="{FF2B5EF4-FFF2-40B4-BE49-F238E27FC236}">
                      <a16:creationId xmlns:a16="http://schemas.microsoft.com/office/drawing/2014/main" id="{12F50D35-101C-4A36-9899-C456CBEEC3C1}"/>
                    </a:ext>
                  </a:extLst>
                </p:cNvPr>
                <p:cNvSpPr/>
                <p:nvPr/>
              </p:nvSpPr>
              <p:spPr>
                <a:xfrm>
                  <a:off x="7891929" y="459876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62" name="フリーフォーム: 図形 2061">
                  <a:extLst>
                    <a:ext uri="{FF2B5EF4-FFF2-40B4-BE49-F238E27FC236}">
                      <a16:creationId xmlns:a16="http://schemas.microsoft.com/office/drawing/2014/main" id="{7D35A85E-2AAF-4220-BCEE-1E8E587F08DF}"/>
                    </a:ext>
                  </a:extLst>
                </p:cNvPr>
                <p:cNvSpPr/>
                <p:nvPr/>
              </p:nvSpPr>
              <p:spPr>
                <a:xfrm>
                  <a:off x="7720479" y="463051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19" name="グループ化 2018">
                <a:extLst>
                  <a:ext uri="{FF2B5EF4-FFF2-40B4-BE49-F238E27FC236}">
                    <a16:creationId xmlns:a16="http://schemas.microsoft.com/office/drawing/2014/main" id="{A1C0E143-E54E-419E-B35D-F152143F8002}"/>
                  </a:ext>
                </a:extLst>
              </p:cNvPr>
              <p:cNvGrpSpPr/>
              <p:nvPr/>
            </p:nvGrpSpPr>
            <p:grpSpPr>
              <a:xfrm rot="900000">
                <a:off x="4351948" y="2676379"/>
                <a:ext cx="354831" cy="152348"/>
                <a:chOff x="7720479" y="4598766"/>
                <a:chExt cx="507868" cy="154501"/>
              </a:xfrm>
              <a:solidFill>
                <a:srgbClr val="ED7D31">
                  <a:lumMod val="75000"/>
                </a:srgbClr>
              </a:solidFill>
            </p:grpSpPr>
            <p:sp>
              <p:nvSpPr>
                <p:cNvPr id="2059" name="フリーフォーム: 図形 2058">
                  <a:extLst>
                    <a:ext uri="{FF2B5EF4-FFF2-40B4-BE49-F238E27FC236}">
                      <a16:creationId xmlns:a16="http://schemas.microsoft.com/office/drawing/2014/main" id="{77942D62-D51A-43AE-B4DE-FEF3F95967E5}"/>
                    </a:ext>
                  </a:extLst>
                </p:cNvPr>
                <p:cNvSpPr/>
                <p:nvPr/>
              </p:nvSpPr>
              <p:spPr>
                <a:xfrm>
                  <a:off x="7891929" y="459876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60" name="フリーフォーム: 図形 2059">
                  <a:extLst>
                    <a:ext uri="{FF2B5EF4-FFF2-40B4-BE49-F238E27FC236}">
                      <a16:creationId xmlns:a16="http://schemas.microsoft.com/office/drawing/2014/main" id="{8AD0FFA5-4E28-49FF-A2D5-9EA467E0B658}"/>
                    </a:ext>
                  </a:extLst>
                </p:cNvPr>
                <p:cNvSpPr/>
                <p:nvPr/>
              </p:nvSpPr>
              <p:spPr>
                <a:xfrm>
                  <a:off x="7720479" y="463051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20" name="グループ化 2019">
                <a:extLst>
                  <a:ext uri="{FF2B5EF4-FFF2-40B4-BE49-F238E27FC236}">
                    <a16:creationId xmlns:a16="http://schemas.microsoft.com/office/drawing/2014/main" id="{C659AB4D-0CFD-4958-958F-37F70E16F332}"/>
                  </a:ext>
                </a:extLst>
              </p:cNvPr>
              <p:cNvGrpSpPr/>
              <p:nvPr/>
            </p:nvGrpSpPr>
            <p:grpSpPr>
              <a:xfrm rot="19690358">
                <a:off x="4107358" y="2820394"/>
                <a:ext cx="354831" cy="152348"/>
                <a:chOff x="7720479" y="4598766"/>
                <a:chExt cx="507868" cy="154501"/>
              </a:xfrm>
            </p:grpSpPr>
            <p:sp>
              <p:nvSpPr>
                <p:cNvPr id="2057" name="フリーフォーム: 図形 2056">
                  <a:extLst>
                    <a:ext uri="{FF2B5EF4-FFF2-40B4-BE49-F238E27FC236}">
                      <a16:creationId xmlns:a16="http://schemas.microsoft.com/office/drawing/2014/main" id="{1CE0E66C-4D42-47ED-9A15-95C6D0F95498}"/>
                    </a:ext>
                  </a:extLst>
                </p:cNvPr>
                <p:cNvSpPr/>
                <p:nvPr/>
              </p:nvSpPr>
              <p:spPr>
                <a:xfrm>
                  <a:off x="7891929" y="459876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58" name="フリーフォーム: 図形 2057">
                  <a:extLst>
                    <a:ext uri="{FF2B5EF4-FFF2-40B4-BE49-F238E27FC236}">
                      <a16:creationId xmlns:a16="http://schemas.microsoft.com/office/drawing/2014/main" id="{72261D2C-8186-4931-A80E-A74B080265F8}"/>
                    </a:ext>
                  </a:extLst>
                </p:cNvPr>
                <p:cNvSpPr/>
                <p:nvPr/>
              </p:nvSpPr>
              <p:spPr>
                <a:xfrm>
                  <a:off x="7720479" y="463051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21" name="グループ化 2020">
                <a:extLst>
                  <a:ext uri="{FF2B5EF4-FFF2-40B4-BE49-F238E27FC236}">
                    <a16:creationId xmlns:a16="http://schemas.microsoft.com/office/drawing/2014/main" id="{230273A4-791E-45C1-8E84-342F037DFF4B}"/>
                  </a:ext>
                </a:extLst>
              </p:cNvPr>
              <p:cNvGrpSpPr/>
              <p:nvPr/>
            </p:nvGrpSpPr>
            <p:grpSpPr>
              <a:xfrm rot="19690358">
                <a:off x="4004895" y="2757779"/>
                <a:ext cx="354831" cy="152348"/>
                <a:chOff x="7720479" y="4598766"/>
                <a:chExt cx="507868" cy="154501"/>
              </a:xfrm>
            </p:grpSpPr>
            <p:sp>
              <p:nvSpPr>
                <p:cNvPr id="2055" name="フリーフォーム: 図形 2054">
                  <a:extLst>
                    <a:ext uri="{FF2B5EF4-FFF2-40B4-BE49-F238E27FC236}">
                      <a16:creationId xmlns:a16="http://schemas.microsoft.com/office/drawing/2014/main" id="{C30FF0E6-E1CB-4399-AA2A-1F9FC64FB781}"/>
                    </a:ext>
                  </a:extLst>
                </p:cNvPr>
                <p:cNvSpPr/>
                <p:nvPr/>
              </p:nvSpPr>
              <p:spPr>
                <a:xfrm>
                  <a:off x="7891929" y="459876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56" name="フリーフォーム: 図形 2055">
                  <a:extLst>
                    <a:ext uri="{FF2B5EF4-FFF2-40B4-BE49-F238E27FC236}">
                      <a16:creationId xmlns:a16="http://schemas.microsoft.com/office/drawing/2014/main" id="{FA24D1AC-82BD-4803-8E8A-C266020EFBB9}"/>
                    </a:ext>
                  </a:extLst>
                </p:cNvPr>
                <p:cNvSpPr/>
                <p:nvPr/>
              </p:nvSpPr>
              <p:spPr>
                <a:xfrm>
                  <a:off x="7720479" y="463051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22" name="グループ化 2021">
                <a:extLst>
                  <a:ext uri="{FF2B5EF4-FFF2-40B4-BE49-F238E27FC236}">
                    <a16:creationId xmlns:a16="http://schemas.microsoft.com/office/drawing/2014/main" id="{A045694A-3CD5-4637-AAAC-498BB7889BA5}"/>
                  </a:ext>
                </a:extLst>
              </p:cNvPr>
              <p:cNvGrpSpPr/>
              <p:nvPr/>
            </p:nvGrpSpPr>
            <p:grpSpPr>
              <a:xfrm rot="19690358">
                <a:off x="3991674" y="2620025"/>
                <a:ext cx="354831" cy="152348"/>
                <a:chOff x="7720479" y="4598766"/>
                <a:chExt cx="507868" cy="154501"/>
              </a:xfrm>
              <a:solidFill>
                <a:srgbClr val="ED7D31">
                  <a:lumMod val="75000"/>
                </a:srgbClr>
              </a:solidFill>
            </p:grpSpPr>
            <p:sp>
              <p:nvSpPr>
                <p:cNvPr id="2053" name="フリーフォーム: 図形 2052">
                  <a:extLst>
                    <a:ext uri="{FF2B5EF4-FFF2-40B4-BE49-F238E27FC236}">
                      <a16:creationId xmlns:a16="http://schemas.microsoft.com/office/drawing/2014/main" id="{27BE072F-D8B3-4CB0-B979-A643F93693CA}"/>
                    </a:ext>
                  </a:extLst>
                </p:cNvPr>
                <p:cNvSpPr/>
                <p:nvPr/>
              </p:nvSpPr>
              <p:spPr>
                <a:xfrm>
                  <a:off x="7891929" y="459876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54" name="フリーフォーム: 図形 2053">
                  <a:extLst>
                    <a:ext uri="{FF2B5EF4-FFF2-40B4-BE49-F238E27FC236}">
                      <a16:creationId xmlns:a16="http://schemas.microsoft.com/office/drawing/2014/main" id="{64318AD2-AD64-49F0-812B-7223005FC8BE}"/>
                    </a:ext>
                  </a:extLst>
                </p:cNvPr>
                <p:cNvSpPr/>
                <p:nvPr/>
              </p:nvSpPr>
              <p:spPr>
                <a:xfrm>
                  <a:off x="7720479" y="463051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23" name="グループ化 2022">
                <a:extLst>
                  <a:ext uri="{FF2B5EF4-FFF2-40B4-BE49-F238E27FC236}">
                    <a16:creationId xmlns:a16="http://schemas.microsoft.com/office/drawing/2014/main" id="{E954B7A0-3897-4DE7-8BD1-3BC4E2F2CEEF}"/>
                  </a:ext>
                </a:extLst>
              </p:cNvPr>
              <p:cNvGrpSpPr/>
              <p:nvPr/>
            </p:nvGrpSpPr>
            <p:grpSpPr>
              <a:xfrm rot="19690358">
                <a:off x="3981758" y="2704556"/>
                <a:ext cx="354831" cy="152348"/>
                <a:chOff x="7720479" y="4598766"/>
                <a:chExt cx="507868" cy="154501"/>
              </a:xfrm>
            </p:grpSpPr>
            <p:sp>
              <p:nvSpPr>
                <p:cNvPr id="2051" name="フリーフォーム: 図形 2050">
                  <a:extLst>
                    <a:ext uri="{FF2B5EF4-FFF2-40B4-BE49-F238E27FC236}">
                      <a16:creationId xmlns:a16="http://schemas.microsoft.com/office/drawing/2014/main" id="{D4AF0616-A01C-44C4-8309-E9928772CBA4}"/>
                    </a:ext>
                  </a:extLst>
                </p:cNvPr>
                <p:cNvSpPr/>
                <p:nvPr/>
              </p:nvSpPr>
              <p:spPr>
                <a:xfrm>
                  <a:off x="7891929" y="459876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52" name="フリーフォーム: 図形 2051">
                  <a:extLst>
                    <a:ext uri="{FF2B5EF4-FFF2-40B4-BE49-F238E27FC236}">
                      <a16:creationId xmlns:a16="http://schemas.microsoft.com/office/drawing/2014/main" id="{78590CE3-28F0-4579-9139-80357BD8EA46}"/>
                    </a:ext>
                  </a:extLst>
                </p:cNvPr>
                <p:cNvSpPr/>
                <p:nvPr/>
              </p:nvSpPr>
              <p:spPr>
                <a:xfrm>
                  <a:off x="7720479" y="463051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24" name="グループ化 2023">
                <a:extLst>
                  <a:ext uri="{FF2B5EF4-FFF2-40B4-BE49-F238E27FC236}">
                    <a16:creationId xmlns:a16="http://schemas.microsoft.com/office/drawing/2014/main" id="{D7DD476B-79A7-4EA7-8D7C-E1111FBD499B}"/>
                  </a:ext>
                </a:extLst>
              </p:cNvPr>
              <p:cNvGrpSpPr/>
              <p:nvPr/>
            </p:nvGrpSpPr>
            <p:grpSpPr>
              <a:xfrm rot="19690358">
                <a:off x="4213484" y="2807217"/>
                <a:ext cx="528706" cy="152348"/>
                <a:chOff x="7720479" y="4598766"/>
                <a:chExt cx="507868" cy="154501"/>
              </a:xfrm>
            </p:grpSpPr>
            <p:sp>
              <p:nvSpPr>
                <p:cNvPr id="2049" name="フリーフォーム: 図形 2048">
                  <a:extLst>
                    <a:ext uri="{FF2B5EF4-FFF2-40B4-BE49-F238E27FC236}">
                      <a16:creationId xmlns:a16="http://schemas.microsoft.com/office/drawing/2014/main" id="{5458EEF0-6DD0-456C-87BB-09304C798252}"/>
                    </a:ext>
                  </a:extLst>
                </p:cNvPr>
                <p:cNvSpPr/>
                <p:nvPr/>
              </p:nvSpPr>
              <p:spPr>
                <a:xfrm>
                  <a:off x="7891929" y="459876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50" name="フリーフォーム: 図形 2049">
                  <a:extLst>
                    <a:ext uri="{FF2B5EF4-FFF2-40B4-BE49-F238E27FC236}">
                      <a16:creationId xmlns:a16="http://schemas.microsoft.com/office/drawing/2014/main" id="{EC794B38-397C-48A8-B308-3D724A4E52C9}"/>
                    </a:ext>
                  </a:extLst>
                </p:cNvPr>
                <p:cNvSpPr/>
                <p:nvPr/>
              </p:nvSpPr>
              <p:spPr>
                <a:xfrm>
                  <a:off x="7720479" y="463051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25" name="グループ化 2024">
                <a:extLst>
                  <a:ext uri="{FF2B5EF4-FFF2-40B4-BE49-F238E27FC236}">
                    <a16:creationId xmlns:a16="http://schemas.microsoft.com/office/drawing/2014/main" id="{F99F1F24-1394-4C1D-917F-15F5E9320DF7}"/>
                  </a:ext>
                </a:extLst>
              </p:cNvPr>
              <p:cNvGrpSpPr/>
              <p:nvPr/>
            </p:nvGrpSpPr>
            <p:grpSpPr>
              <a:xfrm rot="19690358">
                <a:off x="4220095" y="2876094"/>
                <a:ext cx="528706" cy="152348"/>
                <a:chOff x="7720479" y="4598766"/>
                <a:chExt cx="507868" cy="154501"/>
              </a:xfrm>
            </p:grpSpPr>
            <p:sp>
              <p:nvSpPr>
                <p:cNvPr id="2047" name="フリーフォーム: 図形 2046">
                  <a:extLst>
                    <a:ext uri="{FF2B5EF4-FFF2-40B4-BE49-F238E27FC236}">
                      <a16:creationId xmlns:a16="http://schemas.microsoft.com/office/drawing/2014/main" id="{DC3A8C51-1F60-44D5-A0C7-D918594D7871}"/>
                    </a:ext>
                  </a:extLst>
                </p:cNvPr>
                <p:cNvSpPr/>
                <p:nvPr/>
              </p:nvSpPr>
              <p:spPr>
                <a:xfrm>
                  <a:off x="7891929" y="459876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48" name="フリーフォーム: 図形 2047">
                  <a:extLst>
                    <a:ext uri="{FF2B5EF4-FFF2-40B4-BE49-F238E27FC236}">
                      <a16:creationId xmlns:a16="http://schemas.microsoft.com/office/drawing/2014/main" id="{91A74C57-8737-4A34-8DD8-4AC608914926}"/>
                    </a:ext>
                  </a:extLst>
                </p:cNvPr>
                <p:cNvSpPr/>
                <p:nvPr/>
              </p:nvSpPr>
              <p:spPr>
                <a:xfrm>
                  <a:off x="7720479" y="463051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26" name="グループ化 2025">
                <a:extLst>
                  <a:ext uri="{FF2B5EF4-FFF2-40B4-BE49-F238E27FC236}">
                    <a16:creationId xmlns:a16="http://schemas.microsoft.com/office/drawing/2014/main" id="{4722E817-1C9C-423D-B49B-75EFFE12A920}"/>
                  </a:ext>
                </a:extLst>
              </p:cNvPr>
              <p:cNvGrpSpPr/>
              <p:nvPr/>
            </p:nvGrpSpPr>
            <p:grpSpPr>
              <a:xfrm rot="21074335">
                <a:off x="4415106" y="2916794"/>
                <a:ext cx="354831" cy="152348"/>
                <a:chOff x="7720479" y="4598766"/>
                <a:chExt cx="507868" cy="154501"/>
              </a:xfrm>
              <a:solidFill>
                <a:srgbClr val="ED7D31">
                  <a:lumMod val="75000"/>
                </a:srgbClr>
              </a:solidFill>
            </p:grpSpPr>
            <p:sp>
              <p:nvSpPr>
                <p:cNvPr id="2045" name="フリーフォーム: 図形 2044">
                  <a:extLst>
                    <a:ext uri="{FF2B5EF4-FFF2-40B4-BE49-F238E27FC236}">
                      <a16:creationId xmlns:a16="http://schemas.microsoft.com/office/drawing/2014/main" id="{42BEE317-E319-4091-885F-86E6DF6D156D}"/>
                    </a:ext>
                  </a:extLst>
                </p:cNvPr>
                <p:cNvSpPr/>
                <p:nvPr/>
              </p:nvSpPr>
              <p:spPr>
                <a:xfrm>
                  <a:off x="7891929" y="459876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46" name="フリーフォーム: 図形 2045">
                  <a:extLst>
                    <a:ext uri="{FF2B5EF4-FFF2-40B4-BE49-F238E27FC236}">
                      <a16:creationId xmlns:a16="http://schemas.microsoft.com/office/drawing/2014/main" id="{DC5B4B79-B55C-4E59-8F9C-2FC1E90BF9A9}"/>
                    </a:ext>
                  </a:extLst>
                </p:cNvPr>
                <p:cNvSpPr/>
                <p:nvPr/>
              </p:nvSpPr>
              <p:spPr>
                <a:xfrm>
                  <a:off x="7720479" y="463051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27" name="グループ化 2026">
                <a:extLst>
                  <a:ext uri="{FF2B5EF4-FFF2-40B4-BE49-F238E27FC236}">
                    <a16:creationId xmlns:a16="http://schemas.microsoft.com/office/drawing/2014/main" id="{43B86423-FC2A-4A29-B667-89E40F577686}"/>
                  </a:ext>
                </a:extLst>
              </p:cNvPr>
              <p:cNvGrpSpPr/>
              <p:nvPr/>
            </p:nvGrpSpPr>
            <p:grpSpPr>
              <a:xfrm rot="19690358">
                <a:off x="4302727" y="2807217"/>
                <a:ext cx="354831" cy="152348"/>
                <a:chOff x="7720479" y="4598766"/>
                <a:chExt cx="507868" cy="154501"/>
              </a:xfrm>
            </p:grpSpPr>
            <p:sp>
              <p:nvSpPr>
                <p:cNvPr id="2043" name="フリーフォーム: 図形 2042">
                  <a:extLst>
                    <a:ext uri="{FF2B5EF4-FFF2-40B4-BE49-F238E27FC236}">
                      <a16:creationId xmlns:a16="http://schemas.microsoft.com/office/drawing/2014/main" id="{C41D7EC4-C19E-4EB5-BFFA-EA4DB33FBB56}"/>
                    </a:ext>
                  </a:extLst>
                </p:cNvPr>
                <p:cNvSpPr/>
                <p:nvPr/>
              </p:nvSpPr>
              <p:spPr>
                <a:xfrm>
                  <a:off x="7891929" y="459876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44" name="フリーフォーム: 図形 2043">
                  <a:extLst>
                    <a:ext uri="{FF2B5EF4-FFF2-40B4-BE49-F238E27FC236}">
                      <a16:creationId xmlns:a16="http://schemas.microsoft.com/office/drawing/2014/main" id="{86CF857E-61FF-4230-ADAC-0EBB701C4636}"/>
                    </a:ext>
                  </a:extLst>
                </p:cNvPr>
                <p:cNvSpPr/>
                <p:nvPr/>
              </p:nvSpPr>
              <p:spPr>
                <a:xfrm>
                  <a:off x="7720479" y="463051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28" name="グループ化 2027">
                <a:extLst>
                  <a:ext uri="{FF2B5EF4-FFF2-40B4-BE49-F238E27FC236}">
                    <a16:creationId xmlns:a16="http://schemas.microsoft.com/office/drawing/2014/main" id="{D5DF3E1C-ADF3-49D5-B37E-A12FF9889EA0}"/>
                  </a:ext>
                </a:extLst>
              </p:cNvPr>
              <p:cNvGrpSpPr/>
              <p:nvPr/>
            </p:nvGrpSpPr>
            <p:grpSpPr>
              <a:xfrm rot="19690358">
                <a:off x="4504348" y="2854179"/>
                <a:ext cx="354831" cy="152348"/>
                <a:chOff x="7720479" y="4598766"/>
                <a:chExt cx="507868" cy="154501"/>
              </a:xfrm>
            </p:grpSpPr>
            <p:sp>
              <p:nvSpPr>
                <p:cNvPr id="2041" name="フリーフォーム: 図形 2040">
                  <a:extLst>
                    <a:ext uri="{FF2B5EF4-FFF2-40B4-BE49-F238E27FC236}">
                      <a16:creationId xmlns:a16="http://schemas.microsoft.com/office/drawing/2014/main" id="{80D5D092-9682-4BCB-A316-A2516D5CF697}"/>
                    </a:ext>
                  </a:extLst>
                </p:cNvPr>
                <p:cNvSpPr/>
                <p:nvPr/>
              </p:nvSpPr>
              <p:spPr>
                <a:xfrm>
                  <a:off x="7891929" y="459876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42" name="フリーフォーム: 図形 2041">
                  <a:extLst>
                    <a:ext uri="{FF2B5EF4-FFF2-40B4-BE49-F238E27FC236}">
                      <a16:creationId xmlns:a16="http://schemas.microsoft.com/office/drawing/2014/main" id="{614FB00E-5D96-4589-ACA2-38A865593323}"/>
                    </a:ext>
                  </a:extLst>
                </p:cNvPr>
                <p:cNvSpPr/>
                <p:nvPr/>
              </p:nvSpPr>
              <p:spPr>
                <a:xfrm>
                  <a:off x="7720479" y="463051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29" name="グループ化 2028">
                <a:extLst>
                  <a:ext uri="{FF2B5EF4-FFF2-40B4-BE49-F238E27FC236}">
                    <a16:creationId xmlns:a16="http://schemas.microsoft.com/office/drawing/2014/main" id="{BB312041-C5D1-474D-9877-3E1079DB89A6}"/>
                  </a:ext>
                </a:extLst>
              </p:cNvPr>
              <p:cNvGrpSpPr/>
              <p:nvPr/>
            </p:nvGrpSpPr>
            <p:grpSpPr>
              <a:xfrm rot="21074335">
                <a:off x="4259758" y="2998194"/>
                <a:ext cx="354831" cy="152348"/>
                <a:chOff x="7720479" y="4598766"/>
                <a:chExt cx="507868" cy="154501"/>
              </a:xfrm>
              <a:solidFill>
                <a:srgbClr val="ED7D31">
                  <a:lumMod val="60000"/>
                  <a:lumOff val="40000"/>
                </a:srgbClr>
              </a:solidFill>
            </p:grpSpPr>
            <p:sp>
              <p:nvSpPr>
                <p:cNvPr id="2039" name="フリーフォーム: 図形 2038">
                  <a:extLst>
                    <a:ext uri="{FF2B5EF4-FFF2-40B4-BE49-F238E27FC236}">
                      <a16:creationId xmlns:a16="http://schemas.microsoft.com/office/drawing/2014/main" id="{FCA67DE4-AD5E-4BCD-A73E-9573073E4932}"/>
                    </a:ext>
                  </a:extLst>
                </p:cNvPr>
                <p:cNvSpPr/>
                <p:nvPr/>
              </p:nvSpPr>
              <p:spPr>
                <a:xfrm>
                  <a:off x="7891929" y="459876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40" name="フリーフォーム: 図形 2039">
                  <a:extLst>
                    <a:ext uri="{FF2B5EF4-FFF2-40B4-BE49-F238E27FC236}">
                      <a16:creationId xmlns:a16="http://schemas.microsoft.com/office/drawing/2014/main" id="{BA33782B-1CAB-4929-B7D5-FB2F3670A5A5}"/>
                    </a:ext>
                  </a:extLst>
                </p:cNvPr>
                <p:cNvSpPr/>
                <p:nvPr/>
              </p:nvSpPr>
              <p:spPr>
                <a:xfrm>
                  <a:off x="7720479" y="463051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30" name="グループ化 2029">
                <a:extLst>
                  <a:ext uri="{FF2B5EF4-FFF2-40B4-BE49-F238E27FC236}">
                    <a16:creationId xmlns:a16="http://schemas.microsoft.com/office/drawing/2014/main" id="{12F22467-C01A-4684-8A34-A6D0994BF7C2}"/>
                  </a:ext>
                </a:extLst>
              </p:cNvPr>
              <p:cNvGrpSpPr/>
              <p:nvPr/>
            </p:nvGrpSpPr>
            <p:grpSpPr>
              <a:xfrm rot="21074335">
                <a:off x="4157295" y="2935579"/>
                <a:ext cx="354831" cy="152348"/>
                <a:chOff x="7720479" y="4598766"/>
                <a:chExt cx="507868" cy="154501"/>
              </a:xfrm>
              <a:solidFill>
                <a:srgbClr val="ED7D31">
                  <a:lumMod val="75000"/>
                </a:srgbClr>
              </a:solidFill>
            </p:grpSpPr>
            <p:sp>
              <p:nvSpPr>
                <p:cNvPr id="2037" name="フリーフォーム: 図形 2036">
                  <a:extLst>
                    <a:ext uri="{FF2B5EF4-FFF2-40B4-BE49-F238E27FC236}">
                      <a16:creationId xmlns:a16="http://schemas.microsoft.com/office/drawing/2014/main" id="{ABE30E38-DD69-4CBB-BBA0-ACE2A849A552}"/>
                    </a:ext>
                  </a:extLst>
                </p:cNvPr>
                <p:cNvSpPr/>
                <p:nvPr/>
              </p:nvSpPr>
              <p:spPr>
                <a:xfrm>
                  <a:off x="7891929" y="459876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38" name="フリーフォーム: 図形 2037">
                  <a:extLst>
                    <a:ext uri="{FF2B5EF4-FFF2-40B4-BE49-F238E27FC236}">
                      <a16:creationId xmlns:a16="http://schemas.microsoft.com/office/drawing/2014/main" id="{6127368A-1F88-4466-ADAF-E435B5FA9F30}"/>
                    </a:ext>
                  </a:extLst>
                </p:cNvPr>
                <p:cNvSpPr/>
                <p:nvPr/>
              </p:nvSpPr>
              <p:spPr>
                <a:xfrm>
                  <a:off x="7720479" y="463051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31" name="グループ化 2030">
                <a:extLst>
                  <a:ext uri="{FF2B5EF4-FFF2-40B4-BE49-F238E27FC236}">
                    <a16:creationId xmlns:a16="http://schemas.microsoft.com/office/drawing/2014/main" id="{6CA6A8C3-9259-4160-B807-FF250E87763D}"/>
                  </a:ext>
                </a:extLst>
              </p:cNvPr>
              <p:cNvGrpSpPr/>
              <p:nvPr/>
            </p:nvGrpSpPr>
            <p:grpSpPr>
              <a:xfrm rot="19690358">
                <a:off x="4144074" y="2797825"/>
                <a:ext cx="354831" cy="152348"/>
                <a:chOff x="7720479" y="4598766"/>
                <a:chExt cx="507868" cy="154501"/>
              </a:xfrm>
            </p:grpSpPr>
            <p:sp>
              <p:nvSpPr>
                <p:cNvPr id="2035" name="フリーフォーム: 図形 2034">
                  <a:extLst>
                    <a:ext uri="{FF2B5EF4-FFF2-40B4-BE49-F238E27FC236}">
                      <a16:creationId xmlns:a16="http://schemas.microsoft.com/office/drawing/2014/main" id="{6CDDD484-814E-4FB8-95D3-49782AB13F79}"/>
                    </a:ext>
                  </a:extLst>
                </p:cNvPr>
                <p:cNvSpPr/>
                <p:nvPr/>
              </p:nvSpPr>
              <p:spPr>
                <a:xfrm>
                  <a:off x="7891929" y="459876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36" name="フリーフォーム: 図形 2035">
                  <a:extLst>
                    <a:ext uri="{FF2B5EF4-FFF2-40B4-BE49-F238E27FC236}">
                      <a16:creationId xmlns:a16="http://schemas.microsoft.com/office/drawing/2014/main" id="{EF82AD00-5A3B-45DD-ADE2-98E21A8D8E4C}"/>
                    </a:ext>
                  </a:extLst>
                </p:cNvPr>
                <p:cNvSpPr/>
                <p:nvPr/>
              </p:nvSpPr>
              <p:spPr>
                <a:xfrm>
                  <a:off x="7720479" y="463051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32" name="グループ化 2031">
                <a:extLst>
                  <a:ext uri="{FF2B5EF4-FFF2-40B4-BE49-F238E27FC236}">
                    <a16:creationId xmlns:a16="http://schemas.microsoft.com/office/drawing/2014/main" id="{885B0B47-4D57-4A11-8AEF-C6A45D354F58}"/>
                  </a:ext>
                </a:extLst>
              </p:cNvPr>
              <p:cNvGrpSpPr/>
              <p:nvPr/>
            </p:nvGrpSpPr>
            <p:grpSpPr>
              <a:xfrm rot="21074335">
                <a:off x="4134158" y="2882356"/>
                <a:ext cx="354831" cy="152348"/>
                <a:chOff x="7720479" y="4598766"/>
                <a:chExt cx="507868" cy="154501"/>
              </a:xfrm>
              <a:solidFill>
                <a:srgbClr val="ED7D31">
                  <a:lumMod val="75000"/>
                </a:srgbClr>
              </a:solidFill>
            </p:grpSpPr>
            <p:sp>
              <p:nvSpPr>
                <p:cNvPr id="2033" name="フリーフォーム: 図形 2032">
                  <a:extLst>
                    <a:ext uri="{FF2B5EF4-FFF2-40B4-BE49-F238E27FC236}">
                      <a16:creationId xmlns:a16="http://schemas.microsoft.com/office/drawing/2014/main" id="{4E000054-4708-46D4-A0E8-DF77DC932B6B}"/>
                    </a:ext>
                  </a:extLst>
                </p:cNvPr>
                <p:cNvSpPr/>
                <p:nvPr/>
              </p:nvSpPr>
              <p:spPr>
                <a:xfrm>
                  <a:off x="7891929" y="459876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34" name="フリーフォーム: 図形 2033">
                  <a:extLst>
                    <a:ext uri="{FF2B5EF4-FFF2-40B4-BE49-F238E27FC236}">
                      <a16:creationId xmlns:a16="http://schemas.microsoft.com/office/drawing/2014/main" id="{BC38B4A5-A16C-4763-B3D9-4B210EB10101}"/>
                    </a:ext>
                  </a:extLst>
                </p:cNvPr>
                <p:cNvSpPr/>
                <p:nvPr/>
              </p:nvSpPr>
              <p:spPr>
                <a:xfrm>
                  <a:off x="7720479" y="4630516"/>
                  <a:ext cx="336418" cy="122751"/>
                </a:xfrm>
                <a:custGeom>
                  <a:avLst/>
                  <a:gdLst>
                    <a:gd name="connsiteX0" fmla="*/ 166870 w 478979"/>
                    <a:gd name="connsiteY0" fmla="*/ 0 h 469224"/>
                    <a:gd name="connsiteX1" fmla="*/ 478979 w 478979"/>
                    <a:gd name="connsiteY1" fmla="*/ 180196 h 469224"/>
                    <a:gd name="connsiteX2" fmla="*/ 312109 w 478979"/>
                    <a:gd name="connsiteY2" fmla="*/ 469224 h 469224"/>
                    <a:gd name="connsiteX3" fmla="*/ 0 w 478979"/>
                    <a:gd name="connsiteY3" fmla="*/ 289028 h 46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8979" h="469224">
                      <a:moveTo>
                        <a:pt x="166870" y="0"/>
                      </a:moveTo>
                      <a:cubicBezTo>
                        <a:pt x="293055" y="21704"/>
                        <a:pt x="352795" y="158492"/>
                        <a:pt x="478979" y="180196"/>
                      </a:cubicBezTo>
                      <a:lnTo>
                        <a:pt x="312109" y="469224"/>
                      </a:lnTo>
                      <a:cubicBezTo>
                        <a:pt x="185925" y="447520"/>
                        <a:pt x="126184" y="310732"/>
                        <a:pt x="0" y="28902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2480" name="グループ化 2479">
            <a:extLst>
              <a:ext uri="{FF2B5EF4-FFF2-40B4-BE49-F238E27FC236}">
                <a16:creationId xmlns:a16="http://schemas.microsoft.com/office/drawing/2014/main" id="{D1B59869-E597-4C15-BEA9-5FAC312E7CCF}"/>
              </a:ext>
            </a:extLst>
          </p:cNvPr>
          <p:cNvGrpSpPr/>
          <p:nvPr/>
        </p:nvGrpSpPr>
        <p:grpSpPr>
          <a:xfrm>
            <a:off x="6763311" y="4106200"/>
            <a:ext cx="2375504" cy="1927343"/>
            <a:chOff x="619036" y="2973765"/>
            <a:chExt cx="2375504" cy="1927343"/>
          </a:xfrm>
        </p:grpSpPr>
        <p:grpSp>
          <p:nvGrpSpPr>
            <p:cNvPr id="2481" name="グループ化 2480">
              <a:extLst>
                <a:ext uri="{FF2B5EF4-FFF2-40B4-BE49-F238E27FC236}">
                  <a16:creationId xmlns:a16="http://schemas.microsoft.com/office/drawing/2014/main" id="{D90CA8CF-7D9B-4ACC-A513-26634FDAE777}"/>
                </a:ext>
              </a:extLst>
            </p:cNvPr>
            <p:cNvGrpSpPr/>
            <p:nvPr/>
          </p:nvGrpSpPr>
          <p:grpSpPr>
            <a:xfrm>
              <a:off x="619036" y="2973765"/>
              <a:ext cx="2375504" cy="1927343"/>
              <a:chOff x="1730286" y="2973765"/>
              <a:chExt cx="2375504" cy="1927343"/>
            </a:xfrm>
          </p:grpSpPr>
          <p:sp>
            <p:nvSpPr>
              <p:cNvPr id="2515" name="楕円 2514">
                <a:extLst>
                  <a:ext uri="{FF2B5EF4-FFF2-40B4-BE49-F238E27FC236}">
                    <a16:creationId xmlns:a16="http://schemas.microsoft.com/office/drawing/2014/main" id="{9FADFDEB-AB37-4869-B3A7-5DD34D7D4F60}"/>
                  </a:ext>
                </a:extLst>
              </p:cNvPr>
              <p:cNvSpPr/>
              <p:nvPr/>
            </p:nvSpPr>
            <p:spPr>
              <a:xfrm>
                <a:off x="1730286" y="2973765"/>
                <a:ext cx="2375504" cy="1927343"/>
              </a:xfrm>
              <a:prstGeom prst="ellipse">
                <a:avLst/>
              </a:prstGeom>
              <a:gradFill flip="none" rotWithShape="1">
                <a:gsLst>
                  <a:gs pos="70000">
                    <a:sysClr val="window" lastClr="FFFFFF"/>
                  </a:gs>
                  <a:gs pos="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16" name="グループ化 2515">
                <a:extLst>
                  <a:ext uri="{FF2B5EF4-FFF2-40B4-BE49-F238E27FC236}">
                    <a16:creationId xmlns:a16="http://schemas.microsoft.com/office/drawing/2014/main" id="{4CBE269F-64A2-4AF1-B4D5-928B0F8A1FDF}"/>
                  </a:ext>
                </a:extLst>
              </p:cNvPr>
              <p:cNvGrpSpPr/>
              <p:nvPr/>
            </p:nvGrpSpPr>
            <p:grpSpPr>
              <a:xfrm>
                <a:off x="1814127" y="3386147"/>
                <a:ext cx="2057684" cy="1271493"/>
                <a:chOff x="1814127" y="3386147"/>
                <a:chExt cx="2057684" cy="1271493"/>
              </a:xfrm>
            </p:grpSpPr>
            <p:grpSp>
              <p:nvGrpSpPr>
                <p:cNvPr id="2924" name="グループ化 2923">
                  <a:extLst>
                    <a:ext uri="{FF2B5EF4-FFF2-40B4-BE49-F238E27FC236}">
                      <a16:creationId xmlns:a16="http://schemas.microsoft.com/office/drawing/2014/main" id="{53E0AAB6-1533-42D7-9212-B2938A007A26}"/>
                    </a:ext>
                  </a:extLst>
                </p:cNvPr>
                <p:cNvGrpSpPr/>
                <p:nvPr/>
              </p:nvGrpSpPr>
              <p:grpSpPr>
                <a:xfrm>
                  <a:off x="2623286" y="3504564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3009" name="月 3008">
                    <a:extLst>
                      <a:ext uri="{FF2B5EF4-FFF2-40B4-BE49-F238E27FC236}">
                        <a16:creationId xmlns:a16="http://schemas.microsoft.com/office/drawing/2014/main" id="{7BABB479-FB43-4FD2-B033-A88D90D0F46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10" name="フリーフォーム: 図形 3009">
                    <a:extLst>
                      <a:ext uri="{FF2B5EF4-FFF2-40B4-BE49-F238E27FC236}">
                        <a16:creationId xmlns:a16="http://schemas.microsoft.com/office/drawing/2014/main" id="{01C62CD1-3F34-422A-B04F-FD6D6053B17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11" name="楕円 3010">
                    <a:extLst>
                      <a:ext uri="{FF2B5EF4-FFF2-40B4-BE49-F238E27FC236}">
                        <a16:creationId xmlns:a16="http://schemas.microsoft.com/office/drawing/2014/main" id="{EC945DD2-8277-40D2-BC1B-5D19087BEDCB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25" name="グループ化 2924">
                  <a:extLst>
                    <a:ext uri="{FF2B5EF4-FFF2-40B4-BE49-F238E27FC236}">
                      <a16:creationId xmlns:a16="http://schemas.microsoft.com/office/drawing/2014/main" id="{71AC1D77-D627-43E9-8CB0-ACDE08829534}"/>
                    </a:ext>
                  </a:extLst>
                </p:cNvPr>
                <p:cNvGrpSpPr/>
                <p:nvPr/>
              </p:nvGrpSpPr>
              <p:grpSpPr>
                <a:xfrm flipH="1">
                  <a:off x="2925426" y="3859814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3006" name="月 3005">
                    <a:extLst>
                      <a:ext uri="{FF2B5EF4-FFF2-40B4-BE49-F238E27FC236}">
                        <a16:creationId xmlns:a16="http://schemas.microsoft.com/office/drawing/2014/main" id="{22B2DE54-2A3C-4A85-938F-4F4904A9A59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07" name="フリーフォーム: 図形 3006">
                    <a:extLst>
                      <a:ext uri="{FF2B5EF4-FFF2-40B4-BE49-F238E27FC236}">
                        <a16:creationId xmlns:a16="http://schemas.microsoft.com/office/drawing/2014/main" id="{0029B39B-B859-4DD5-A94C-ABF20BC236D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08" name="楕円 3007">
                    <a:extLst>
                      <a:ext uri="{FF2B5EF4-FFF2-40B4-BE49-F238E27FC236}">
                        <a16:creationId xmlns:a16="http://schemas.microsoft.com/office/drawing/2014/main" id="{AEB66163-049E-41CA-A654-A2A1502971F7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26" name="グループ化 2925">
                  <a:extLst>
                    <a:ext uri="{FF2B5EF4-FFF2-40B4-BE49-F238E27FC236}">
                      <a16:creationId xmlns:a16="http://schemas.microsoft.com/office/drawing/2014/main" id="{49D6AA3A-42FD-49F1-901E-B2338B39C99F}"/>
                    </a:ext>
                  </a:extLst>
                </p:cNvPr>
                <p:cNvGrpSpPr/>
                <p:nvPr/>
              </p:nvGrpSpPr>
              <p:grpSpPr>
                <a:xfrm rot="8100000">
                  <a:off x="2019008" y="3682189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3003" name="月 3002">
                    <a:extLst>
                      <a:ext uri="{FF2B5EF4-FFF2-40B4-BE49-F238E27FC236}">
                        <a16:creationId xmlns:a16="http://schemas.microsoft.com/office/drawing/2014/main" id="{4DB8AA01-784F-4969-BBB1-E484B8BF708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04" name="フリーフォーム: 図形 3003">
                    <a:extLst>
                      <a:ext uri="{FF2B5EF4-FFF2-40B4-BE49-F238E27FC236}">
                        <a16:creationId xmlns:a16="http://schemas.microsoft.com/office/drawing/2014/main" id="{61BFA445-9427-41C3-9B41-E0E008702D9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05" name="楕円 3004">
                    <a:extLst>
                      <a:ext uri="{FF2B5EF4-FFF2-40B4-BE49-F238E27FC236}">
                        <a16:creationId xmlns:a16="http://schemas.microsoft.com/office/drawing/2014/main" id="{B75C8634-F591-453C-9A35-25083F25812D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27" name="グループ化 2926">
                  <a:extLst>
                    <a:ext uri="{FF2B5EF4-FFF2-40B4-BE49-F238E27FC236}">
                      <a16:creationId xmlns:a16="http://schemas.microsoft.com/office/drawing/2014/main" id="{4AAAFECE-7671-4182-A4F0-2F26E8E7FF2F}"/>
                    </a:ext>
                  </a:extLst>
                </p:cNvPr>
                <p:cNvGrpSpPr/>
                <p:nvPr/>
              </p:nvGrpSpPr>
              <p:grpSpPr>
                <a:xfrm rot="20700000">
                  <a:off x="3221206" y="3533858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3000" name="月 2999">
                    <a:extLst>
                      <a:ext uri="{FF2B5EF4-FFF2-40B4-BE49-F238E27FC236}">
                        <a16:creationId xmlns:a16="http://schemas.microsoft.com/office/drawing/2014/main" id="{63FACFC9-61BA-42A8-A7FD-57FE5CB0C8C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01" name="フリーフォーム: 図形 3000">
                    <a:extLst>
                      <a:ext uri="{FF2B5EF4-FFF2-40B4-BE49-F238E27FC236}">
                        <a16:creationId xmlns:a16="http://schemas.microsoft.com/office/drawing/2014/main" id="{FBC8AB6F-C46D-4420-87F0-21FBEA98699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02" name="楕円 3001">
                    <a:extLst>
                      <a:ext uri="{FF2B5EF4-FFF2-40B4-BE49-F238E27FC236}">
                        <a16:creationId xmlns:a16="http://schemas.microsoft.com/office/drawing/2014/main" id="{22390388-0D21-438E-9B59-4C25B68A4D27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28" name="グループ化 2927">
                  <a:extLst>
                    <a:ext uri="{FF2B5EF4-FFF2-40B4-BE49-F238E27FC236}">
                      <a16:creationId xmlns:a16="http://schemas.microsoft.com/office/drawing/2014/main" id="{1A121BAE-64F1-4E8B-859E-F59B8C32597A}"/>
                    </a:ext>
                  </a:extLst>
                </p:cNvPr>
                <p:cNvGrpSpPr/>
                <p:nvPr/>
              </p:nvGrpSpPr>
              <p:grpSpPr>
                <a:xfrm rot="10800000">
                  <a:off x="2094543" y="3386147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997" name="月 2996">
                    <a:extLst>
                      <a:ext uri="{FF2B5EF4-FFF2-40B4-BE49-F238E27FC236}">
                        <a16:creationId xmlns:a16="http://schemas.microsoft.com/office/drawing/2014/main" id="{D5F783A3-6C6E-4CA5-8621-07031B0F88F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98" name="フリーフォーム: 図形 2997">
                    <a:extLst>
                      <a:ext uri="{FF2B5EF4-FFF2-40B4-BE49-F238E27FC236}">
                        <a16:creationId xmlns:a16="http://schemas.microsoft.com/office/drawing/2014/main" id="{2D3F6365-1286-42DE-9C66-D3145F0B969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99" name="楕円 2998">
                    <a:extLst>
                      <a:ext uri="{FF2B5EF4-FFF2-40B4-BE49-F238E27FC236}">
                        <a16:creationId xmlns:a16="http://schemas.microsoft.com/office/drawing/2014/main" id="{C2AB765F-9A93-4E0B-9E3E-ED65F28D33F1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29" name="グループ化 2928">
                  <a:extLst>
                    <a:ext uri="{FF2B5EF4-FFF2-40B4-BE49-F238E27FC236}">
                      <a16:creationId xmlns:a16="http://schemas.microsoft.com/office/drawing/2014/main" id="{471CFD14-2459-43A8-AFDA-2D52DCC856F3}"/>
                    </a:ext>
                  </a:extLst>
                </p:cNvPr>
                <p:cNvGrpSpPr/>
                <p:nvPr/>
              </p:nvGrpSpPr>
              <p:grpSpPr>
                <a:xfrm rot="10800000" flipH="1">
                  <a:off x="2170077" y="3622980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994" name="月 2993">
                    <a:extLst>
                      <a:ext uri="{FF2B5EF4-FFF2-40B4-BE49-F238E27FC236}">
                        <a16:creationId xmlns:a16="http://schemas.microsoft.com/office/drawing/2014/main" id="{667B8ECF-A389-47AD-8664-0257F77DE61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95" name="フリーフォーム: 図形 2994">
                    <a:extLst>
                      <a:ext uri="{FF2B5EF4-FFF2-40B4-BE49-F238E27FC236}">
                        <a16:creationId xmlns:a16="http://schemas.microsoft.com/office/drawing/2014/main" id="{5C9875D2-41C6-412F-8B8D-116047601D1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96" name="楕円 2995">
                    <a:extLst>
                      <a:ext uri="{FF2B5EF4-FFF2-40B4-BE49-F238E27FC236}">
                        <a16:creationId xmlns:a16="http://schemas.microsoft.com/office/drawing/2014/main" id="{FD0ED6F6-916B-4187-9F0B-2D88285F9C72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30" name="グループ化 2929">
                  <a:extLst>
                    <a:ext uri="{FF2B5EF4-FFF2-40B4-BE49-F238E27FC236}">
                      <a16:creationId xmlns:a16="http://schemas.microsoft.com/office/drawing/2014/main" id="{EB775789-AA05-47CC-90BC-D5DC8F6FDED2}"/>
                    </a:ext>
                  </a:extLst>
                </p:cNvPr>
                <p:cNvGrpSpPr/>
                <p:nvPr/>
              </p:nvGrpSpPr>
              <p:grpSpPr>
                <a:xfrm rot="18900000">
                  <a:off x="1862260" y="3491822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991" name="月 2990">
                    <a:extLst>
                      <a:ext uri="{FF2B5EF4-FFF2-40B4-BE49-F238E27FC236}">
                        <a16:creationId xmlns:a16="http://schemas.microsoft.com/office/drawing/2014/main" id="{70D86E4C-FA03-4207-99A1-31CDE26D2EE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92" name="フリーフォーム: 図形 2991">
                    <a:extLst>
                      <a:ext uri="{FF2B5EF4-FFF2-40B4-BE49-F238E27FC236}">
                        <a16:creationId xmlns:a16="http://schemas.microsoft.com/office/drawing/2014/main" id="{3A4A312F-9804-422D-AC27-A13D68D3BA6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93" name="楕円 2992">
                    <a:extLst>
                      <a:ext uri="{FF2B5EF4-FFF2-40B4-BE49-F238E27FC236}">
                        <a16:creationId xmlns:a16="http://schemas.microsoft.com/office/drawing/2014/main" id="{F2758FC8-28A3-42FC-8022-124BC1E356C0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31" name="グループ化 2930">
                  <a:extLst>
                    <a:ext uri="{FF2B5EF4-FFF2-40B4-BE49-F238E27FC236}">
                      <a16:creationId xmlns:a16="http://schemas.microsoft.com/office/drawing/2014/main" id="{A743F8A9-18B4-4F96-9A9C-A22969233C4F}"/>
                    </a:ext>
                  </a:extLst>
                </p:cNvPr>
                <p:cNvGrpSpPr/>
                <p:nvPr/>
              </p:nvGrpSpPr>
              <p:grpSpPr>
                <a:xfrm rot="9900000">
                  <a:off x="2245612" y="3445355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988" name="月 2987">
                    <a:extLst>
                      <a:ext uri="{FF2B5EF4-FFF2-40B4-BE49-F238E27FC236}">
                        <a16:creationId xmlns:a16="http://schemas.microsoft.com/office/drawing/2014/main" id="{FA951081-95DD-404E-BC27-29240EF2F72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89" name="フリーフォーム: 図形 2988">
                    <a:extLst>
                      <a:ext uri="{FF2B5EF4-FFF2-40B4-BE49-F238E27FC236}">
                        <a16:creationId xmlns:a16="http://schemas.microsoft.com/office/drawing/2014/main" id="{D900EB43-5316-49F0-9B5A-1FF00ED723E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90" name="楕円 2989">
                    <a:extLst>
                      <a:ext uri="{FF2B5EF4-FFF2-40B4-BE49-F238E27FC236}">
                        <a16:creationId xmlns:a16="http://schemas.microsoft.com/office/drawing/2014/main" id="{4C41CA72-6135-422F-9D9E-9BC4431779FF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32" name="グループ化 2931">
                  <a:extLst>
                    <a:ext uri="{FF2B5EF4-FFF2-40B4-BE49-F238E27FC236}">
                      <a16:creationId xmlns:a16="http://schemas.microsoft.com/office/drawing/2014/main" id="{E255157C-7A2A-4DF5-929F-86AF8E64696D}"/>
                    </a:ext>
                  </a:extLst>
                </p:cNvPr>
                <p:cNvGrpSpPr/>
                <p:nvPr/>
              </p:nvGrpSpPr>
              <p:grpSpPr>
                <a:xfrm rot="9900000" flipH="1">
                  <a:off x="2321147" y="3741397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985" name="月 2984">
                    <a:extLst>
                      <a:ext uri="{FF2B5EF4-FFF2-40B4-BE49-F238E27FC236}">
                        <a16:creationId xmlns:a16="http://schemas.microsoft.com/office/drawing/2014/main" id="{56CFD6E5-611E-4BC6-B830-C2233684DEB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86" name="フリーフォーム: 図形 2985">
                    <a:extLst>
                      <a:ext uri="{FF2B5EF4-FFF2-40B4-BE49-F238E27FC236}">
                        <a16:creationId xmlns:a16="http://schemas.microsoft.com/office/drawing/2014/main" id="{4FD5639A-FE08-4525-92F8-4E8898414DE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87" name="楕円 2986">
                    <a:extLst>
                      <a:ext uri="{FF2B5EF4-FFF2-40B4-BE49-F238E27FC236}">
                        <a16:creationId xmlns:a16="http://schemas.microsoft.com/office/drawing/2014/main" id="{3A12D554-A8F7-4F81-A2B2-7CAD52622ED9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33" name="グループ化 2932">
                  <a:extLst>
                    <a:ext uri="{FF2B5EF4-FFF2-40B4-BE49-F238E27FC236}">
                      <a16:creationId xmlns:a16="http://schemas.microsoft.com/office/drawing/2014/main" id="{D7A56F73-1854-4C60-AD0A-1D0DEFEB0CA5}"/>
                    </a:ext>
                  </a:extLst>
                </p:cNvPr>
                <p:cNvGrpSpPr/>
                <p:nvPr/>
              </p:nvGrpSpPr>
              <p:grpSpPr>
                <a:xfrm>
                  <a:off x="2849891" y="3800605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982" name="月 2981">
                    <a:extLst>
                      <a:ext uri="{FF2B5EF4-FFF2-40B4-BE49-F238E27FC236}">
                        <a16:creationId xmlns:a16="http://schemas.microsoft.com/office/drawing/2014/main" id="{E28BE59F-1116-475C-8059-022907DDFE2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83" name="フリーフォーム: 図形 2982">
                    <a:extLst>
                      <a:ext uri="{FF2B5EF4-FFF2-40B4-BE49-F238E27FC236}">
                        <a16:creationId xmlns:a16="http://schemas.microsoft.com/office/drawing/2014/main" id="{3A6F1912-4A12-4446-9065-E9B679B1AC5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84" name="楕円 2983">
                    <a:extLst>
                      <a:ext uri="{FF2B5EF4-FFF2-40B4-BE49-F238E27FC236}">
                        <a16:creationId xmlns:a16="http://schemas.microsoft.com/office/drawing/2014/main" id="{CC94D6FB-AC73-4CC0-A8CD-988E890D84AB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34" name="グループ化 2933">
                  <a:extLst>
                    <a:ext uri="{FF2B5EF4-FFF2-40B4-BE49-F238E27FC236}">
                      <a16:creationId xmlns:a16="http://schemas.microsoft.com/office/drawing/2014/main" id="{043499A2-9DD7-4DFE-95E8-437F2CB6550C}"/>
                    </a:ext>
                  </a:extLst>
                </p:cNvPr>
                <p:cNvGrpSpPr/>
                <p:nvPr/>
              </p:nvGrpSpPr>
              <p:grpSpPr>
                <a:xfrm flipH="1">
                  <a:off x="3152030" y="4037439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979" name="月 2978">
                    <a:extLst>
                      <a:ext uri="{FF2B5EF4-FFF2-40B4-BE49-F238E27FC236}">
                        <a16:creationId xmlns:a16="http://schemas.microsoft.com/office/drawing/2014/main" id="{B747EAB9-A65C-4CB9-9ECC-1DA697360CA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80" name="フリーフォーム: 図形 2979">
                    <a:extLst>
                      <a:ext uri="{FF2B5EF4-FFF2-40B4-BE49-F238E27FC236}">
                        <a16:creationId xmlns:a16="http://schemas.microsoft.com/office/drawing/2014/main" id="{79B61085-CBE9-4B0E-B81E-17038131DAB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81" name="楕円 2980">
                    <a:extLst>
                      <a:ext uri="{FF2B5EF4-FFF2-40B4-BE49-F238E27FC236}">
                        <a16:creationId xmlns:a16="http://schemas.microsoft.com/office/drawing/2014/main" id="{AD9EB3DA-18AE-4D9A-9883-1830F482FC28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35" name="グループ化 2934">
                  <a:extLst>
                    <a:ext uri="{FF2B5EF4-FFF2-40B4-BE49-F238E27FC236}">
                      <a16:creationId xmlns:a16="http://schemas.microsoft.com/office/drawing/2014/main" id="{B1F7E449-F5B6-4BA7-A683-4BEB872461C8}"/>
                    </a:ext>
                  </a:extLst>
                </p:cNvPr>
                <p:cNvGrpSpPr/>
                <p:nvPr/>
              </p:nvGrpSpPr>
              <p:grpSpPr>
                <a:xfrm rot="10800000">
                  <a:off x="2797796" y="4566032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976" name="月 2975">
                    <a:extLst>
                      <a:ext uri="{FF2B5EF4-FFF2-40B4-BE49-F238E27FC236}">
                        <a16:creationId xmlns:a16="http://schemas.microsoft.com/office/drawing/2014/main" id="{7166522F-50F2-4644-96E6-C2C533E0694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77" name="フリーフォーム: 図形 2976">
                    <a:extLst>
                      <a:ext uri="{FF2B5EF4-FFF2-40B4-BE49-F238E27FC236}">
                        <a16:creationId xmlns:a16="http://schemas.microsoft.com/office/drawing/2014/main" id="{683D5412-6B88-4D50-9AFB-D32E9103881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78" name="楕円 2977">
                    <a:extLst>
                      <a:ext uri="{FF2B5EF4-FFF2-40B4-BE49-F238E27FC236}">
                        <a16:creationId xmlns:a16="http://schemas.microsoft.com/office/drawing/2014/main" id="{62D77586-E1FA-4639-A858-02C4DB209138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36" name="グループ化 2935">
                  <a:extLst>
                    <a:ext uri="{FF2B5EF4-FFF2-40B4-BE49-F238E27FC236}">
                      <a16:creationId xmlns:a16="http://schemas.microsoft.com/office/drawing/2014/main" id="{273A713B-FD76-4850-AAFD-42ACCFD3B796}"/>
                    </a:ext>
                  </a:extLst>
                </p:cNvPr>
                <p:cNvGrpSpPr/>
                <p:nvPr/>
              </p:nvGrpSpPr>
              <p:grpSpPr>
                <a:xfrm rot="10800000" flipH="1">
                  <a:off x="2472217" y="4215064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973" name="月 2972">
                    <a:extLst>
                      <a:ext uri="{FF2B5EF4-FFF2-40B4-BE49-F238E27FC236}">
                        <a16:creationId xmlns:a16="http://schemas.microsoft.com/office/drawing/2014/main" id="{CC0FFA26-CB18-4B22-9A82-6DCB67E6048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74" name="フリーフォーム: 図形 2973">
                    <a:extLst>
                      <a:ext uri="{FF2B5EF4-FFF2-40B4-BE49-F238E27FC236}">
                        <a16:creationId xmlns:a16="http://schemas.microsoft.com/office/drawing/2014/main" id="{CB1C6D72-6B03-4E09-9C35-482E160902C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75" name="楕円 2974">
                    <a:extLst>
                      <a:ext uri="{FF2B5EF4-FFF2-40B4-BE49-F238E27FC236}">
                        <a16:creationId xmlns:a16="http://schemas.microsoft.com/office/drawing/2014/main" id="{6416A03A-99F0-4C0B-AA8C-3009475C1A53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37" name="グループ化 2936">
                  <a:extLst>
                    <a:ext uri="{FF2B5EF4-FFF2-40B4-BE49-F238E27FC236}">
                      <a16:creationId xmlns:a16="http://schemas.microsoft.com/office/drawing/2014/main" id="{46449CBA-31C6-4A73-AC28-9134D6871543}"/>
                    </a:ext>
                  </a:extLst>
                </p:cNvPr>
                <p:cNvGrpSpPr/>
                <p:nvPr/>
              </p:nvGrpSpPr>
              <p:grpSpPr>
                <a:xfrm rot="18900000">
                  <a:off x="1943473" y="4155856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970" name="月 2969">
                    <a:extLst>
                      <a:ext uri="{FF2B5EF4-FFF2-40B4-BE49-F238E27FC236}">
                        <a16:creationId xmlns:a16="http://schemas.microsoft.com/office/drawing/2014/main" id="{1CF03582-6765-42B5-AE73-9A52EE5669C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71" name="フリーフォーム: 図形 2970">
                    <a:extLst>
                      <a:ext uri="{FF2B5EF4-FFF2-40B4-BE49-F238E27FC236}">
                        <a16:creationId xmlns:a16="http://schemas.microsoft.com/office/drawing/2014/main" id="{95C4D375-F881-42C7-8499-2AA2A6729D6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72" name="楕円 2971">
                    <a:extLst>
                      <a:ext uri="{FF2B5EF4-FFF2-40B4-BE49-F238E27FC236}">
                        <a16:creationId xmlns:a16="http://schemas.microsoft.com/office/drawing/2014/main" id="{03444654-D3C1-4AE6-87D8-A99E0E086F13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38" name="グループ化 2937">
                  <a:extLst>
                    <a:ext uri="{FF2B5EF4-FFF2-40B4-BE49-F238E27FC236}">
                      <a16:creationId xmlns:a16="http://schemas.microsoft.com/office/drawing/2014/main" id="{7732077A-2060-485C-953F-F16322B5399D}"/>
                    </a:ext>
                  </a:extLst>
                </p:cNvPr>
                <p:cNvGrpSpPr/>
                <p:nvPr/>
              </p:nvGrpSpPr>
              <p:grpSpPr>
                <a:xfrm rot="9900000">
                  <a:off x="2698821" y="3978231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967" name="月 2966">
                    <a:extLst>
                      <a:ext uri="{FF2B5EF4-FFF2-40B4-BE49-F238E27FC236}">
                        <a16:creationId xmlns:a16="http://schemas.microsoft.com/office/drawing/2014/main" id="{989A43ED-9EAB-45DC-B279-91854E4D6CA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68" name="フリーフォーム: 図形 2967">
                    <a:extLst>
                      <a:ext uri="{FF2B5EF4-FFF2-40B4-BE49-F238E27FC236}">
                        <a16:creationId xmlns:a16="http://schemas.microsoft.com/office/drawing/2014/main" id="{C8D2DCB8-AA14-4241-8814-EDDD9D3C71F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69" name="楕円 2968">
                    <a:extLst>
                      <a:ext uri="{FF2B5EF4-FFF2-40B4-BE49-F238E27FC236}">
                        <a16:creationId xmlns:a16="http://schemas.microsoft.com/office/drawing/2014/main" id="{BC14BF94-F1A9-46D1-B301-E82444F0A544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39" name="グループ化 2938">
                  <a:extLst>
                    <a:ext uri="{FF2B5EF4-FFF2-40B4-BE49-F238E27FC236}">
                      <a16:creationId xmlns:a16="http://schemas.microsoft.com/office/drawing/2014/main" id="{3CBD1D30-FE3C-4217-A7E3-4007F7B229DF}"/>
                    </a:ext>
                  </a:extLst>
                </p:cNvPr>
                <p:cNvGrpSpPr/>
                <p:nvPr/>
              </p:nvGrpSpPr>
              <p:grpSpPr>
                <a:xfrm rot="9900000" flipH="1">
                  <a:off x="3000960" y="4333481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964" name="月 2963">
                    <a:extLst>
                      <a:ext uri="{FF2B5EF4-FFF2-40B4-BE49-F238E27FC236}">
                        <a16:creationId xmlns:a16="http://schemas.microsoft.com/office/drawing/2014/main" id="{68934308-3D01-4A63-A320-292F57628D3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65" name="フリーフォーム: 図形 2964">
                    <a:extLst>
                      <a:ext uri="{FF2B5EF4-FFF2-40B4-BE49-F238E27FC236}">
                        <a16:creationId xmlns:a16="http://schemas.microsoft.com/office/drawing/2014/main" id="{3D1C07A1-A3B9-433E-985D-FBF8BCF6DE2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66" name="楕円 2965">
                    <a:extLst>
                      <a:ext uri="{FF2B5EF4-FFF2-40B4-BE49-F238E27FC236}">
                        <a16:creationId xmlns:a16="http://schemas.microsoft.com/office/drawing/2014/main" id="{2DE645C8-C729-4004-B081-5FCC255FB536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40" name="グループ化 2939">
                  <a:extLst>
                    <a:ext uri="{FF2B5EF4-FFF2-40B4-BE49-F238E27FC236}">
                      <a16:creationId xmlns:a16="http://schemas.microsoft.com/office/drawing/2014/main" id="{DBC6E56F-F25D-44E3-B310-831D12CCD4F8}"/>
                    </a:ext>
                  </a:extLst>
                </p:cNvPr>
                <p:cNvGrpSpPr/>
                <p:nvPr/>
              </p:nvGrpSpPr>
              <p:grpSpPr>
                <a:xfrm>
                  <a:off x="1943484" y="3601033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961" name="月 2960">
                    <a:extLst>
                      <a:ext uri="{FF2B5EF4-FFF2-40B4-BE49-F238E27FC236}">
                        <a16:creationId xmlns:a16="http://schemas.microsoft.com/office/drawing/2014/main" id="{6F22F188-4A8D-455F-A5D2-76F7BCD91AA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62" name="フリーフォーム: 図形 2961">
                    <a:extLst>
                      <a:ext uri="{FF2B5EF4-FFF2-40B4-BE49-F238E27FC236}">
                        <a16:creationId xmlns:a16="http://schemas.microsoft.com/office/drawing/2014/main" id="{D0243EE5-0E03-4C59-A627-891263FE986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63" name="楕円 2962">
                    <a:extLst>
                      <a:ext uri="{FF2B5EF4-FFF2-40B4-BE49-F238E27FC236}">
                        <a16:creationId xmlns:a16="http://schemas.microsoft.com/office/drawing/2014/main" id="{ADB4E0A6-802E-4F33-A6AF-4FD38131916C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41" name="グループ化 2940">
                  <a:extLst>
                    <a:ext uri="{FF2B5EF4-FFF2-40B4-BE49-F238E27FC236}">
                      <a16:creationId xmlns:a16="http://schemas.microsoft.com/office/drawing/2014/main" id="{268B8069-D600-414B-9D9F-53C04F5058B6}"/>
                    </a:ext>
                  </a:extLst>
                </p:cNvPr>
                <p:cNvGrpSpPr/>
                <p:nvPr/>
              </p:nvGrpSpPr>
              <p:grpSpPr>
                <a:xfrm rot="8100000">
                  <a:off x="1814127" y="3706708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958" name="月 2957">
                    <a:extLst>
                      <a:ext uri="{FF2B5EF4-FFF2-40B4-BE49-F238E27FC236}">
                        <a16:creationId xmlns:a16="http://schemas.microsoft.com/office/drawing/2014/main" id="{456092B9-D73F-4936-B424-73A616AD2C0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59" name="フリーフォーム: 図形 2958">
                    <a:extLst>
                      <a:ext uri="{FF2B5EF4-FFF2-40B4-BE49-F238E27FC236}">
                        <a16:creationId xmlns:a16="http://schemas.microsoft.com/office/drawing/2014/main" id="{196A3B1D-CE10-44A4-8CC9-8AD00361EE4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60" name="楕円 2959">
                    <a:extLst>
                      <a:ext uri="{FF2B5EF4-FFF2-40B4-BE49-F238E27FC236}">
                        <a16:creationId xmlns:a16="http://schemas.microsoft.com/office/drawing/2014/main" id="{56127CA7-183F-418E-B120-18EBBAC609F1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42" name="グループ化 2941">
                  <a:extLst>
                    <a:ext uri="{FF2B5EF4-FFF2-40B4-BE49-F238E27FC236}">
                      <a16:creationId xmlns:a16="http://schemas.microsoft.com/office/drawing/2014/main" id="{92991B60-A390-4F54-9A83-18ABE9E53E74}"/>
                    </a:ext>
                  </a:extLst>
                </p:cNvPr>
                <p:cNvGrpSpPr/>
                <p:nvPr/>
              </p:nvGrpSpPr>
              <p:grpSpPr>
                <a:xfrm rot="8100000" flipH="1">
                  <a:off x="2396682" y="4096647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955" name="月 2954">
                    <a:extLst>
                      <a:ext uri="{FF2B5EF4-FFF2-40B4-BE49-F238E27FC236}">
                        <a16:creationId xmlns:a16="http://schemas.microsoft.com/office/drawing/2014/main" id="{79A99425-79BD-4033-86B3-66C02FC9232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56" name="フリーフォーム: 図形 2955">
                    <a:extLst>
                      <a:ext uri="{FF2B5EF4-FFF2-40B4-BE49-F238E27FC236}">
                        <a16:creationId xmlns:a16="http://schemas.microsoft.com/office/drawing/2014/main" id="{281D30E3-158A-4636-B159-AD8C858A6FF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57" name="楕円 2956">
                    <a:extLst>
                      <a:ext uri="{FF2B5EF4-FFF2-40B4-BE49-F238E27FC236}">
                        <a16:creationId xmlns:a16="http://schemas.microsoft.com/office/drawing/2014/main" id="{D873DA2D-1EB9-4C7D-9B8F-6A2826A0AA4A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43" name="グループ化 2942">
                  <a:extLst>
                    <a:ext uri="{FF2B5EF4-FFF2-40B4-BE49-F238E27FC236}">
                      <a16:creationId xmlns:a16="http://schemas.microsoft.com/office/drawing/2014/main" id="{7293A387-DC1D-471F-9FD2-3BCAE260EFCA}"/>
                    </a:ext>
                  </a:extLst>
                </p:cNvPr>
                <p:cNvGrpSpPr/>
                <p:nvPr/>
              </p:nvGrpSpPr>
              <p:grpSpPr>
                <a:xfrm rot="900000">
                  <a:off x="2774356" y="3919022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952" name="月 2951">
                    <a:extLst>
                      <a:ext uri="{FF2B5EF4-FFF2-40B4-BE49-F238E27FC236}">
                        <a16:creationId xmlns:a16="http://schemas.microsoft.com/office/drawing/2014/main" id="{6161ABC9-2300-48F0-979F-22EE0770061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53" name="フリーフォーム: 図形 2952">
                    <a:extLst>
                      <a:ext uri="{FF2B5EF4-FFF2-40B4-BE49-F238E27FC236}">
                        <a16:creationId xmlns:a16="http://schemas.microsoft.com/office/drawing/2014/main" id="{5F0B3BB8-4D51-415E-A89C-455EF1C9C93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54" name="楕円 2953">
                    <a:extLst>
                      <a:ext uri="{FF2B5EF4-FFF2-40B4-BE49-F238E27FC236}">
                        <a16:creationId xmlns:a16="http://schemas.microsoft.com/office/drawing/2014/main" id="{D06F6CCC-2317-4EEC-A24A-D304407BC965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44" name="グループ化 2943">
                  <a:extLst>
                    <a:ext uri="{FF2B5EF4-FFF2-40B4-BE49-F238E27FC236}">
                      <a16:creationId xmlns:a16="http://schemas.microsoft.com/office/drawing/2014/main" id="{486D4306-32A4-4F06-8DE1-B13A079E345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076495" y="4274272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949" name="月 2948">
                    <a:extLst>
                      <a:ext uri="{FF2B5EF4-FFF2-40B4-BE49-F238E27FC236}">
                        <a16:creationId xmlns:a16="http://schemas.microsoft.com/office/drawing/2014/main" id="{B5278A66-1B18-4B77-A1D0-32CEDF24FD2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50" name="フリーフォーム: 図形 2949">
                    <a:extLst>
                      <a:ext uri="{FF2B5EF4-FFF2-40B4-BE49-F238E27FC236}">
                        <a16:creationId xmlns:a16="http://schemas.microsoft.com/office/drawing/2014/main" id="{39E68F68-F124-49A1-A212-3B40E2CB76C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51" name="楕円 2950">
                    <a:extLst>
                      <a:ext uri="{FF2B5EF4-FFF2-40B4-BE49-F238E27FC236}">
                        <a16:creationId xmlns:a16="http://schemas.microsoft.com/office/drawing/2014/main" id="{644B13BC-9594-4DAC-A103-EBB0A0EDA7C9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45" name="グループ化 2944">
                  <a:extLst>
                    <a:ext uri="{FF2B5EF4-FFF2-40B4-BE49-F238E27FC236}">
                      <a16:creationId xmlns:a16="http://schemas.microsoft.com/office/drawing/2014/main" id="{8B791442-4965-465B-973B-16012FE49C0D}"/>
                    </a:ext>
                  </a:extLst>
                </p:cNvPr>
                <p:cNvGrpSpPr/>
                <p:nvPr/>
              </p:nvGrpSpPr>
              <p:grpSpPr>
                <a:xfrm rot="10800000" flipH="1">
                  <a:off x="2547752" y="4392689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946" name="月 2945">
                    <a:extLst>
                      <a:ext uri="{FF2B5EF4-FFF2-40B4-BE49-F238E27FC236}">
                        <a16:creationId xmlns:a16="http://schemas.microsoft.com/office/drawing/2014/main" id="{AD5137DB-F18F-4C4F-AD26-007CE74B33A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47" name="フリーフォーム: 図形 2946">
                    <a:extLst>
                      <a:ext uri="{FF2B5EF4-FFF2-40B4-BE49-F238E27FC236}">
                        <a16:creationId xmlns:a16="http://schemas.microsoft.com/office/drawing/2014/main" id="{8EFA8071-7395-49DF-9407-65AB34835D1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48" name="楕円 2947">
                    <a:extLst>
                      <a:ext uri="{FF2B5EF4-FFF2-40B4-BE49-F238E27FC236}">
                        <a16:creationId xmlns:a16="http://schemas.microsoft.com/office/drawing/2014/main" id="{2C908417-65B4-4B1C-A4AD-D0EE1D00958B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2517" name="正方形/長方形 2516">
                <a:extLst>
                  <a:ext uri="{FF2B5EF4-FFF2-40B4-BE49-F238E27FC236}">
                    <a16:creationId xmlns:a16="http://schemas.microsoft.com/office/drawing/2014/main" id="{FD419C27-71E7-4ECB-86D9-3EACA5A61995}"/>
                  </a:ext>
                </a:extLst>
              </p:cNvPr>
              <p:cNvSpPr/>
              <p:nvPr/>
            </p:nvSpPr>
            <p:spPr>
              <a:xfrm rot="7200000">
                <a:off x="2168424" y="3636546"/>
                <a:ext cx="319087" cy="82325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FF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8" name="正方形/長方形 2517">
                <a:extLst>
                  <a:ext uri="{FF2B5EF4-FFF2-40B4-BE49-F238E27FC236}">
                    <a16:creationId xmlns:a16="http://schemas.microsoft.com/office/drawing/2014/main" id="{1C7C00D5-3F6F-4D84-9A89-305332EFD97D}"/>
                  </a:ext>
                </a:extLst>
              </p:cNvPr>
              <p:cNvSpPr/>
              <p:nvPr/>
            </p:nvSpPr>
            <p:spPr>
              <a:xfrm rot="7743961">
                <a:off x="2008881" y="3403787"/>
                <a:ext cx="319087" cy="82325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FF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9" name="正方形/長方形 2518">
                <a:extLst>
                  <a:ext uri="{FF2B5EF4-FFF2-40B4-BE49-F238E27FC236}">
                    <a16:creationId xmlns:a16="http://schemas.microsoft.com/office/drawing/2014/main" id="{69F5173C-8937-4AFE-8F8C-07082B390110}"/>
                  </a:ext>
                </a:extLst>
              </p:cNvPr>
              <p:cNvSpPr/>
              <p:nvPr/>
            </p:nvSpPr>
            <p:spPr>
              <a:xfrm rot="18900000">
                <a:off x="2213668" y="3988549"/>
                <a:ext cx="262695" cy="61315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FF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0" name="正方形/長方形 2519">
                <a:extLst>
                  <a:ext uri="{FF2B5EF4-FFF2-40B4-BE49-F238E27FC236}">
                    <a16:creationId xmlns:a16="http://schemas.microsoft.com/office/drawing/2014/main" id="{C27F5226-5983-494E-9709-D652E9F40593}"/>
                  </a:ext>
                </a:extLst>
              </p:cNvPr>
              <p:cNvSpPr/>
              <p:nvPr/>
            </p:nvSpPr>
            <p:spPr>
              <a:xfrm rot="19443961">
                <a:off x="2052822" y="3751216"/>
                <a:ext cx="262695" cy="61315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FF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1" name="正方形/長方形 2520">
                <a:extLst>
                  <a:ext uri="{FF2B5EF4-FFF2-40B4-BE49-F238E27FC236}">
                    <a16:creationId xmlns:a16="http://schemas.microsoft.com/office/drawing/2014/main" id="{38510CF5-AEDF-4843-8960-42C7BEFDC0B4}"/>
                  </a:ext>
                </a:extLst>
              </p:cNvPr>
              <p:cNvSpPr/>
              <p:nvPr/>
            </p:nvSpPr>
            <p:spPr>
              <a:xfrm rot="18247798">
                <a:off x="2706999" y="3637591"/>
                <a:ext cx="290060" cy="82325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FF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2" name="正方形/長方形 2521">
                <a:extLst>
                  <a:ext uri="{FF2B5EF4-FFF2-40B4-BE49-F238E27FC236}">
                    <a16:creationId xmlns:a16="http://schemas.microsoft.com/office/drawing/2014/main" id="{34E4174F-A164-4D90-B34F-CF59C43DFEC1}"/>
                  </a:ext>
                </a:extLst>
              </p:cNvPr>
              <p:cNvSpPr/>
              <p:nvPr/>
            </p:nvSpPr>
            <p:spPr>
              <a:xfrm rot="18791759">
                <a:off x="2547111" y="3407100"/>
                <a:ext cx="290060" cy="82325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FF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3" name="正方形/長方形 2522">
                <a:extLst>
                  <a:ext uri="{FF2B5EF4-FFF2-40B4-BE49-F238E27FC236}">
                    <a16:creationId xmlns:a16="http://schemas.microsoft.com/office/drawing/2014/main" id="{A25DFB85-6211-482C-8CAA-3DB00A1EC6B9}"/>
                  </a:ext>
                </a:extLst>
              </p:cNvPr>
              <p:cNvSpPr/>
              <p:nvPr/>
            </p:nvSpPr>
            <p:spPr>
              <a:xfrm rot="8347798">
                <a:off x="2746493" y="3992465"/>
                <a:ext cx="238798" cy="61315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FF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4" name="正方形/長方形 2523">
                <a:extLst>
                  <a:ext uri="{FF2B5EF4-FFF2-40B4-BE49-F238E27FC236}">
                    <a16:creationId xmlns:a16="http://schemas.microsoft.com/office/drawing/2014/main" id="{EF7925E2-FA1B-413A-B048-3983D5028A42}"/>
                  </a:ext>
                </a:extLst>
              </p:cNvPr>
              <p:cNvSpPr/>
              <p:nvPr/>
            </p:nvSpPr>
            <p:spPr>
              <a:xfrm rot="8891759">
                <a:off x="2584888" y="3756862"/>
                <a:ext cx="238798" cy="61315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FF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25" name="グループ化 2524">
                <a:extLst>
                  <a:ext uri="{FF2B5EF4-FFF2-40B4-BE49-F238E27FC236}">
                    <a16:creationId xmlns:a16="http://schemas.microsoft.com/office/drawing/2014/main" id="{8BD85D60-BE75-42D8-8102-98890523191D}"/>
                  </a:ext>
                </a:extLst>
              </p:cNvPr>
              <p:cNvGrpSpPr/>
              <p:nvPr/>
            </p:nvGrpSpPr>
            <p:grpSpPr>
              <a:xfrm>
                <a:off x="2087491" y="3225801"/>
                <a:ext cx="1827354" cy="1328356"/>
                <a:chOff x="1584363" y="659375"/>
                <a:chExt cx="2776350" cy="2018210"/>
              </a:xfrm>
            </p:grpSpPr>
            <p:sp>
              <p:nvSpPr>
                <p:cNvPr id="2907" name="楕円 8">
                  <a:extLst>
                    <a:ext uri="{FF2B5EF4-FFF2-40B4-BE49-F238E27FC236}">
                      <a16:creationId xmlns:a16="http://schemas.microsoft.com/office/drawing/2014/main" id="{EA37BA64-05F3-400F-A253-7C20C9F47577}"/>
                    </a:ext>
                  </a:extLst>
                </p:cNvPr>
                <p:cNvSpPr/>
                <p:nvPr/>
              </p:nvSpPr>
              <p:spPr>
                <a:xfrm>
                  <a:off x="3075910" y="1234669"/>
                  <a:ext cx="281813" cy="279857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9100" h="565150">
                      <a:moveTo>
                        <a:pt x="12908" y="282575"/>
                      </a:moveTo>
                      <a:cubicBezTo>
                        <a:pt x="76408" y="126513"/>
                        <a:pt x="133140" y="0"/>
                        <a:pt x="281453" y="0"/>
                      </a:cubicBezTo>
                      <a:cubicBezTo>
                        <a:pt x="429766" y="0"/>
                        <a:pt x="467448" y="145563"/>
                        <a:pt x="549998" y="282575"/>
                      </a:cubicBezTo>
                      <a:cubicBezTo>
                        <a:pt x="632548" y="419587"/>
                        <a:pt x="429766" y="565150"/>
                        <a:pt x="281453" y="565150"/>
                      </a:cubicBezTo>
                      <a:cubicBezTo>
                        <a:pt x="133140" y="565150"/>
                        <a:pt x="-50592" y="438637"/>
                        <a:pt x="12908" y="28257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08" name="楕円 8">
                  <a:extLst>
                    <a:ext uri="{FF2B5EF4-FFF2-40B4-BE49-F238E27FC236}">
                      <a16:creationId xmlns:a16="http://schemas.microsoft.com/office/drawing/2014/main" id="{437DC096-CF4E-427A-B3FE-DE81BB674D60}"/>
                    </a:ext>
                  </a:extLst>
                </p:cNvPr>
                <p:cNvSpPr/>
                <p:nvPr/>
              </p:nvSpPr>
              <p:spPr>
                <a:xfrm>
                  <a:off x="2131508" y="659375"/>
                  <a:ext cx="257519" cy="327536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0039" h="661433">
                      <a:moveTo>
                        <a:pt x="2090" y="378851"/>
                      </a:moveTo>
                      <a:cubicBezTo>
                        <a:pt x="27490" y="205284"/>
                        <a:pt x="164187" y="-16966"/>
                        <a:pt x="346835" y="1026"/>
                      </a:cubicBezTo>
                      <a:cubicBezTo>
                        <a:pt x="529483" y="19018"/>
                        <a:pt x="367730" y="256084"/>
                        <a:pt x="488380" y="372501"/>
                      </a:cubicBezTo>
                      <a:cubicBezTo>
                        <a:pt x="609030" y="488918"/>
                        <a:pt x="351683" y="660368"/>
                        <a:pt x="270635" y="661426"/>
                      </a:cubicBezTo>
                      <a:cubicBezTo>
                        <a:pt x="189587" y="662484"/>
                        <a:pt x="-23310" y="552418"/>
                        <a:pt x="2090" y="37885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09" name="楕円 8">
                  <a:extLst>
                    <a:ext uri="{FF2B5EF4-FFF2-40B4-BE49-F238E27FC236}">
                      <a16:creationId xmlns:a16="http://schemas.microsoft.com/office/drawing/2014/main" id="{A387EA76-06FB-412A-8912-6FFA90C927BB}"/>
                    </a:ext>
                  </a:extLst>
                </p:cNvPr>
                <p:cNvSpPr/>
                <p:nvPr/>
              </p:nvSpPr>
              <p:spPr>
                <a:xfrm>
                  <a:off x="3509524" y="2103327"/>
                  <a:ext cx="271309" cy="336866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  <a:gd name="connsiteX0" fmla="*/ 63551 w 580572"/>
                    <a:gd name="connsiteY0" fmla="*/ 378638 h 661217"/>
                    <a:gd name="connsiteX1" fmla="*/ 408296 w 580572"/>
                    <a:gd name="connsiteY1" fmla="*/ 813 h 661217"/>
                    <a:gd name="connsiteX2" fmla="*/ 549841 w 580572"/>
                    <a:gd name="connsiteY2" fmla="*/ 372288 h 661217"/>
                    <a:gd name="connsiteX3" fmla="*/ 46346 w 580572"/>
                    <a:gd name="connsiteY3" fmla="*/ 661213 h 661217"/>
                    <a:gd name="connsiteX4" fmla="*/ 63551 w 580572"/>
                    <a:gd name="connsiteY4" fmla="*/ 378638 h 661217"/>
                    <a:gd name="connsiteX0" fmla="*/ 66281 w 583302"/>
                    <a:gd name="connsiteY0" fmla="*/ 378638 h 673093"/>
                    <a:gd name="connsiteX1" fmla="*/ 411026 w 583302"/>
                    <a:gd name="connsiteY1" fmla="*/ 813 h 673093"/>
                    <a:gd name="connsiteX2" fmla="*/ 552571 w 583302"/>
                    <a:gd name="connsiteY2" fmla="*/ 372288 h 673093"/>
                    <a:gd name="connsiteX3" fmla="*/ 49076 w 583302"/>
                    <a:gd name="connsiteY3" fmla="*/ 661213 h 673093"/>
                    <a:gd name="connsiteX4" fmla="*/ 66281 w 583302"/>
                    <a:gd name="connsiteY4" fmla="*/ 378638 h 673093"/>
                    <a:gd name="connsiteX0" fmla="*/ 169620 w 530683"/>
                    <a:gd name="connsiteY0" fmla="*/ 333505 h 660689"/>
                    <a:gd name="connsiteX1" fmla="*/ 374665 w 530683"/>
                    <a:gd name="connsiteY1" fmla="*/ 130 h 660689"/>
                    <a:gd name="connsiteX2" fmla="*/ 516210 w 530683"/>
                    <a:gd name="connsiteY2" fmla="*/ 371605 h 660689"/>
                    <a:gd name="connsiteX3" fmla="*/ 12715 w 530683"/>
                    <a:gd name="connsiteY3" fmla="*/ 660530 h 660689"/>
                    <a:gd name="connsiteX4" fmla="*/ 169620 w 530683"/>
                    <a:gd name="connsiteY4" fmla="*/ 333505 h 660689"/>
                    <a:gd name="connsiteX0" fmla="*/ 169620 w 541315"/>
                    <a:gd name="connsiteY0" fmla="*/ 333487 h 660671"/>
                    <a:gd name="connsiteX1" fmla="*/ 374665 w 541315"/>
                    <a:gd name="connsiteY1" fmla="*/ 112 h 660671"/>
                    <a:gd name="connsiteX2" fmla="*/ 516210 w 541315"/>
                    <a:gd name="connsiteY2" fmla="*/ 371587 h 660671"/>
                    <a:gd name="connsiteX3" fmla="*/ 12715 w 541315"/>
                    <a:gd name="connsiteY3" fmla="*/ 660512 h 660671"/>
                    <a:gd name="connsiteX4" fmla="*/ 169620 w 541315"/>
                    <a:gd name="connsiteY4" fmla="*/ 333487 h 660671"/>
                    <a:gd name="connsiteX0" fmla="*/ 176192 w 547887"/>
                    <a:gd name="connsiteY0" fmla="*/ 333487 h 680275"/>
                    <a:gd name="connsiteX1" fmla="*/ 381237 w 547887"/>
                    <a:gd name="connsiteY1" fmla="*/ 112 h 680275"/>
                    <a:gd name="connsiteX2" fmla="*/ 522782 w 547887"/>
                    <a:gd name="connsiteY2" fmla="*/ 371587 h 680275"/>
                    <a:gd name="connsiteX3" fmla="*/ 19287 w 547887"/>
                    <a:gd name="connsiteY3" fmla="*/ 660512 h 680275"/>
                    <a:gd name="connsiteX4" fmla="*/ 176192 w 547887"/>
                    <a:gd name="connsiteY4" fmla="*/ 333487 h 680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7887" h="680275">
                      <a:moveTo>
                        <a:pt x="176192" y="333487"/>
                      </a:moveTo>
                      <a:cubicBezTo>
                        <a:pt x="236517" y="223420"/>
                        <a:pt x="228222" y="6462"/>
                        <a:pt x="381237" y="112"/>
                      </a:cubicBezTo>
                      <a:cubicBezTo>
                        <a:pt x="534252" y="-6238"/>
                        <a:pt x="583107" y="261520"/>
                        <a:pt x="522782" y="371587"/>
                      </a:cubicBezTo>
                      <a:cubicBezTo>
                        <a:pt x="462457" y="481654"/>
                        <a:pt x="96102" y="755762"/>
                        <a:pt x="19287" y="660512"/>
                      </a:cubicBezTo>
                      <a:cubicBezTo>
                        <a:pt x="-57528" y="565262"/>
                        <a:pt x="115867" y="443554"/>
                        <a:pt x="176192" y="33348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10" name="楕円 8">
                  <a:extLst>
                    <a:ext uri="{FF2B5EF4-FFF2-40B4-BE49-F238E27FC236}">
                      <a16:creationId xmlns:a16="http://schemas.microsoft.com/office/drawing/2014/main" id="{60329C01-1149-4335-A749-4836379DF6DC}"/>
                    </a:ext>
                  </a:extLst>
                </p:cNvPr>
                <p:cNvSpPr/>
                <p:nvPr/>
              </p:nvSpPr>
              <p:spPr>
                <a:xfrm>
                  <a:off x="2099672" y="1673148"/>
                  <a:ext cx="268737" cy="323840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  <a:gd name="connsiteX0" fmla="*/ 64464 w 556111"/>
                    <a:gd name="connsiteY0" fmla="*/ 359633 h 642212"/>
                    <a:gd name="connsiteX1" fmla="*/ 104409 w 556111"/>
                    <a:gd name="connsiteY1" fmla="*/ 858 h 642212"/>
                    <a:gd name="connsiteX2" fmla="*/ 550754 w 556111"/>
                    <a:gd name="connsiteY2" fmla="*/ 353283 h 642212"/>
                    <a:gd name="connsiteX3" fmla="*/ 333009 w 556111"/>
                    <a:gd name="connsiteY3" fmla="*/ 642208 h 642212"/>
                    <a:gd name="connsiteX4" fmla="*/ 64464 w 556111"/>
                    <a:gd name="connsiteY4" fmla="*/ 359633 h 642212"/>
                    <a:gd name="connsiteX0" fmla="*/ 56070 w 542622"/>
                    <a:gd name="connsiteY0" fmla="*/ 359633 h 642212"/>
                    <a:gd name="connsiteX1" fmla="*/ 96015 w 542622"/>
                    <a:gd name="connsiteY1" fmla="*/ 858 h 642212"/>
                    <a:gd name="connsiteX2" fmla="*/ 542360 w 542622"/>
                    <a:gd name="connsiteY2" fmla="*/ 353283 h 642212"/>
                    <a:gd name="connsiteX3" fmla="*/ 159515 w 542622"/>
                    <a:gd name="connsiteY3" fmla="*/ 642208 h 642212"/>
                    <a:gd name="connsiteX4" fmla="*/ 56070 w 542622"/>
                    <a:gd name="connsiteY4" fmla="*/ 359633 h 642212"/>
                    <a:gd name="connsiteX0" fmla="*/ 56070 w 542695"/>
                    <a:gd name="connsiteY0" fmla="*/ 359633 h 653971"/>
                    <a:gd name="connsiteX1" fmla="*/ 96015 w 542695"/>
                    <a:gd name="connsiteY1" fmla="*/ 858 h 653971"/>
                    <a:gd name="connsiteX2" fmla="*/ 542360 w 542695"/>
                    <a:gd name="connsiteY2" fmla="*/ 353283 h 653971"/>
                    <a:gd name="connsiteX3" fmla="*/ 159515 w 542695"/>
                    <a:gd name="connsiteY3" fmla="*/ 642208 h 653971"/>
                    <a:gd name="connsiteX4" fmla="*/ 56070 w 542695"/>
                    <a:gd name="connsiteY4" fmla="*/ 359633 h 6539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2695" h="653971">
                      <a:moveTo>
                        <a:pt x="56070" y="359633"/>
                      </a:moveTo>
                      <a:cubicBezTo>
                        <a:pt x="45487" y="252741"/>
                        <a:pt x="-86633" y="-17134"/>
                        <a:pt x="96015" y="858"/>
                      </a:cubicBezTo>
                      <a:cubicBezTo>
                        <a:pt x="278663" y="18850"/>
                        <a:pt x="531777" y="246391"/>
                        <a:pt x="542360" y="353283"/>
                      </a:cubicBezTo>
                      <a:cubicBezTo>
                        <a:pt x="552943" y="460175"/>
                        <a:pt x="310413" y="711000"/>
                        <a:pt x="159515" y="642208"/>
                      </a:cubicBezTo>
                      <a:cubicBezTo>
                        <a:pt x="8617" y="573416"/>
                        <a:pt x="66653" y="466525"/>
                        <a:pt x="56070" y="359633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11" name="楕円 8">
                  <a:extLst>
                    <a:ext uri="{FF2B5EF4-FFF2-40B4-BE49-F238E27FC236}">
                      <a16:creationId xmlns:a16="http://schemas.microsoft.com/office/drawing/2014/main" id="{8D910491-4E78-4FC3-AFD4-F23D1111AE33}"/>
                    </a:ext>
                  </a:extLst>
                </p:cNvPr>
                <p:cNvSpPr/>
                <p:nvPr/>
              </p:nvSpPr>
              <p:spPr>
                <a:xfrm>
                  <a:off x="4041294" y="917791"/>
                  <a:ext cx="207565" cy="325767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33625 w 575284"/>
                    <a:gd name="connsiteY0" fmla="*/ 282575 h 521745"/>
                    <a:gd name="connsiteX1" fmla="*/ 302170 w 575284"/>
                    <a:gd name="connsiteY1" fmla="*/ 0 h 521745"/>
                    <a:gd name="connsiteX2" fmla="*/ 570715 w 575284"/>
                    <a:gd name="connsiteY2" fmla="*/ 282575 h 521745"/>
                    <a:gd name="connsiteX3" fmla="*/ 103094 w 575284"/>
                    <a:gd name="connsiteY3" fmla="*/ 521745 h 521745"/>
                    <a:gd name="connsiteX4" fmla="*/ 33625 w 575284"/>
                    <a:gd name="connsiteY4" fmla="*/ 282575 h 521745"/>
                    <a:gd name="connsiteX0" fmla="*/ 59109 w 596398"/>
                    <a:gd name="connsiteY0" fmla="*/ 304278 h 543448"/>
                    <a:gd name="connsiteX1" fmla="*/ 71698 w 596398"/>
                    <a:gd name="connsiteY1" fmla="*/ 0 h 543448"/>
                    <a:gd name="connsiteX2" fmla="*/ 596199 w 596398"/>
                    <a:gd name="connsiteY2" fmla="*/ 304278 h 543448"/>
                    <a:gd name="connsiteX3" fmla="*/ 128578 w 596398"/>
                    <a:gd name="connsiteY3" fmla="*/ 543448 h 543448"/>
                    <a:gd name="connsiteX4" fmla="*/ 59109 w 596398"/>
                    <a:gd name="connsiteY4" fmla="*/ 304278 h 543448"/>
                    <a:gd name="connsiteX0" fmla="*/ 88470 w 625760"/>
                    <a:gd name="connsiteY0" fmla="*/ 309172 h 548342"/>
                    <a:gd name="connsiteX1" fmla="*/ 101059 w 625760"/>
                    <a:gd name="connsiteY1" fmla="*/ 4894 h 548342"/>
                    <a:gd name="connsiteX2" fmla="*/ 625560 w 625760"/>
                    <a:gd name="connsiteY2" fmla="*/ 309172 h 548342"/>
                    <a:gd name="connsiteX3" fmla="*/ 157939 w 625760"/>
                    <a:gd name="connsiteY3" fmla="*/ 548342 h 548342"/>
                    <a:gd name="connsiteX4" fmla="*/ 88470 w 625760"/>
                    <a:gd name="connsiteY4" fmla="*/ 309172 h 548342"/>
                    <a:gd name="connsiteX0" fmla="*/ 88470 w 625760"/>
                    <a:gd name="connsiteY0" fmla="*/ 309172 h 562099"/>
                    <a:gd name="connsiteX1" fmla="*/ 101059 w 625760"/>
                    <a:gd name="connsiteY1" fmla="*/ 4894 h 562099"/>
                    <a:gd name="connsiteX2" fmla="*/ 625560 w 625760"/>
                    <a:gd name="connsiteY2" fmla="*/ 309172 h 562099"/>
                    <a:gd name="connsiteX3" fmla="*/ 157939 w 625760"/>
                    <a:gd name="connsiteY3" fmla="*/ 548342 h 562099"/>
                    <a:gd name="connsiteX4" fmla="*/ 88470 w 625760"/>
                    <a:gd name="connsiteY4" fmla="*/ 309172 h 562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5760" h="562099">
                      <a:moveTo>
                        <a:pt x="88470" y="309172"/>
                      </a:moveTo>
                      <a:cubicBezTo>
                        <a:pt x="78990" y="218597"/>
                        <a:pt x="-113613" y="48299"/>
                        <a:pt x="101059" y="4894"/>
                      </a:cubicBezTo>
                      <a:cubicBezTo>
                        <a:pt x="315731" y="-38511"/>
                        <a:pt x="616080" y="218597"/>
                        <a:pt x="625560" y="309172"/>
                      </a:cubicBezTo>
                      <a:cubicBezTo>
                        <a:pt x="635040" y="399747"/>
                        <a:pt x="306252" y="618875"/>
                        <a:pt x="157939" y="548342"/>
                      </a:cubicBezTo>
                      <a:cubicBezTo>
                        <a:pt x="9626" y="477809"/>
                        <a:pt x="97950" y="399747"/>
                        <a:pt x="88470" y="30917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12" name="楕円 8">
                  <a:extLst>
                    <a:ext uri="{FF2B5EF4-FFF2-40B4-BE49-F238E27FC236}">
                      <a16:creationId xmlns:a16="http://schemas.microsoft.com/office/drawing/2014/main" id="{23BC1E99-D326-49FF-A1FD-A2657672430F}"/>
                    </a:ext>
                  </a:extLst>
                </p:cNvPr>
                <p:cNvSpPr/>
                <p:nvPr/>
              </p:nvSpPr>
              <p:spPr>
                <a:xfrm rot="8100000">
                  <a:off x="2530787" y="1472061"/>
                  <a:ext cx="281813" cy="279857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9100" h="565150">
                      <a:moveTo>
                        <a:pt x="12908" y="282575"/>
                      </a:moveTo>
                      <a:cubicBezTo>
                        <a:pt x="76408" y="126513"/>
                        <a:pt x="133140" y="0"/>
                        <a:pt x="281453" y="0"/>
                      </a:cubicBezTo>
                      <a:cubicBezTo>
                        <a:pt x="429766" y="0"/>
                        <a:pt x="467448" y="145563"/>
                        <a:pt x="549998" y="282575"/>
                      </a:cubicBezTo>
                      <a:cubicBezTo>
                        <a:pt x="632548" y="419587"/>
                        <a:pt x="429766" y="565150"/>
                        <a:pt x="281453" y="565150"/>
                      </a:cubicBezTo>
                      <a:cubicBezTo>
                        <a:pt x="133140" y="565150"/>
                        <a:pt x="-50592" y="438637"/>
                        <a:pt x="12908" y="28257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13" name="楕円 8">
                  <a:extLst>
                    <a:ext uri="{FF2B5EF4-FFF2-40B4-BE49-F238E27FC236}">
                      <a16:creationId xmlns:a16="http://schemas.microsoft.com/office/drawing/2014/main" id="{B9D39342-7F6D-4B67-A90E-1F72392D7836}"/>
                    </a:ext>
                  </a:extLst>
                </p:cNvPr>
                <p:cNvSpPr/>
                <p:nvPr/>
              </p:nvSpPr>
              <p:spPr>
                <a:xfrm rot="8100000">
                  <a:off x="1672046" y="1123755"/>
                  <a:ext cx="257519" cy="327536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0039" h="661433">
                      <a:moveTo>
                        <a:pt x="2090" y="378851"/>
                      </a:moveTo>
                      <a:cubicBezTo>
                        <a:pt x="27490" y="205284"/>
                        <a:pt x="164187" y="-16966"/>
                        <a:pt x="346835" y="1026"/>
                      </a:cubicBezTo>
                      <a:cubicBezTo>
                        <a:pt x="529483" y="19018"/>
                        <a:pt x="367730" y="256084"/>
                        <a:pt x="488380" y="372501"/>
                      </a:cubicBezTo>
                      <a:cubicBezTo>
                        <a:pt x="609030" y="488918"/>
                        <a:pt x="351683" y="660368"/>
                        <a:pt x="270635" y="661426"/>
                      </a:cubicBezTo>
                      <a:cubicBezTo>
                        <a:pt x="189587" y="662484"/>
                        <a:pt x="-23310" y="552418"/>
                        <a:pt x="2090" y="37885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14" name="楕円 8">
                  <a:extLst>
                    <a:ext uri="{FF2B5EF4-FFF2-40B4-BE49-F238E27FC236}">
                      <a16:creationId xmlns:a16="http://schemas.microsoft.com/office/drawing/2014/main" id="{520D00A5-526F-425B-A049-8BBCA2297C67}"/>
                    </a:ext>
                  </a:extLst>
                </p:cNvPr>
                <p:cNvSpPr/>
                <p:nvPr/>
              </p:nvSpPr>
              <p:spPr>
                <a:xfrm rot="8100000">
                  <a:off x="2964401" y="2340719"/>
                  <a:ext cx="271309" cy="336866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  <a:gd name="connsiteX0" fmla="*/ 63551 w 580572"/>
                    <a:gd name="connsiteY0" fmla="*/ 378638 h 661217"/>
                    <a:gd name="connsiteX1" fmla="*/ 408296 w 580572"/>
                    <a:gd name="connsiteY1" fmla="*/ 813 h 661217"/>
                    <a:gd name="connsiteX2" fmla="*/ 549841 w 580572"/>
                    <a:gd name="connsiteY2" fmla="*/ 372288 h 661217"/>
                    <a:gd name="connsiteX3" fmla="*/ 46346 w 580572"/>
                    <a:gd name="connsiteY3" fmla="*/ 661213 h 661217"/>
                    <a:gd name="connsiteX4" fmla="*/ 63551 w 580572"/>
                    <a:gd name="connsiteY4" fmla="*/ 378638 h 661217"/>
                    <a:gd name="connsiteX0" fmla="*/ 66281 w 583302"/>
                    <a:gd name="connsiteY0" fmla="*/ 378638 h 673093"/>
                    <a:gd name="connsiteX1" fmla="*/ 411026 w 583302"/>
                    <a:gd name="connsiteY1" fmla="*/ 813 h 673093"/>
                    <a:gd name="connsiteX2" fmla="*/ 552571 w 583302"/>
                    <a:gd name="connsiteY2" fmla="*/ 372288 h 673093"/>
                    <a:gd name="connsiteX3" fmla="*/ 49076 w 583302"/>
                    <a:gd name="connsiteY3" fmla="*/ 661213 h 673093"/>
                    <a:gd name="connsiteX4" fmla="*/ 66281 w 583302"/>
                    <a:gd name="connsiteY4" fmla="*/ 378638 h 673093"/>
                    <a:gd name="connsiteX0" fmla="*/ 169620 w 530683"/>
                    <a:gd name="connsiteY0" fmla="*/ 333505 h 660689"/>
                    <a:gd name="connsiteX1" fmla="*/ 374665 w 530683"/>
                    <a:gd name="connsiteY1" fmla="*/ 130 h 660689"/>
                    <a:gd name="connsiteX2" fmla="*/ 516210 w 530683"/>
                    <a:gd name="connsiteY2" fmla="*/ 371605 h 660689"/>
                    <a:gd name="connsiteX3" fmla="*/ 12715 w 530683"/>
                    <a:gd name="connsiteY3" fmla="*/ 660530 h 660689"/>
                    <a:gd name="connsiteX4" fmla="*/ 169620 w 530683"/>
                    <a:gd name="connsiteY4" fmla="*/ 333505 h 660689"/>
                    <a:gd name="connsiteX0" fmla="*/ 169620 w 541315"/>
                    <a:gd name="connsiteY0" fmla="*/ 333487 h 660671"/>
                    <a:gd name="connsiteX1" fmla="*/ 374665 w 541315"/>
                    <a:gd name="connsiteY1" fmla="*/ 112 h 660671"/>
                    <a:gd name="connsiteX2" fmla="*/ 516210 w 541315"/>
                    <a:gd name="connsiteY2" fmla="*/ 371587 h 660671"/>
                    <a:gd name="connsiteX3" fmla="*/ 12715 w 541315"/>
                    <a:gd name="connsiteY3" fmla="*/ 660512 h 660671"/>
                    <a:gd name="connsiteX4" fmla="*/ 169620 w 541315"/>
                    <a:gd name="connsiteY4" fmla="*/ 333487 h 660671"/>
                    <a:gd name="connsiteX0" fmla="*/ 176192 w 547887"/>
                    <a:gd name="connsiteY0" fmla="*/ 333487 h 680275"/>
                    <a:gd name="connsiteX1" fmla="*/ 381237 w 547887"/>
                    <a:gd name="connsiteY1" fmla="*/ 112 h 680275"/>
                    <a:gd name="connsiteX2" fmla="*/ 522782 w 547887"/>
                    <a:gd name="connsiteY2" fmla="*/ 371587 h 680275"/>
                    <a:gd name="connsiteX3" fmla="*/ 19287 w 547887"/>
                    <a:gd name="connsiteY3" fmla="*/ 660512 h 680275"/>
                    <a:gd name="connsiteX4" fmla="*/ 176192 w 547887"/>
                    <a:gd name="connsiteY4" fmla="*/ 333487 h 680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7887" h="680275">
                      <a:moveTo>
                        <a:pt x="176192" y="333487"/>
                      </a:moveTo>
                      <a:cubicBezTo>
                        <a:pt x="236517" y="223420"/>
                        <a:pt x="228222" y="6462"/>
                        <a:pt x="381237" y="112"/>
                      </a:cubicBezTo>
                      <a:cubicBezTo>
                        <a:pt x="534252" y="-6238"/>
                        <a:pt x="583107" y="261520"/>
                        <a:pt x="522782" y="371587"/>
                      </a:cubicBezTo>
                      <a:cubicBezTo>
                        <a:pt x="462457" y="481654"/>
                        <a:pt x="96102" y="755762"/>
                        <a:pt x="19287" y="660512"/>
                      </a:cubicBezTo>
                      <a:cubicBezTo>
                        <a:pt x="-57528" y="565262"/>
                        <a:pt x="115867" y="443554"/>
                        <a:pt x="176192" y="33348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15" name="楕円 8">
                  <a:extLst>
                    <a:ext uri="{FF2B5EF4-FFF2-40B4-BE49-F238E27FC236}">
                      <a16:creationId xmlns:a16="http://schemas.microsoft.com/office/drawing/2014/main" id="{30EBFB50-27BB-42A2-8815-3C8AF631029A}"/>
                    </a:ext>
                  </a:extLst>
                </p:cNvPr>
                <p:cNvSpPr/>
                <p:nvPr/>
              </p:nvSpPr>
              <p:spPr>
                <a:xfrm rot="8100000">
                  <a:off x="1584363" y="1942062"/>
                  <a:ext cx="268737" cy="323840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  <a:gd name="connsiteX0" fmla="*/ 64464 w 556111"/>
                    <a:gd name="connsiteY0" fmla="*/ 359633 h 642212"/>
                    <a:gd name="connsiteX1" fmla="*/ 104409 w 556111"/>
                    <a:gd name="connsiteY1" fmla="*/ 858 h 642212"/>
                    <a:gd name="connsiteX2" fmla="*/ 550754 w 556111"/>
                    <a:gd name="connsiteY2" fmla="*/ 353283 h 642212"/>
                    <a:gd name="connsiteX3" fmla="*/ 333009 w 556111"/>
                    <a:gd name="connsiteY3" fmla="*/ 642208 h 642212"/>
                    <a:gd name="connsiteX4" fmla="*/ 64464 w 556111"/>
                    <a:gd name="connsiteY4" fmla="*/ 359633 h 642212"/>
                    <a:gd name="connsiteX0" fmla="*/ 56070 w 542622"/>
                    <a:gd name="connsiteY0" fmla="*/ 359633 h 642212"/>
                    <a:gd name="connsiteX1" fmla="*/ 96015 w 542622"/>
                    <a:gd name="connsiteY1" fmla="*/ 858 h 642212"/>
                    <a:gd name="connsiteX2" fmla="*/ 542360 w 542622"/>
                    <a:gd name="connsiteY2" fmla="*/ 353283 h 642212"/>
                    <a:gd name="connsiteX3" fmla="*/ 159515 w 542622"/>
                    <a:gd name="connsiteY3" fmla="*/ 642208 h 642212"/>
                    <a:gd name="connsiteX4" fmla="*/ 56070 w 542622"/>
                    <a:gd name="connsiteY4" fmla="*/ 359633 h 642212"/>
                    <a:gd name="connsiteX0" fmla="*/ 56070 w 542695"/>
                    <a:gd name="connsiteY0" fmla="*/ 359633 h 653971"/>
                    <a:gd name="connsiteX1" fmla="*/ 96015 w 542695"/>
                    <a:gd name="connsiteY1" fmla="*/ 858 h 653971"/>
                    <a:gd name="connsiteX2" fmla="*/ 542360 w 542695"/>
                    <a:gd name="connsiteY2" fmla="*/ 353283 h 653971"/>
                    <a:gd name="connsiteX3" fmla="*/ 159515 w 542695"/>
                    <a:gd name="connsiteY3" fmla="*/ 642208 h 653971"/>
                    <a:gd name="connsiteX4" fmla="*/ 56070 w 542695"/>
                    <a:gd name="connsiteY4" fmla="*/ 359633 h 6539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2695" h="653971">
                      <a:moveTo>
                        <a:pt x="56070" y="359633"/>
                      </a:moveTo>
                      <a:cubicBezTo>
                        <a:pt x="45487" y="252741"/>
                        <a:pt x="-86633" y="-17134"/>
                        <a:pt x="96015" y="858"/>
                      </a:cubicBezTo>
                      <a:cubicBezTo>
                        <a:pt x="278663" y="18850"/>
                        <a:pt x="531777" y="246391"/>
                        <a:pt x="542360" y="353283"/>
                      </a:cubicBezTo>
                      <a:cubicBezTo>
                        <a:pt x="552943" y="460175"/>
                        <a:pt x="310413" y="711000"/>
                        <a:pt x="159515" y="642208"/>
                      </a:cubicBezTo>
                      <a:cubicBezTo>
                        <a:pt x="8617" y="573416"/>
                        <a:pt x="66653" y="466525"/>
                        <a:pt x="56070" y="359633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16" name="楕円 8">
                  <a:extLst>
                    <a:ext uri="{FF2B5EF4-FFF2-40B4-BE49-F238E27FC236}">
                      <a16:creationId xmlns:a16="http://schemas.microsoft.com/office/drawing/2014/main" id="{481561FE-85CE-483A-97F7-FCAC079EF825}"/>
                    </a:ext>
                  </a:extLst>
                </p:cNvPr>
                <p:cNvSpPr/>
                <p:nvPr/>
              </p:nvSpPr>
              <p:spPr>
                <a:xfrm rot="8100000">
                  <a:off x="3496171" y="1155183"/>
                  <a:ext cx="207565" cy="325767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33625 w 575284"/>
                    <a:gd name="connsiteY0" fmla="*/ 282575 h 521745"/>
                    <a:gd name="connsiteX1" fmla="*/ 302170 w 575284"/>
                    <a:gd name="connsiteY1" fmla="*/ 0 h 521745"/>
                    <a:gd name="connsiteX2" fmla="*/ 570715 w 575284"/>
                    <a:gd name="connsiteY2" fmla="*/ 282575 h 521745"/>
                    <a:gd name="connsiteX3" fmla="*/ 103094 w 575284"/>
                    <a:gd name="connsiteY3" fmla="*/ 521745 h 521745"/>
                    <a:gd name="connsiteX4" fmla="*/ 33625 w 575284"/>
                    <a:gd name="connsiteY4" fmla="*/ 282575 h 521745"/>
                    <a:gd name="connsiteX0" fmla="*/ 59109 w 596398"/>
                    <a:gd name="connsiteY0" fmla="*/ 304278 h 543448"/>
                    <a:gd name="connsiteX1" fmla="*/ 71698 w 596398"/>
                    <a:gd name="connsiteY1" fmla="*/ 0 h 543448"/>
                    <a:gd name="connsiteX2" fmla="*/ 596199 w 596398"/>
                    <a:gd name="connsiteY2" fmla="*/ 304278 h 543448"/>
                    <a:gd name="connsiteX3" fmla="*/ 128578 w 596398"/>
                    <a:gd name="connsiteY3" fmla="*/ 543448 h 543448"/>
                    <a:gd name="connsiteX4" fmla="*/ 59109 w 596398"/>
                    <a:gd name="connsiteY4" fmla="*/ 304278 h 543448"/>
                    <a:gd name="connsiteX0" fmla="*/ 88470 w 625760"/>
                    <a:gd name="connsiteY0" fmla="*/ 309172 h 548342"/>
                    <a:gd name="connsiteX1" fmla="*/ 101059 w 625760"/>
                    <a:gd name="connsiteY1" fmla="*/ 4894 h 548342"/>
                    <a:gd name="connsiteX2" fmla="*/ 625560 w 625760"/>
                    <a:gd name="connsiteY2" fmla="*/ 309172 h 548342"/>
                    <a:gd name="connsiteX3" fmla="*/ 157939 w 625760"/>
                    <a:gd name="connsiteY3" fmla="*/ 548342 h 548342"/>
                    <a:gd name="connsiteX4" fmla="*/ 88470 w 625760"/>
                    <a:gd name="connsiteY4" fmla="*/ 309172 h 548342"/>
                    <a:gd name="connsiteX0" fmla="*/ 88470 w 625760"/>
                    <a:gd name="connsiteY0" fmla="*/ 309172 h 562099"/>
                    <a:gd name="connsiteX1" fmla="*/ 101059 w 625760"/>
                    <a:gd name="connsiteY1" fmla="*/ 4894 h 562099"/>
                    <a:gd name="connsiteX2" fmla="*/ 625560 w 625760"/>
                    <a:gd name="connsiteY2" fmla="*/ 309172 h 562099"/>
                    <a:gd name="connsiteX3" fmla="*/ 157939 w 625760"/>
                    <a:gd name="connsiteY3" fmla="*/ 548342 h 562099"/>
                    <a:gd name="connsiteX4" fmla="*/ 88470 w 625760"/>
                    <a:gd name="connsiteY4" fmla="*/ 309172 h 562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5760" h="562099">
                      <a:moveTo>
                        <a:pt x="88470" y="309172"/>
                      </a:moveTo>
                      <a:cubicBezTo>
                        <a:pt x="78990" y="218597"/>
                        <a:pt x="-113613" y="48299"/>
                        <a:pt x="101059" y="4894"/>
                      </a:cubicBezTo>
                      <a:cubicBezTo>
                        <a:pt x="315731" y="-38511"/>
                        <a:pt x="616080" y="218597"/>
                        <a:pt x="625560" y="309172"/>
                      </a:cubicBezTo>
                      <a:cubicBezTo>
                        <a:pt x="635040" y="399747"/>
                        <a:pt x="306252" y="618875"/>
                        <a:pt x="157939" y="548342"/>
                      </a:cubicBezTo>
                      <a:cubicBezTo>
                        <a:pt x="9626" y="477809"/>
                        <a:pt x="97950" y="399747"/>
                        <a:pt x="88470" y="30917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17" name="楕円 8">
                  <a:extLst>
                    <a:ext uri="{FF2B5EF4-FFF2-40B4-BE49-F238E27FC236}">
                      <a16:creationId xmlns:a16="http://schemas.microsoft.com/office/drawing/2014/main" id="{75673F7F-E4C4-42E8-A660-E1F3D5142BE8}"/>
                    </a:ext>
                  </a:extLst>
                </p:cNvPr>
                <p:cNvSpPr/>
                <p:nvPr/>
              </p:nvSpPr>
              <p:spPr>
                <a:xfrm rot="3600000">
                  <a:off x="3128663" y="1727039"/>
                  <a:ext cx="281813" cy="279857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9100" h="565150">
                      <a:moveTo>
                        <a:pt x="12908" y="282575"/>
                      </a:moveTo>
                      <a:cubicBezTo>
                        <a:pt x="76408" y="126513"/>
                        <a:pt x="133140" y="0"/>
                        <a:pt x="281453" y="0"/>
                      </a:cubicBezTo>
                      <a:cubicBezTo>
                        <a:pt x="429766" y="0"/>
                        <a:pt x="467448" y="145563"/>
                        <a:pt x="549998" y="282575"/>
                      </a:cubicBezTo>
                      <a:cubicBezTo>
                        <a:pt x="632548" y="419587"/>
                        <a:pt x="429766" y="565150"/>
                        <a:pt x="281453" y="565150"/>
                      </a:cubicBezTo>
                      <a:cubicBezTo>
                        <a:pt x="133140" y="565150"/>
                        <a:pt x="-50592" y="438637"/>
                        <a:pt x="12908" y="28257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18" name="楕円 8">
                  <a:extLst>
                    <a:ext uri="{FF2B5EF4-FFF2-40B4-BE49-F238E27FC236}">
                      <a16:creationId xmlns:a16="http://schemas.microsoft.com/office/drawing/2014/main" id="{A67ADD1B-E34C-4D5E-9CD1-606C79DD3647}"/>
                    </a:ext>
                  </a:extLst>
                </p:cNvPr>
                <p:cNvSpPr/>
                <p:nvPr/>
              </p:nvSpPr>
              <p:spPr>
                <a:xfrm rot="3600000">
                  <a:off x="2184261" y="1151745"/>
                  <a:ext cx="257519" cy="327536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0039" h="661433">
                      <a:moveTo>
                        <a:pt x="2090" y="378851"/>
                      </a:moveTo>
                      <a:cubicBezTo>
                        <a:pt x="27490" y="205284"/>
                        <a:pt x="164187" y="-16966"/>
                        <a:pt x="346835" y="1026"/>
                      </a:cubicBezTo>
                      <a:cubicBezTo>
                        <a:pt x="529483" y="19018"/>
                        <a:pt x="367730" y="256084"/>
                        <a:pt x="488380" y="372501"/>
                      </a:cubicBezTo>
                      <a:cubicBezTo>
                        <a:pt x="609030" y="488918"/>
                        <a:pt x="351683" y="660368"/>
                        <a:pt x="270635" y="661426"/>
                      </a:cubicBezTo>
                      <a:cubicBezTo>
                        <a:pt x="189587" y="662484"/>
                        <a:pt x="-23310" y="552418"/>
                        <a:pt x="2090" y="37885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19" name="楕円 8">
                  <a:extLst>
                    <a:ext uri="{FF2B5EF4-FFF2-40B4-BE49-F238E27FC236}">
                      <a16:creationId xmlns:a16="http://schemas.microsoft.com/office/drawing/2014/main" id="{8AFD5BE9-9428-4D80-9878-9F6BDD742936}"/>
                    </a:ext>
                  </a:extLst>
                </p:cNvPr>
                <p:cNvSpPr/>
                <p:nvPr/>
              </p:nvSpPr>
              <p:spPr>
                <a:xfrm rot="3600000">
                  <a:off x="3654072" y="1688157"/>
                  <a:ext cx="271309" cy="336866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  <a:gd name="connsiteX0" fmla="*/ 63551 w 580572"/>
                    <a:gd name="connsiteY0" fmla="*/ 378638 h 661217"/>
                    <a:gd name="connsiteX1" fmla="*/ 408296 w 580572"/>
                    <a:gd name="connsiteY1" fmla="*/ 813 h 661217"/>
                    <a:gd name="connsiteX2" fmla="*/ 549841 w 580572"/>
                    <a:gd name="connsiteY2" fmla="*/ 372288 h 661217"/>
                    <a:gd name="connsiteX3" fmla="*/ 46346 w 580572"/>
                    <a:gd name="connsiteY3" fmla="*/ 661213 h 661217"/>
                    <a:gd name="connsiteX4" fmla="*/ 63551 w 580572"/>
                    <a:gd name="connsiteY4" fmla="*/ 378638 h 661217"/>
                    <a:gd name="connsiteX0" fmla="*/ 66281 w 583302"/>
                    <a:gd name="connsiteY0" fmla="*/ 378638 h 673093"/>
                    <a:gd name="connsiteX1" fmla="*/ 411026 w 583302"/>
                    <a:gd name="connsiteY1" fmla="*/ 813 h 673093"/>
                    <a:gd name="connsiteX2" fmla="*/ 552571 w 583302"/>
                    <a:gd name="connsiteY2" fmla="*/ 372288 h 673093"/>
                    <a:gd name="connsiteX3" fmla="*/ 49076 w 583302"/>
                    <a:gd name="connsiteY3" fmla="*/ 661213 h 673093"/>
                    <a:gd name="connsiteX4" fmla="*/ 66281 w 583302"/>
                    <a:gd name="connsiteY4" fmla="*/ 378638 h 673093"/>
                    <a:gd name="connsiteX0" fmla="*/ 169620 w 530683"/>
                    <a:gd name="connsiteY0" fmla="*/ 333505 h 660689"/>
                    <a:gd name="connsiteX1" fmla="*/ 374665 w 530683"/>
                    <a:gd name="connsiteY1" fmla="*/ 130 h 660689"/>
                    <a:gd name="connsiteX2" fmla="*/ 516210 w 530683"/>
                    <a:gd name="connsiteY2" fmla="*/ 371605 h 660689"/>
                    <a:gd name="connsiteX3" fmla="*/ 12715 w 530683"/>
                    <a:gd name="connsiteY3" fmla="*/ 660530 h 660689"/>
                    <a:gd name="connsiteX4" fmla="*/ 169620 w 530683"/>
                    <a:gd name="connsiteY4" fmla="*/ 333505 h 660689"/>
                    <a:gd name="connsiteX0" fmla="*/ 169620 w 541315"/>
                    <a:gd name="connsiteY0" fmla="*/ 333487 h 660671"/>
                    <a:gd name="connsiteX1" fmla="*/ 374665 w 541315"/>
                    <a:gd name="connsiteY1" fmla="*/ 112 h 660671"/>
                    <a:gd name="connsiteX2" fmla="*/ 516210 w 541315"/>
                    <a:gd name="connsiteY2" fmla="*/ 371587 h 660671"/>
                    <a:gd name="connsiteX3" fmla="*/ 12715 w 541315"/>
                    <a:gd name="connsiteY3" fmla="*/ 660512 h 660671"/>
                    <a:gd name="connsiteX4" fmla="*/ 169620 w 541315"/>
                    <a:gd name="connsiteY4" fmla="*/ 333487 h 660671"/>
                    <a:gd name="connsiteX0" fmla="*/ 176192 w 547887"/>
                    <a:gd name="connsiteY0" fmla="*/ 333487 h 680275"/>
                    <a:gd name="connsiteX1" fmla="*/ 381237 w 547887"/>
                    <a:gd name="connsiteY1" fmla="*/ 112 h 680275"/>
                    <a:gd name="connsiteX2" fmla="*/ 522782 w 547887"/>
                    <a:gd name="connsiteY2" fmla="*/ 371587 h 680275"/>
                    <a:gd name="connsiteX3" fmla="*/ 19287 w 547887"/>
                    <a:gd name="connsiteY3" fmla="*/ 660512 h 680275"/>
                    <a:gd name="connsiteX4" fmla="*/ 176192 w 547887"/>
                    <a:gd name="connsiteY4" fmla="*/ 333487 h 680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7887" h="680275">
                      <a:moveTo>
                        <a:pt x="176192" y="333487"/>
                      </a:moveTo>
                      <a:cubicBezTo>
                        <a:pt x="236517" y="223420"/>
                        <a:pt x="228222" y="6462"/>
                        <a:pt x="381237" y="112"/>
                      </a:cubicBezTo>
                      <a:cubicBezTo>
                        <a:pt x="534252" y="-6238"/>
                        <a:pt x="583107" y="261520"/>
                        <a:pt x="522782" y="371587"/>
                      </a:cubicBezTo>
                      <a:cubicBezTo>
                        <a:pt x="462457" y="481654"/>
                        <a:pt x="96102" y="755762"/>
                        <a:pt x="19287" y="660512"/>
                      </a:cubicBezTo>
                      <a:cubicBezTo>
                        <a:pt x="-57528" y="565262"/>
                        <a:pt x="115867" y="443554"/>
                        <a:pt x="176192" y="33348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20" name="楕円 8">
                  <a:extLst>
                    <a:ext uri="{FF2B5EF4-FFF2-40B4-BE49-F238E27FC236}">
                      <a16:creationId xmlns:a16="http://schemas.microsoft.com/office/drawing/2014/main" id="{9253A030-488C-4C34-A571-788444E284E3}"/>
                    </a:ext>
                  </a:extLst>
                </p:cNvPr>
                <p:cNvSpPr/>
                <p:nvPr/>
              </p:nvSpPr>
              <p:spPr>
                <a:xfrm rot="3600000">
                  <a:off x="2060431" y="2174263"/>
                  <a:ext cx="268737" cy="323840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  <a:gd name="connsiteX0" fmla="*/ 64464 w 556111"/>
                    <a:gd name="connsiteY0" fmla="*/ 359633 h 642212"/>
                    <a:gd name="connsiteX1" fmla="*/ 104409 w 556111"/>
                    <a:gd name="connsiteY1" fmla="*/ 858 h 642212"/>
                    <a:gd name="connsiteX2" fmla="*/ 550754 w 556111"/>
                    <a:gd name="connsiteY2" fmla="*/ 353283 h 642212"/>
                    <a:gd name="connsiteX3" fmla="*/ 333009 w 556111"/>
                    <a:gd name="connsiteY3" fmla="*/ 642208 h 642212"/>
                    <a:gd name="connsiteX4" fmla="*/ 64464 w 556111"/>
                    <a:gd name="connsiteY4" fmla="*/ 359633 h 642212"/>
                    <a:gd name="connsiteX0" fmla="*/ 56070 w 542622"/>
                    <a:gd name="connsiteY0" fmla="*/ 359633 h 642212"/>
                    <a:gd name="connsiteX1" fmla="*/ 96015 w 542622"/>
                    <a:gd name="connsiteY1" fmla="*/ 858 h 642212"/>
                    <a:gd name="connsiteX2" fmla="*/ 542360 w 542622"/>
                    <a:gd name="connsiteY2" fmla="*/ 353283 h 642212"/>
                    <a:gd name="connsiteX3" fmla="*/ 159515 w 542622"/>
                    <a:gd name="connsiteY3" fmla="*/ 642208 h 642212"/>
                    <a:gd name="connsiteX4" fmla="*/ 56070 w 542622"/>
                    <a:gd name="connsiteY4" fmla="*/ 359633 h 642212"/>
                    <a:gd name="connsiteX0" fmla="*/ 56070 w 542695"/>
                    <a:gd name="connsiteY0" fmla="*/ 359633 h 653971"/>
                    <a:gd name="connsiteX1" fmla="*/ 96015 w 542695"/>
                    <a:gd name="connsiteY1" fmla="*/ 858 h 653971"/>
                    <a:gd name="connsiteX2" fmla="*/ 542360 w 542695"/>
                    <a:gd name="connsiteY2" fmla="*/ 353283 h 653971"/>
                    <a:gd name="connsiteX3" fmla="*/ 159515 w 542695"/>
                    <a:gd name="connsiteY3" fmla="*/ 642208 h 653971"/>
                    <a:gd name="connsiteX4" fmla="*/ 56070 w 542695"/>
                    <a:gd name="connsiteY4" fmla="*/ 359633 h 6539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2695" h="653971">
                      <a:moveTo>
                        <a:pt x="56070" y="359633"/>
                      </a:moveTo>
                      <a:cubicBezTo>
                        <a:pt x="45487" y="252741"/>
                        <a:pt x="-86633" y="-17134"/>
                        <a:pt x="96015" y="858"/>
                      </a:cubicBezTo>
                      <a:cubicBezTo>
                        <a:pt x="278663" y="18850"/>
                        <a:pt x="531777" y="246391"/>
                        <a:pt x="542360" y="353283"/>
                      </a:cubicBezTo>
                      <a:cubicBezTo>
                        <a:pt x="552943" y="460175"/>
                        <a:pt x="310413" y="711000"/>
                        <a:pt x="159515" y="642208"/>
                      </a:cubicBezTo>
                      <a:cubicBezTo>
                        <a:pt x="8617" y="573416"/>
                        <a:pt x="66653" y="466525"/>
                        <a:pt x="56070" y="359633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21" name="楕円 8">
                  <a:extLst>
                    <a:ext uri="{FF2B5EF4-FFF2-40B4-BE49-F238E27FC236}">
                      <a16:creationId xmlns:a16="http://schemas.microsoft.com/office/drawing/2014/main" id="{20AD64B6-692F-4773-9066-481C0B019763}"/>
                    </a:ext>
                  </a:extLst>
                </p:cNvPr>
                <p:cNvSpPr/>
                <p:nvPr/>
              </p:nvSpPr>
              <p:spPr>
                <a:xfrm rot="3600000">
                  <a:off x="4094047" y="1410161"/>
                  <a:ext cx="207565" cy="325767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33625 w 575284"/>
                    <a:gd name="connsiteY0" fmla="*/ 282575 h 521745"/>
                    <a:gd name="connsiteX1" fmla="*/ 302170 w 575284"/>
                    <a:gd name="connsiteY1" fmla="*/ 0 h 521745"/>
                    <a:gd name="connsiteX2" fmla="*/ 570715 w 575284"/>
                    <a:gd name="connsiteY2" fmla="*/ 282575 h 521745"/>
                    <a:gd name="connsiteX3" fmla="*/ 103094 w 575284"/>
                    <a:gd name="connsiteY3" fmla="*/ 521745 h 521745"/>
                    <a:gd name="connsiteX4" fmla="*/ 33625 w 575284"/>
                    <a:gd name="connsiteY4" fmla="*/ 282575 h 521745"/>
                    <a:gd name="connsiteX0" fmla="*/ 59109 w 596398"/>
                    <a:gd name="connsiteY0" fmla="*/ 304278 h 543448"/>
                    <a:gd name="connsiteX1" fmla="*/ 71698 w 596398"/>
                    <a:gd name="connsiteY1" fmla="*/ 0 h 543448"/>
                    <a:gd name="connsiteX2" fmla="*/ 596199 w 596398"/>
                    <a:gd name="connsiteY2" fmla="*/ 304278 h 543448"/>
                    <a:gd name="connsiteX3" fmla="*/ 128578 w 596398"/>
                    <a:gd name="connsiteY3" fmla="*/ 543448 h 543448"/>
                    <a:gd name="connsiteX4" fmla="*/ 59109 w 596398"/>
                    <a:gd name="connsiteY4" fmla="*/ 304278 h 543448"/>
                    <a:gd name="connsiteX0" fmla="*/ 88470 w 625760"/>
                    <a:gd name="connsiteY0" fmla="*/ 309172 h 548342"/>
                    <a:gd name="connsiteX1" fmla="*/ 101059 w 625760"/>
                    <a:gd name="connsiteY1" fmla="*/ 4894 h 548342"/>
                    <a:gd name="connsiteX2" fmla="*/ 625560 w 625760"/>
                    <a:gd name="connsiteY2" fmla="*/ 309172 h 548342"/>
                    <a:gd name="connsiteX3" fmla="*/ 157939 w 625760"/>
                    <a:gd name="connsiteY3" fmla="*/ 548342 h 548342"/>
                    <a:gd name="connsiteX4" fmla="*/ 88470 w 625760"/>
                    <a:gd name="connsiteY4" fmla="*/ 309172 h 548342"/>
                    <a:gd name="connsiteX0" fmla="*/ 88470 w 625760"/>
                    <a:gd name="connsiteY0" fmla="*/ 309172 h 562099"/>
                    <a:gd name="connsiteX1" fmla="*/ 101059 w 625760"/>
                    <a:gd name="connsiteY1" fmla="*/ 4894 h 562099"/>
                    <a:gd name="connsiteX2" fmla="*/ 625560 w 625760"/>
                    <a:gd name="connsiteY2" fmla="*/ 309172 h 562099"/>
                    <a:gd name="connsiteX3" fmla="*/ 157939 w 625760"/>
                    <a:gd name="connsiteY3" fmla="*/ 548342 h 562099"/>
                    <a:gd name="connsiteX4" fmla="*/ 88470 w 625760"/>
                    <a:gd name="connsiteY4" fmla="*/ 309172 h 562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5760" h="562099">
                      <a:moveTo>
                        <a:pt x="88470" y="309172"/>
                      </a:moveTo>
                      <a:cubicBezTo>
                        <a:pt x="78990" y="218597"/>
                        <a:pt x="-113613" y="48299"/>
                        <a:pt x="101059" y="4894"/>
                      </a:cubicBezTo>
                      <a:cubicBezTo>
                        <a:pt x="315731" y="-38511"/>
                        <a:pt x="616080" y="218597"/>
                        <a:pt x="625560" y="309172"/>
                      </a:cubicBezTo>
                      <a:cubicBezTo>
                        <a:pt x="635040" y="399747"/>
                        <a:pt x="306252" y="618875"/>
                        <a:pt x="157939" y="548342"/>
                      </a:cubicBezTo>
                      <a:cubicBezTo>
                        <a:pt x="9626" y="477809"/>
                        <a:pt x="97950" y="399747"/>
                        <a:pt x="88470" y="30917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22" name="楕円 8">
                  <a:extLst>
                    <a:ext uri="{FF2B5EF4-FFF2-40B4-BE49-F238E27FC236}">
                      <a16:creationId xmlns:a16="http://schemas.microsoft.com/office/drawing/2014/main" id="{3A1CF4FC-2A65-4C1F-A35F-DE8BE83AE926}"/>
                    </a:ext>
                  </a:extLst>
                </p:cNvPr>
                <p:cNvSpPr/>
                <p:nvPr/>
              </p:nvSpPr>
              <p:spPr>
                <a:xfrm>
                  <a:off x="2976850" y="777469"/>
                  <a:ext cx="281813" cy="279857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9100" h="565150">
                      <a:moveTo>
                        <a:pt x="12908" y="282575"/>
                      </a:moveTo>
                      <a:cubicBezTo>
                        <a:pt x="76408" y="126513"/>
                        <a:pt x="133140" y="0"/>
                        <a:pt x="281453" y="0"/>
                      </a:cubicBezTo>
                      <a:cubicBezTo>
                        <a:pt x="429766" y="0"/>
                        <a:pt x="467448" y="145563"/>
                        <a:pt x="549998" y="282575"/>
                      </a:cubicBezTo>
                      <a:cubicBezTo>
                        <a:pt x="632548" y="419587"/>
                        <a:pt x="429766" y="565150"/>
                        <a:pt x="281453" y="565150"/>
                      </a:cubicBezTo>
                      <a:cubicBezTo>
                        <a:pt x="133140" y="565150"/>
                        <a:pt x="-50592" y="438637"/>
                        <a:pt x="12908" y="28257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23" name="楕円 8">
                  <a:extLst>
                    <a:ext uri="{FF2B5EF4-FFF2-40B4-BE49-F238E27FC236}">
                      <a16:creationId xmlns:a16="http://schemas.microsoft.com/office/drawing/2014/main" id="{909841DF-ECCE-458E-AF25-807656A0AAD0}"/>
                    </a:ext>
                  </a:extLst>
                </p:cNvPr>
                <p:cNvSpPr/>
                <p:nvPr/>
              </p:nvSpPr>
              <p:spPr>
                <a:xfrm rot="3600000">
                  <a:off x="2670738" y="1940378"/>
                  <a:ext cx="271309" cy="336866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  <a:gd name="connsiteX0" fmla="*/ 63551 w 580572"/>
                    <a:gd name="connsiteY0" fmla="*/ 378638 h 661217"/>
                    <a:gd name="connsiteX1" fmla="*/ 408296 w 580572"/>
                    <a:gd name="connsiteY1" fmla="*/ 813 h 661217"/>
                    <a:gd name="connsiteX2" fmla="*/ 549841 w 580572"/>
                    <a:gd name="connsiteY2" fmla="*/ 372288 h 661217"/>
                    <a:gd name="connsiteX3" fmla="*/ 46346 w 580572"/>
                    <a:gd name="connsiteY3" fmla="*/ 661213 h 661217"/>
                    <a:gd name="connsiteX4" fmla="*/ 63551 w 580572"/>
                    <a:gd name="connsiteY4" fmla="*/ 378638 h 661217"/>
                    <a:gd name="connsiteX0" fmla="*/ 66281 w 583302"/>
                    <a:gd name="connsiteY0" fmla="*/ 378638 h 673093"/>
                    <a:gd name="connsiteX1" fmla="*/ 411026 w 583302"/>
                    <a:gd name="connsiteY1" fmla="*/ 813 h 673093"/>
                    <a:gd name="connsiteX2" fmla="*/ 552571 w 583302"/>
                    <a:gd name="connsiteY2" fmla="*/ 372288 h 673093"/>
                    <a:gd name="connsiteX3" fmla="*/ 49076 w 583302"/>
                    <a:gd name="connsiteY3" fmla="*/ 661213 h 673093"/>
                    <a:gd name="connsiteX4" fmla="*/ 66281 w 583302"/>
                    <a:gd name="connsiteY4" fmla="*/ 378638 h 673093"/>
                    <a:gd name="connsiteX0" fmla="*/ 169620 w 530683"/>
                    <a:gd name="connsiteY0" fmla="*/ 333505 h 660689"/>
                    <a:gd name="connsiteX1" fmla="*/ 374665 w 530683"/>
                    <a:gd name="connsiteY1" fmla="*/ 130 h 660689"/>
                    <a:gd name="connsiteX2" fmla="*/ 516210 w 530683"/>
                    <a:gd name="connsiteY2" fmla="*/ 371605 h 660689"/>
                    <a:gd name="connsiteX3" fmla="*/ 12715 w 530683"/>
                    <a:gd name="connsiteY3" fmla="*/ 660530 h 660689"/>
                    <a:gd name="connsiteX4" fmla="*/ 169620 w 530683"/>
                    <a:gd name="connsiteY4" fmla="*/ 333505 h 660689"/>
                    <a:gd name="connsiteX0" fmla="*/ 169620 w 541315"/>
                    <a:gd name="connsiteY0" fmla="*/ 333487 h 660671"/>
                    <a:gd name="connsiteX1" fmla="*/ 374665 w 541315"/>
                    <a:gd name="connsiteY1" fmla="*/ 112 h 660671"/>
                    <a:gd name="connsiteX2" fmla="*/ 516210 w 541315"/>
                    <a:gd name="connsiteY2" fmla="*/ 371587 h 660671"/>
                    <a:gd name="connsiteX3" fmla="*/ 12715 w 541315"/>
                    <a:gd name="connsiteY3" fmla="*/ 660512 h 660671"/>
                    <a:gd name="connsiteX4" fmla="*/ 169620 w 541315"/>
                    <a:gd name="connsiteY4" fmla="*/ 333487 h 660671"/>
                    <a:gd name="connsiteX0" fmla="*/ 176192 w 547887"/>
                    <a:gd name="connsiteY0" fmla="*/ 333487 h 680275"/>
                    <a:gd name="connsiteX1" fmla="*/ 381237 w 547887"/>
                    <a:gd name="connsiteY1" fmla="*/ 112 h 680275"/>
                    <a:gd name="connsiteX2" fmla="*/ 522782 w 547887"/>
                    <a:gd name="connsiteY2" fmla="*/ 371587 h 680275"/>
                    <a:gd name="connsiteX3" fmla="*/ 19287 w 547887"/>
                    <a:gd name="connsiteY3" fmla="*/ 660512 h 680275"/>
                    <a:gd name="connsiteX4" fmla="*/ 176192 w 547887"/>
                    <a:gd name="connsiteY4" fmla="*/ 333487 h 680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7887" h="680275">
                      <a:moveTo>
                        <a:pt x="176192" y="333487"/>
                      </a:moveTo>
                      <a:cubicBezTo>
                        <a:pt x="236517" y="223420"/>
                        <a:pt x="228222" y="6462"/>
                        <a:pt x="381237" y="112"/>
                      </a:cubicBezTo>
                      <a:cubicBezTo>
                        <a:pt x="534252" y="-6238"/>
                        <a:pt x="583107" y="261520"/>
                        <a:pt x="522782" y="371587"/>
                      </a:cubicBezTo>
                      <a:cubicBezTo>
                        <a:pt x="462457" y="481654"/>
                        <a:pt x="96102" y="755762"/>
                        <a:pt x="19287" y="660512"/>
                      </a:cubicBezTo>
                      <a:cubicBezTo>
                        <a:pt x="-57528" y="565262"/>
                        <a:pt x="115867" y="443554"/>
                        <a:pt x="176192" y="33348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26" name="四角形: 角を丸くする 11">
                <a:extLst>
                  <a:ext uri="{FF2B5EF4-FFF2-40B4-BE49-F238E27FC236}">
                    <a16:creationId xmlns:a16="http://schemas.microsoft.com/office/drawing/2014/main" id="{EECCD557-E152-4307-9C55-DA85612257D9}"/>
                  </a:ext>
                </a:extLst>
              </p:cNvPr>
              <p:cNvSpPr/>
              <p:nvPr/>
            </p:nvSpPr>
            <p:spPr>
              <a:xfrm rot="17515474">
                <a:off x="2329188" y="3726989"/>
                <a:ext cx="644905" cy="102062"/>
              </a:xfrm>
              <a:custGeom>
                <a:avLst/>
                <a:gdLst>
                  <a:gd name="connsiteX0" fmla="*/ 0 w 1194587"/>
                  <a:gd name="connsiteY0" fmla="*/ 24130 h 144780"/>
                  <a:gd name="connsiteX1" fmla="*/ 24130 w 1194587"/>
                  <a:gd name="connsiteY1" fmla="*/ 0 h 144780"/>
                  <a:gd name="connsiteX2" fmla="*/ 1170457 w 1194587"/>
                  <a:gd name="connsiteY2" fmla="*/ 0 h 144780"/>
                  <a:gd name="connsiteX3" fmla="*/ 1194587 w 1194587"/>
                  <a:gd name="connsiteY3" fmla="*/ 24130 h 144780"/>
                  <a:gd name="connsiteX4" fmla="*/ 1194587 w 1194587"/>
                  <a:gd name="connsiteY4" fmla="*/ 120650 h 144780"/>
                  <a:gd name="connsiteX5" fmla="*/ 1170457 w 1194587"/>
                  <a:gd name="connsiteY5" fmla="*/ 144780 h 144780"/>
                  <a:gd name="connsiteX6" fmla="*/ 24130 w 1194587"/>
                  <a:gd name="connsiteY6" fmla="*/ 144780 h 144780"/>
                  <a:gd name="connsiteX7" fmla="*/ 0 w 1194587"/>
                  <a:gd name="connsiteY7" fmla="*/ 120650 h 144780"/>
                  <a:gd name="connsiteX8" fmla="*/ 0 w 1194587"/>
                  <a:gd name="connsiteY8" fmla="*/ 24130 h 144780"/>
                  <a:gd name="connsiteX0" fmla="*/ 0 w 1194587"/>
                  <a:gd name="connsiteY0" fmla="*/ 24130 h 144780"/>
                  <a:gd name="connsiteX1" fmla="*/ 24130 w 1194587"/>
                  <a:gd name="connsiteY1" fmla="*/ 0 h 144780"/>
                  <a:gd name="connsiteX2" fmla="*/ 1170457 w 1194587"/>
                  <a:gd name="connsiteY2" fmla="*/ 0 h 144780"/>
                  <a:gd name="connsiteX3" fmla="*/ 1194587 w 1194587"/>
                  <a:gd name="connsiteY3" fmla="*/ 24130 h 144780"/>
                  <a:gd name="connsiteX4" fmla="*/ 1194587 w 1194587"/>
                  <a:gd name="connsiteY4" fmla="*/ 120650 h 144780"/>
                  <a:gd name="connsiteX5" fmla="*/ 1170457 w 1194587"/>
                  <a:gd name="connsiteY5" fmla="*/ 144780 h 144780"/>
                  <a:gd name="connsiteX6" fmla="*/ 625945 w 1194587"/>
                  <a:gd name="connsiteY6" fmla="*/ 118586 h 144780"/>
                  <a:gd name="connsiteX7" fmla="*/ 24130 w 1194587"/>
                  <a:gd name="connsiteY7" fmla="*/ 144780 h 144780"/>
                  <a:gd name="connsiteX8" fmla="*/ 0 w 1194587"/>
                  <a:gd name="connsiteY8" fmla="*/ 120650 h 144780"/>
                  <a:gd name="connsiteX9" fmla="*/ 0 w 1194587"/>
                  <a:gd name="connsiteY9" fmla="*/ 24130 h 144780"/>
                  <a:gd name="connsiteX0" fmla="*/ 0 w 1194587"/>
                  <a:gd name="connsiteY0" fmla="*/ 24156 h 144806"/>
                  <a:gd name="connsiteX1" fmla="*/ 24130 w 1194587"/>
                  <a:gd name="connsiteY1" fmla="*/ 26 h 144806"/>
                  <a:gd name="connsiteX2" fmla="*/ 571176 w 1194587"/>
                  <a:gd name="connsiteY2" fmla="*/ 23362 h 144806"/>
                  <a:gd name="connsiteX3" fmla="*/ 1170457 w 1194587"/>
                  <a:gd name="connsiteY3" fmla="*/ 26 h 144806"/>
                  <a:gd name="connsiteX4" fmla="*/ 1194587 w 1194587"/>
                  <a:gd name="connsiteY4" fmla="*/ 24156 h 144806"/>
                  <a:gd name="connsiteX5" fmla="*/ 1194587 w 1194587"/>
                  <a:gd name="connsiteY5" fmla="*/ 120676 h 144806"/>
                  <a:gd name="connsiteX6" fmla="*/ 1170457 w 1194587"/>
                  <a:gd name="connsiteY6" fmla="*/ 144806 h 144806"/>
                  <a:gd name="connsiteX7" fmla="*/ 625945 w 1194587"/>
                  <a:gd name="connsiteY7" fmla="*/ 118612 h 144806"/>
                  <a:gd name="connsiteX8" fmla="*/ 24130 w 1194587"/>
                  <a:gd name="connsiteY8" fmla="*/ 144806 h 144806"/>
                  <a:gd name="connsiteX9" fmla="*/ 0 w 1194587"/>
                  <a:gd name="connsiteY9" fmla="*/ 120676 h 144806"/>
                  <a:gd name="connsiteX10" fmla="*/ 0 w 1194587"/>
                  <a:gd name="connsiteY10" fmla="*/ 24156 h 144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4587" h="144806">
                    <a:moveTo>
                      <a:pt x="0" y="24156"/>
                    </a:moveTo>
                    <a:cubicBezTo>
                      <a:pt x="0" y="10829"/>
                      <a:pt x="10803" y="26"/>
                      <a:pt x="24130" y="26"/>
                    </a:cubicBezTo>
                    <a:cubicBezTo>
                      <a:pt x="203304" y="-926"/>
                      <a:pt x="392002" y="24314"/>
                      <a:pt x="571176" y="23362"/>
                    </a:cubicBezTo>
                    <a:lnTo>
                      <a:pt x="1170457" y="26"/>
                    </a:lnTo>
                    <a:cubicBezTo>
                      <a:pt x="1183784" y="26"/>
                      <a:pt x="1194587" y="10829"/>
                      <a:pt x="1194587" y="24156"/>
                    </a:cubicBezTo>
                    <a:lnTo>
                      <a:pt x="1194587" y="120676"/>
                    </a:lnTo>
                    <a:cubicBezTo>
                      <a:pt x="1194587" y="134003"/>
                      <a:pt x="1183784" y="144806"/>
                      <a:pt x="1170457" y="144806"/>
                    </a:cubicBezTo>
                    <a:cubicBezTo>
                      <a:pt x="988953" y="144012"/>
                      <a:pt x="807449" y="119406"/>
                      <a:pt x="625945" y="118612"/>
                    </a:cubicBezTo>
                    <a:cubicBezTo>
                      <a:pt x="425340" y="119406"/>
                      <a:pt x="224735" y="144012"/>
                      <a:pt x="24130" y="144806"/>
                    </a:cubicBezTo>
                    <a:cubicBezTo>
                      <a:pt x="10803" y="144806"/>
                      <a:pt x="0" y="134003"/>
                      <a:pt x="0" y="120676"/>
                    </a:cubicBezTo>
                    <a:lnTo>
                      <a:pt x="0" y="24156"/>
                    </a:ln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7" name="四角形: 角を丸くする 11">
                <a:extLst>
                  <a:ext uri="{FF2B5EF4-FFF2-40B4-BE49-F238E27FC236}">
                    <a16:creationId xmlns:a16="http://schemas.microsoft.com/office/drawing/2014/main" id="{A64154F7-2070-476A-80F1-81995FAE3C8F}"/>
                  </a:ext>
                </a:extLst>
              </p:cNvPr>
              <p:cNvSpPr/>
              <p:nvPr/>
            </p:nvSpPr>
            <p:spPr>
              <a:xfrm rot="20700000">
                <a:off x="3134052" y="4020619"/>
                <a:ext cx="432926" cy="100997"/>
              </a:xfrm>
              <a:custGeom>
                <a:avLst/>
                <a:gdLst>
                  <a:gd name="connsiteX0" fmla="*/ 0 w 1194587"/>
                  <a:gd name="connsiteY0" fmla="*/ 24130 h 144780"/>
                  <a:gd name="connsiteX1" fmla="*/ 24130 w 1194587"/>
                  <a:gd name="connsiteY1" fmla="*/ 0 h 144780"/>
                  <a:gd name="connsiteX2" fmla="*/ 1170457 w 1194587"/>
                  <a:gd name="connsiteY2" fmla="*/ 0 h 144780"/>
                  <a:gd name="connsiteX3" fmla="*/ 1194587 w 1194587"/>
                  <a:gd name="connsiteY3" fmla="*/ 24130 h 144780"/>
                  <a:gd name="connsiteX4" fmla="*/ 1194587 w 1194587"/>
                  <a:gd name="connsiteY4" fmla="*/ 120650 h 144780"/>
                  <a:gd name="connsiteX5" fmla="*/ 1170457 w 1194587"/>
                  <a:gd name="connsiteY5" fmla="*/ 144780 h 144780"/>
                  <a:gd name="connsiteX6" fmla="*/ 24130 w 1194587"/>
                  <a:gd name="connsiteY6" fmla="*/ 144780 h 144780"/>
                  <a:gd name="connsiteX7" fmla="*/ 0 w 1194587"/>
                  <a:gd name="connsiteY7" fmla="*/ 120650 h 144780"/>
                  <a:gd name="connsiteX8" fmla="*/ 0 w 1194587"/>
                  <a:gd name="connsiteY8" fmla="*/ 24130 h 144780"/>
                  <a:gd name="connsiteX0" fmla="*/ 0 w 1194587"/>
                  <a:gd name="connsiteY0" fmla="*/ 24130 h 144780"/>
                  <a:gd name="connsiteX1" fmla="*/ 24130 w 1194587"/>
                  <a:gd name="connsiteY1" fmla="*/ 0 h 144780"/>
                  <a:gd name="connsiteX2" fmla="*/ 1170457 w 1194587"/>
                  <a:gd name="connsiteY2" fmla="*/ 0 h 144780"/>
                  <a:gd name="connsiteX3" fmla="*/ 1194587 w 1194587"/>
                  <a:gd name="connsiteY3" fmla="*/ 24130 h 144780"/>
                  <a:gd name="connsiteX4" fmla="*/ 1194587 w 1194587"/>
                  <a:gd name="connsiteY4" fmla="*/ 120650 h 144780"/>
                  <a:gd name="connsiteX5" fmla="*/ 1170457 w 1194587"/>
                  <a:gd name="connsiteY5" fmla="*/ 144780 h 144780"/>
                  <a:gd name="connsiteX6" fmla="*/ 625945 w 1194587"/>
                  <a:gd name="connsiteY6" fmla="*/ 118586 h 144780"/>
                  <a:gd name="connsiteX7" fmla="*/ 24130 w 1194587"/>
                  <a:gd name="connsiteY7" fmla="*/ 144780 h 144780"/>
                  <a:gd name="connsiteX8" fmla="*/ 0 w 1194587"/>
                  <a:gd name="connsiteY8" fmla="*/ 120650 h 144780"/>
                  <a:gd name="connsiteX9" fmla="*/ 0 w 1194587"/>
                  <a:gd name="connsiteY9" fmla="*/ 24130 h 144780"/>
                  <a:gd name="connsiteX0" fmla="*/ 0 w 1194587"/>
                  <a:gd name="connsiteY0" fmla="*/ 24156 h 144806"/>
                  <a:gd name="connsiteX1" fmla="*/ 24130 w 1194587"/>
                  <a:gd name="connsiteY1" fmla="*/ 26 h 144806"/>
                  <a:gd name="connsiteX2" fmla="*/ 571176 w 1194587"/>
                  <a:gd name="connsiteY2" fmla="*/ 23362 h 144806"/>
                  <a:gd name="connsiteX3" fmla="*/ 1170457 w 1194587"/>
                  <a:gd name="connsiteY3" fmla="*/ 26 h 144806"/>
                  <a:gd name="connsiteX4" fmla="*/ 1194587 w 1194587"/>
                  <a:gd name="connsiteY4" fmla="*/ 24156 h 144806"/>
                  <a:gd name="connsiteX5" fmla="*/ 1194587 w 1194587"/>
                  <a:gd name="connsiteY5" fmla="*/ 120676 h 144806"/>
                  <a:gd name="connsiteX6" fmla="*/ 1170457 w 1194587"/>
                  <a:gd name="connsiteY6" fmla="*/ 144806 h 144806"/>
                  <a:gd name="connsiteX7" fmla="*/ 625945 w 1194587"/>
                  <a:gd name="connsiteY7" fmla="*/ 118612 h 144806"/>
                  <a:gd name="connsiteX8" fmla="*/ 24130 w 1194587"/>
                  <a:gd name="connsiteY8" fmla="*/ 144806 h 144806"/>
                  <a:gd name="connsiteX9" fmla="*/ 0 w 1194587"/>
                  <a:gd name="connsiteY9" fmla="*/ 120676 h 144806"/>
                  <a:gd name="connsiteX10" fmla="*/ 0 w 1194587"/>
                  <a:gd name="connsiteY10" fmla="*/ 24156 h 144806"/>
                  <a:gd name="connsiteX0" fmla="*/ 0 w 1194587"/>
                  <a:gd name="connsiteY0" fmla="*/ 44714 h 165364"/>
                  <a:gd name="connsiteX1" fmla="*/ 24130 w 1194587"/>
                  <a:gd name="connsiteY1" fmla="*/ 20584 h 165364"/>
                  <a:gd name="connsiteX2" fmla="*/ 599630 w 1194587"/>
                  <a:gd name="connsiteY2" fmla="*/ 0 h 165364"/>
                  <a:gd name="connsiteX3" fmla="*/ 1170457 w 1194587"/>
                  <a:gd name="connsiteY3" fmla="*/ 20584 h 165364"/>
                  <a:gd name="connsiteX4" fmla="*/ 1194587 w 1194587"/>
                  <a:gd name="connsiteY4" fmla="*/ 44714 h 165364"/>
                  <a:gd name="connsiteX5" fmla="*/ 1194587 w 1194587"/>
                  <a:gd name="connsiteY5" fmla="*/ 141234 h 165364"/>
                  <a:gd name="connsiteX6" fmla="*/ 1170457 w 1194587"/>
                  <a:gd name="connsiteY6" fmla="*/ 165364 h 165364"/>
                  <a:gd name="connsiteX7" fmla="*/ 625945 w 1194587"/>
                  <a:gd name="connsiteY7" fmla="*/ 139170 h 165364"/>
                  <a:gd name="connsiteX8" fmla="*/ 24130 w 1194587"/>
                  <a:gd name="connsiteY8" fmla="*/ 165364 h 165364"/>
                  <a:gd name="connsiteX9" fmla="*/ 0 w 1194587"/>
                  <a:gd name="connsiteY9" fmla="*/ 141234 h 165364"/>
                  <a:gd name="connsiteX10" fmla="*/ 0 w 1194587"/>
                  <a:gd name="connsiteY10" fmla="*/ 44714 h 165364"/>
                  <a:gd name="connsiteX0" fmla="*/ 0 w 1194587"/>
                  <a:gd name="connsiteY0" fmla="*/ 44714 h 186490"/>
                  <a:gd name="connsiteX1" fmla="*/ 24130 w 1194587"/>
                  <a:gd name="connsiteY1" fmla="*/ 20584 h 186490"/>
                  <a:gd name="connsiteX2" fmla="*/ 599630 w 1194587"/>
                  <a:gd name="connsiteY2" fmla="*/ 0 h 186490"/>
                  <a:gd name="connsiteX3" fmla="*/ 1170457 w 1194587"/>
                  <a:gd name="connsiteY3" fmla="*/ 20584 h 186490"/>
                  <a:gd name="connsiteX4" fmla="*/ 1194587 w 1194587"/>
                  <a:gd name="connsiteY4" fmla="*/ 44714 h 186490"/>
                  <a:gd name="connsiteX5" fmla="*/ 1194587 w 1194587"/>
                  <a:gd name="connsiteY5" fmla="*/ 141234 h 186490"/>
                  <a:gd name="connsiteX6" fmla="*/ 1170457 w 1194587"/>
                  <a:gd name="connsiteY6" fmla="*/ 165364 h 186490"/>
                  <a:gd name="connsiteX7" fmla="*/ 615276 w 1194587"/>
                  <a:gd name="connsiteY7" fmla="*/ 186470 h 186490"/>
                  <a:gd name="connsiteX8" fmla="*/ 24130 w 1194587"/>
                  <a:gd name="connsiteY8" fmla="*/ 165364 h 186490"/>
                  <a:gd name="connsiteX9" fmla="*/ 0 w 1194587"/>
                  <a:gd name="connsiteY9" fmla="*/ 141234 h 186490"/>
                  <a:gd name="connsiteX10" fmla="*/ 0 w 1194587"/>
                  <a:gd name="connsiteY10" fmla="*/ 44714 h 186490"/>
                  <a:gd name="connsiteX0" fmla="*/ 0 w 1194587"/>
                  <a:gd name="connsiteY0" fmla="*/ 44714 h 186490"/>
                  <a:gd name="connsiteX1" fmla="*/ 24130 w 1194587"/>
                  <a:gd name="connsiteY1" fmla="*/ 20584 h 186490"/>
                  <a:gd name="connsiteX2" fmla="*/ 599630 w 1194587"/>
                  <a:gd name="connsiteY2" fmla="*/ 0 h 186490"/>
                  <a:gd name="connsiteX3" fmla="*/ 1170457 w 1194587"/>
                  <a:gd name="connsiteY3" fmla="*/ 20584 h 186490"/>
                  <a:gd name="connsiteX4" fmla="*/ 1194587 w 1194587"/>
                  <a:gd name="connsiteY4" fmla="*/ 44714 h 186490"/>
                  <a:gd name="connsiteX5" fmla="*/ 1194587 w 1194587"/>
                  <a:gd name="connsiteY5" fmla="*/ 141234 h 186490"/>
                  <a:gd name="connsiteX6" fmla="*/ 1170457 w 1194587"/>
                  <a:gd name="connsiteY6" fmla="*/ 165364 h 186490"/>
                  <a:gd name="connsiteX7" fmla="*/ 615276 w 1194587"/>
                  <a:gd name="connsiteY7" fmla="*/ 186470 h 186490"/>
                  <a:gd name="connsiteX8" fmla="*/ 24130 w 1194587"/>
                  <a:gd name="connsiteY8" fmla="*/ 165364 h 186490"/>
                  <a:gd name="connsiteX9" fmla="*/ 0 w 1194587"/>
                  <a:gd name="connsiteY9" fmla="*/ 141234 h 186490"/>
                  <a:gd name="connsiteX10" fmla="*/ 0 w 1194587"/>
                  <a:gd name="connsiteY10" fmla="*/ 44714 h 186490"/>
                  <a:gd name="connsiteX0" fmla="*/ 0 w 1194587"/>
                  <a:gd name="connsiteY0" fmla="*/ 45072 h 186848"/>
                  <a:gd name="connsiteX1" fmla="*/ 24130 w 1194587"/>
                  <a:gd name="connsiteY1" fmla="*/ 20942 h 186848"/>
                  <a:gd name="connsiteX2" fmla="*/ 599630 w 1194587"/>
                  <a:gd name="connsiteY2" fmla="*/ 358 h 186848"/>
                  <a:gd name="connsiteX3" fmla="*/ 1170457 w 1194587"/>
                  <a:gd name="connsiteY3" fmla="*/ 20942 h 186848"/>
                  <a:gd name="connsiteX4" fmla="*/ 1194587 w 1194587"/>
                  <a:gd name="connsiteY4" fmla="*/ 45072 h 186848"/>
                  <a:gd name="connsiteX5" fmla="*/ 1194587 w 1194587"/>
                  <a:gd name="connsiteY5" fmla="*/ 141592 h 186848"/>
                  <a:gd name="connsiteX6" fmla="*/ 1170457 w 1194587"/>
                  <a:gd name="connsiteY6" fmla="*/ 165722 h 186848"/>
                  <a:gd name="connsiteX7" fmla="*/ 615276 w 1194587"/>
                  <a:gd name="connsiteY7" fmla="*/ 186828 h 186848"/>
                  <a:gd name="connsiteX8" fmla="*/ 24130 w 1194587"/>
                  <a:gd name="connsiteY8" fmla="*/ 165722 h 186848"/>
                  <a:gd name="connsiteX9" fmla="*/ 0 w 1194587"/>
                  <a:gd name="connsiteY9" fmla="*/ 141592 h 186848"/>
                  <a:gd name="connsiteX10" fmla="*/ 0 w 1194587"/>
                  <a:gd name="connsiteY10" fmla="*/ 45072 h 186848"/>
                  <a:gd name="connsiteX0" fmla="*/ 0 w 1194587"/>
                  <a:gd name="connsiteY0" fmla="*/ 24831 h 166607"/>
                  <a:gd name="connsiteX1" fmla="*/ 24130 w 1194587"/>
                  <a:gd name="connsiteY1" fmla="*/ 701 h 166607"/>
                  <a:gd name="connsiteX2" fmla="*/ 526807 w 1194587"/>
                  <a:gd name="connsiteY2" fmla="*/ 36277 h 166607"/>
                  <a:gd name="connsiteX3" fmla="*/ 1170457 w 1194587"/>
                  <a:gd name="connsiteY3" fmla="*/ 701 h 166607"/>
                  <a:gd name="connsiteX4" fmla="*/ 1194587 w 1194587"/>
                  <a:gd name="connsiteY4" fmla="*/ 24831 h 166607"/>
                  <a:gd name="connsiteX5" fmla="*/ 1194587 w 1194587"/>
                  <a:gd name="connsiteY5" fmla="*/ 121351 h 166607"/>
                  <a:gd name="connsiteX6" fmla="*/ 1170457 w 1194587"/>
                  <a:gd name="connsiteY6" fmla="*/ 145481 h 166607"/>
                  <a:gd name="connsiteX7" fmla="*/ 615276 w 1194587"/>
                  <a:gd name="connsiteY7" fmla="*/ 166587 h 166607"/>
                  <a:gd name="connsiteX8" fmla="*/ 24130 w 1194587"/>
                  <a:gd name="connsiteY8" fmla="*/ 145481 h 166607"/>
                  <a:gd name="connsiteX9" fmla="*/ 0 w 1194587"/>
                  <a:gd name="connsiteY9" fmla="*/ 121351 h 166607"/>
                  <a:gd name="connsiteX10" fmla="*/ 0 w 1194587"/>
                  <a:gd name="connsiteY10" fmla="*/ 24831 h 166607"/>
                  <a:gd name="connsiteX0" fmla="*/ 0 w 1194587"/>
                  <a:gd name="connsiteY0" fmla="*/ 24831 h 145480"/>
                  <a:gd name="connsiteX1" fmla="*/ 24130 w 1194587"/>
                  <a:gd name="connsiteY1" fmla="*/ 701 h 145480"/>
                  <a:gd name="connsiteX2" fmla="*/ 526807 w 1194587"/>
                  <a:gd name="connsiteY2" fmla="*/ 36277 h 145480"/>
                  <a:gd name="connsiteX3" fmla="*/ 1170457 w 1194587"/>
                  <a:gd name="connsiteY3" fmla="*/ 701 h 145480"/>
                  <a:gd name="connsiteX4" fmla="*/ 1194587 w 1194587"/>
                  <a:gd name="connsiteY4" fmla="*/ 24831 h 145480"/>
                  <a:gd name="connsiteX5" fmla="*/ 1194587 w 1194587"/>
                  <a:gd name="connsiteY5" fmla="*/ 121351 h 145480"/>
                  <a:gd name="connsiteX6" fmla="*/ 1170457 w 1194587"/>
                  <a:gd name="connsiteY6" fmla="*/ 145481 h 145480"/>
                  <a:gd name="connsiteX7" fmla="*/ 700952 w 1194587"/>
                  <a:gd name="connsiteY7" fmla="*/ 120640 h 145480"/>
                  <a:gd name="connsiteX8" fmla="*/ 24130 w 1194587"/>
                  <a:gd name="connsiteY8" fmla="*/ 145481 h 145480"/>
                  <a:gd name="connsiteX9" fmla="*/ 0 w 1194587"/>
                  <a:gd name="connsiteY9" fmla="*/ 121351 h 145480"/>
                  <a:gd name="connsiteX10" fmla="*/ 0 w 1194587"/>
                  <a:gd name="connsiteY10" fmla="*/ 24831 h 145480"/>
                  <a:gd name="connsiteX0" fmla="*/ 0 w 1194587"/>
                  <a:gd name="connsiteY0" fmla="*/ 95887 h 216536"/>
                  <a:gd name="connsiteX1" fmla="*/ 24130 w 1194587"/>
                  <a:gd name="connsiteY1" fmla="*/ 71757 h 216536"/>
                  <a:gd name="connsiteX2" fmla="*/ 579372 w 1194587"/>
                  <a:gd name="connsiteY2" fmla="*/ 118 h 216536"/>
                  <a:gd name="connsiteX3" fmla="*/ 1170457 w 1194587"/>
                  <a:gd name="connsiteY3" fmla="*/ 71757 h 216536"/>
                  <a:gd name="connsiteX4" fmla="*/ 1194587 w 1194587"/>
                  <a:gd name="connsiteY4" fmla="*/ 95887 h 216536"/>
                  <a:gd name="connsiteX5" fmla="*/ 1194587 w 1194587"/>
                  <a:gd name="connsiteY5" fmla="*/ 192407 h 216536"/>
                  <a:gd name="connsiteX6" fmla="*/ 1170457 w 1194587"/>
                  <a:gd name="connsiteY6" fmla="*/ 216537 h 216536"/>
                  <a:gd name="connsiteX7" fmla="*/ 700952 w 1194587"/>
                  <a:gd name="connsiteY7" fmla="*/ 191696 h 216536"/>
                  <a:gd name="connsiteX8" fmla="*/ 24130 w 1194587"/>
                  <a:gd name="connsiteY8" fmla="*/ 216537 h 216536"/>
                  <a:gd name="connsiteX9" fmla="*/ 0 w 1194587"/>
                  <a:gd name="connsiteY9" fmla="*/ 192407 h 216536"/>
                  <a:gd name="connsiteX10" fmla="*/ 0 w 1194587"/>
                  <a:gd name="connsiteY10" fmla="*/ 95887 h 216536"/>
                  <a:gd name="connsiteX0" fmla="*/ 0 w 1194587"/>
                  <a:gd name="connsiteY0" fmla="*/ 95887 h 216536"/>
                  <a:gd name="connsiteX1" fmla="*/ 24130 w 1194587"/>
                  <a:gd name="connsiteY1" fmla="*/ 71757 h 216536"/>
                  <a:gd name="connsiteX2" fmla="*/ 579372 w 1194587"/>
                  <a:gd name="connsiteY2" fmla="*/ 118 h 216536"/>
                  <a:gd name="connsiteX3" fmla="*/ 1170457 w 1194587"/>
                  <a:gd name="connsiteY3" fmla="*/ 71757 h 216536"/>
                  <a:gd name="connsiteX4" fmla="*/ 1194587 w 1194587"/>
                  <a:gd name="connsiteY4" fmla="*/ 95887 h 216536"/>
                  <a:gd name="connsiteX5" fmla="*/ 1194587 w 1194587"/>
                  <a:gd name="connsiteY5" fmla="*/ 192407 h 216536"/>
                  <a:gd name="connsiteX6" fmla="*/ 1170457 w 1194587"/>
                  <a:gd name="connsiteY6" fmla="*/ 216537 h 216536"/>
                  <a:gd name="connsiteX7" fmla="*/ 622105 w 1194587"/>
                  <a:gd name="connsiteY7" fmla="*/ 110010 h 216536"/>
                  <a:gd name="connsiteX8" fmla="*/ 24130 w 1194587"/>
                  <a:gd name="connsiteY8" fmla="*/ 216537 h 216536"/>
                  <a:gd name="connsiteX9" fmla="*/ 0 w 1194587"/>
                  <a:gd name="connsiteY9" fmla="*/ 192407 h 216536"/>
                  <a:gd name="connsiteX10" fmla="*/ 0 w 1194587"/>
                  <a:gd name="connsiteY10" fmla="*/ 95887 h 216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4587" h="216536">
                    <a:moveTo>
                      <a:pt x="0" y="95887"/>
                    </a:moveTo>
                    <a:cubicBezTo>
                      <a:pt x="0" y="82560"/>
                      <a:pt x="10803" y="71757"/>
                      <a:pt x="24130" y="71757"/>
                    </a:cubicBezTo>
                    <a:cubicBezTo>
                      <a:pt x="203304" y="70805"/>
                      <a:pt x="314405" y="-3365"/>
                      <a:pt x="579372" y="118"/>
                    </a:cubicBezTo>
                    <a:cubicBezTo>
                      <a:pt x="844339" y="3601"/>
                      <a:pt x="980181" y="64896"/>
                      <a:pt x="1170457" y="71757"/>
                    </a:cubicBezTo>
                    <a:cubicBezTo>
                      <a:pt x="1183784" y="71757"/>
                      <a:pt x="1194587" y="82560"/>
                      <a:pt x="1194587" y="95887"/>
                    </a:cubicBezTo>
                    <a:lnTo>
                      <a:pt x="1194587" y="192407"/>
                    </a:lnTo>
                    <a:cubicBezTo>
                      <a:pt x="1194587" y="205734"/>
                      <a:pt x="1183784" y="216537"/>
                      <a:pt x="1170457" y="216537"/>
                    </a:cubicBezTo>
                    <a:cubicBezTo>
                      <a:pt x="988953" y="215743"/>
                      <a:pt x="968537" y="109215"/>
                      <a:pt x="622105" y="110010"/>
                    </a:cubicBezTo>
                    <a:cubicBezTo>
                      <a:pt x="275673" y="110805"/>
                      <a:pt x="224735" y="215743"/>
                      <a:pt x="24130" y="216537"/>
                    </a:cubicBezTo>
                    <a:cubicBezTo>
                      <a:pt x="10803" y="216537"/>
                      <a:pt x="0" y="205734"/>
                      <a:pt x="0" y="192407"/>
                    </a:cubicBezTo>
                    <a:lnTo>
                      <a:pt x="0" y="95887"/>
                    </a:lnTo>
                    <a:close/>
                  </a:path>
                </a:pathLst>
              </a:custGeom>
              <a:solidFill>
                <a:srgbClr val="33CC33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8" name="正方形/長方形 2527">
                <a:extLst>
                  <a:ext uri="{FF2B5EF4-FFF2-40B4-BE49-F238E27FC236}">
                    <a16:creationId xmlns:a16="http://schemas.microsoft.com/office/drawing/2014/main" id="{15776146-ACAD-42B4-98E8-68B7358B7150}"/>
                  </a:ext>
                </a:extLst>
              </p:cNvPr>
              <p:cNvSpPr/>
              <p:nvPr/>
            </p:nvSpPr>
            <p:spPr>
              <a:xfrm rot="3600000">
                <a:off x="3082824" y="3874672"/>
                <a:ext cx="319087" cy="82325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FF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9" name="正方形/長方形 2528">
                <a:extLst>
                  <a:ext uri="{FF2B5EF4-FFF2-40B4-BE49-F238E27FC236}">
                    <a16:creationId xmlns:a16="http://schemas.microsoft.com/office/drawing/2014/main" id="{5CFD5457-4AAB-4E32-A9CC-FAE658C85C38}"/>
                  </a:ext>
                </a:extLst>
              </p:cNvPr>
              <p:cNvSpPr/>
              <p:nvPr/>
            </p:nvSpPr>
            <p:spPr>
              <a:xfrm rot="4143961">
                <a:off x="2923281" y="3641913"/>
                <a:ext cx="319087" cy="82325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FF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0" name="正方形/長方形 2529">
                <a:extLst>
                  <a:ext uri="{FF2B5EF4-FFF2-40B4-BE49-F238E27FC236}">
                    <a16:creationId xmlns:a16="http://schemas.microsoft.com/office/drawing/2014/main" id="{9FFC8C39-6BB2-4C3D-BC46-D0028E8F1A75}"/>
                  </a:ext>
                </a:extLst>
              </p:cNvPr>
              <p:cNvSpPr/>
              <p:nvPr/>
            </p:nvSpPr>
            <p:spPr>
              <a:xfrm rot="15300000">
                <a:off x="3128068" y="4226675"/>
                <a:ext cx="262695" cy="61315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FF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1" name="正方形/長方形 2530">
                <a:extLst>
                  <a:ext uri="{FF2B5EF4-FFF2-40B4-BE49-F238E27FC236}">
                    <a16:creationId xmlns:a16="http://schemas.microsoft.com/office/drawing/2014/main" id="{654996A6-EBDF-4E5C-85C1-57B257B116DC}"/>
                  </a:ext>
                </a:extLst>
              </p:cNvPr>
              <p:cNvSpPr/>
              <p:nvPr/>
            </p:nvSpPr>
            <p:spPr>
              <a:xfrm rot="15843961">
                <a:off x="2967222" y="3989342"/>
                <a:ext cx="262695" cy="61315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FF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2" name="正方形/長方形 2531">
                <a:extLst>
                  <a:ext uri="{FF2B5EF4-FFF2-40B4-BE49-F238E27FC236}">
                    <a16:creationId xmlns:a16="http://schemas.microsoft.com/office/drawing/2014/main" id="{E2E8F8A9-40FD-41AE-9347-80B43EFA05B3}"/>
                  </a:ext>
                </a:extLst>
              </p:cNvPr>
              <p:cNvSpPr/>
              <p:nvPr/>
            </p:nvSpPr>
            <p:spPr>
              <a:xfrm rot="14647798">
                <a:off x="3621399" y="3875717"/>
                <a:ext cx="290060" cy="82325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FF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3" name="正方形/長方形 2532">
                <a:extLst>
                  <a:ext uri="{FF2B5EF4-FFF2-40B4-BE49-F238E27FC236}">
                    <a16:creationId xmlns:a16="http://schemas.microsoft.com/office/drawing/2014/main" id="{E651315A-26BF-45C3-BDC3-7C264CAE9D91}"/>
                  </a:ext>
                </a:extLst>
              </p:cNvPr>
              <p:cNvSpPr/>
              <p:nvPr/>
            </p:nvSpPr>
            <p:spPr>
              <a:xfrm rot="15191759">
                <a:off x="3461511" y="3645226"/>
                <a:ext cx="290060" cy="82325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FF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4" name="正方形/長方形 2533">
                <a:extLst>
                  <a:ext uri="{FF2B5EF4-FFF2-40B4-BE49-F238E27FC236}">
                    <a16:creationId xmlns:a16="http://schemas.microsoft.com/office/drawing/2014/main" id="{5D64C77A-C7FB-462A-B381-5A0904C3CEBC}"/>
                  </a:ext>
                </a:extLst>
              </p:cNvPr>
              <p:cNvSpPr/>
              <p:nvPr/>
            </p:nvSpPr>
            <p:spPr>
              <a:xfrm rot="4747798">
                <a:off x="3660893" y="4230591"/>
                <a:ext cx="238798" cy="61315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FF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5" name="正方形/長方形 2534">
                <a:extLst>
                  <a:ext uri="{FF2B5EF4-FFF2-40B4-BE49-F238E27FC236}">
                    <a16:creationId xmlns:a16="http://schemas.microsoft.com/office/drawing/2014/main" id="{D118D872-6311-4437-A951-9DA6C4A23654}"/>
                  </a:ext>
                </a:extLst>
              </p:cNvPr>
              <p:cNvSpPr/>
              <p:nvPr/>
            </p:nvSpPr>
            <p:spPr>
              <a:xfrm rot="5291759">
                <a:off x="3499288" y="3994988"/>
                <a:ext cx="238798" cy="61315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FF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36" name="グループ化 2535">
                <a:extLst>
                  <a:ext uri="{FF2B5EF4-FFF2-40B4-BE49-F238E27FC236}">
                    <a16:creationId xmlns:a16="http://schemas.microsoft.com/office/drawing/2014/main" id="{5E5B34F8-0DD5-43F2-9AA8-6B37A8DF7FA2}"/>
                  </a:ext>
                </a:extLst>
              </p:cNvPr>
              <p:cNvGrpSpPr/>
              <p:nvPr/>
            </p:nvGrpSpPr>
            <p:grpSpPr>
              <a:xfrm>
                <a:off x="2441168" y="3438526"/>
                <a:ext cx="1073456" cy="1000266"/>
                <a:chOff x="2365590" y="3368100"/>
                <a:chExt cx="1224611" cy="1141117"/>
              </a:xfrm>
            </p:grpSpPr>
            <p:grpSp>
              <p:nvGrpSpPr>
                <p:cNvPr id="2883" name="グループ化 2882">
                  <a:extLst>
                    <a:ext uri="{FF2B5EF4-FFF2-40B4-BE49-F238E27FC236}">
                      <a16:creationId xmlns:a16="http://schemas.microsoft.com/office/drawing/2014/main" id="{5A1ADE71-C6A9-4C19-94DD-406B5E7877F7}"/>
                    </a:ext>
                  </a:extLst>
                </p:cNvPr>
                <p:cNvGrpSpPr/>
                <p:nvPr/>
              </p:nvGrpSpPr>
              <p:grpSpPr>
                <a:xfrm>
                  <a:off x="2365590" y="4125913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905" name="四角形: 角を丸くする 2904">
                    <a:extLst>
                      <a:ext uri="{FF2B5EF4-FFF2-40B4-BE49-F238E27FC236}">
                        <a16:creationId xmlns:a16="http://schemas.microsoft.com/office/drawing/2014/main" id="{9F3108DE-34D5-4618-BAA7-00CA77487CD3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06" name="四角形: 角を丸くする 2905">
                    <a:extLst>
                      <a:ext uri="{FF2B5EF4-FFF2-40B4-BE49-F238E27FC236}">
                        <a16:creationId xmlns:a16="http://schemas.microsoft.com/office/drawing/2014/main" id="{EFBBF33B-8735-4BF5-9E9E-49317BF3B646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84" name="グループ化 2883">
                  <a:extLst>
                    <a:ext uri="{FF2B5EF4-FFF2-40B4-BE49-F238E27FC236}">
                      <a16:creationId xmlns:a16="http://schemas.microsoft.com/office/drawing/2014/main" id="{13C86FE8-0F00-4CB6-AD3C-53453CDC7F08}"/>
                    </a:ext>
                  </a:extLst>
                </p:cNvPr>
                <p:cNvGrpSpPr/>
                <p:nvPr/>
              </p:nvGrpSpPr>
              <p:grpSpPr>
                <a:xfrm rot="9900000">
                  <a:off x="3006794" y="4137462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903" name="四角形: 角を丸くする 2902">
                    <a:extLst>
                      <a:ext uri="{FF2B5EF4-FFF2-40B4-BE49-F238E27FC236}">
                        <a16:creationId xmlns:a16="http://schemas.microsoft.com/office/drawing/2014/main" id="{571AFFD4-4BF1-4779-9C6D-F2EC4DBDEB6D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04" name="四角形: 角を丸くする 2903">
                    <a:extLst>
                      <a:ext uri="{FF2B5EF4-FFF2-40B4-BE49-F238E27FC236}">
                        <a16:creationId xmlns:a16="http://schemas.microsoft.com/office/drawing/2014/main" id="{05030BA8-A176-4D8E-B5D1-8577D838D8AF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85" name="グループ化 2884">
                  <a:extLst>
                    <a:ext uri="{FF2B5EF4-FFF2-40B4-BE49-F238E27FC236}">
                      <a16:creationId xmlns:a16="http://schemas.microsoft.com/office/drawing/2014/main" id="{53C63DC1-DC21-4CDF-9F06-12729A0D032E}"/>
                    </a:ext>
                  </a:extLst>
                </p:cNvPr>
                <p:cNvGrpSpPr/>
                <p:nvPr/>
              </p:nvGrpSpPr>
              <p:grpSpPr>
                <a:xfrm rot="17100000">
                  <a:off x="2387317" y="3385340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901" name="四角形: 角を丸くする 2900">
                    <a:extLst>
                      <a:ext uri="{FF2B5EF4-FFF2-40B4-BE49-F238E27FC236}">
                        <a16:creationId xmlns:a16="http://schemas.microsoft.com/office/drawing/2014/main" id="{9E4099FE-9FA0-47A4-AF80-BA0EF2710032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02" name="四角形: 角を丸くする 2901">
                    <a:extLst>
                      <a:ext uri="{FF2B5EF4-FFF2-40B4-BE49-F238E27FC236}">
                        <a16:creationId xmlns:a16="http://schemas.microsoft.com/office/drawing/2014/main" id="{19F64891-269A-42AF-8F6A-8BA492026078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86" name="グループ化 2885">
                  <a:extLst>
                    <a:ext uri="{FF2B5EF4-FFF2-40B4-BE49-F238E27FC236}">
                      <a16:creationId xmlns:a16="http://schemas.microsoft.com/office/drawing/2014/main" id="{1148DA46-6A58-4BB5-A869-8B823A245165}"/>
                    </a:ext>
                  </a:extLst>
                </p:cNvPr>
                <p:cNvGrpSpPr/>
                <p:nvPr/>
              </p:nvGrpSpPr>
              <p:grpSpPr>
                <a:xfrm rot="5400000">
                  <a:off x="3023466" y="3391836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899" name="四角形: 角を丸くする 2898">
                    <a:extLst>
                      <a:ext uri="{FF2B5EF4-FFF2-40B4-BE49-F238E27FC236}">
                        <a16:creationId xmlns:a16="http://schemas.microsoft.com/office/drawing/2014/main" id="{3CDD4EA3-9E91-44A3-B44B-7BDB9DD2AFB5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00" name="四角形: 角を丸くする 2899">
                    <a:extLst>
                      <a:ext uri="{FF2B5EF4-FFF2-40B4-BE49-F238E27FC236}">
                        <a16:creationId xmlns:a16="http://schemas.microsoft.com/office/drawing/2014/main" id="{5AA3DA66-1C20-4646-8A82-217E877C32C6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87" name="グループ化 2886">
                  <a:extLst>
                    <a:ext uri="{FF2B5EF4-FFF2-40B4-BE49-F238E27FC236}">
                      <a16:creationId xmlns:a16="http://schemas.microsoft.com/office/drawing/2014/main" id="{53EDD4F8-B11B-4672-8E9B-DE0078EEE647}"/>
                    </a:ext>
                  </a:extLst>
                </p:cNvPr>
                <p:cNvGrpSpPr/>
                <p:nvPr/>
              </p:nvGrpSpPr>
              <p:grpSpPr>
                <a:xfrm rot="17965030">
                  <a:off x="2818743" y="4385420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897" name="四角形: 角を丸くする 2896">
                    <a:extLst>
                      <a:ext uri="{FF2B5EF4-FFF2-40B4-BE49-F238E27FC236}">
                        <a16:creationId xmlns:a16="http://schemas.microsoft.com/office/drawing/2014/main" id="{4D709224-F4DF-4657-95D7-2B827B64176B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98" name="四角形: 角を丸くする 2897">
                    <a:extLst>
                      <a:ext uri="{FF2B5EF4-FFF2-40B4-BE49-F238E27FC236}">
                        <a16:creationId xmlns:a16="http://schemas.microsoft.com/office/drawing/2014/main" id="{C07905AA-F538-48E4-BEFE-F6A7E9B187E4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88" name="グループ化 2887">
                  <a:extLst>
                    <a:ext uri="{FF2B5EF4-FFF2-40B4-BE49-F238E27FC236}">
                      <a16:creationId xmlns:a16="http://schemas.microsoft.com/office/drawing/2014/main" id="{2FACB6A7-4A2F-4C68-AEA5-010C8D339E30}"/>
                    </a:ext>
                  </a:extLst>
                </p:cNvPr>
                <p:cNvGrpSpPr/>
                <p:nvPr/>
              </p:nvGrpSpPr>
              <p:grpSpPr>
                <a:xfrm rot="6265030">
                  <a:off x="3453638" y="4388835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895" name="四角形: 角を丸くする 2894">
                    <a:extLst>
                      <a:ext uri="{FF2B5EF4-FFF2-40B4-BE49-F238E27FC236}">
                        <a16:creationId xmlns:a16="http://schemas.microsoft.com/office/drawing/2014/main" id="{2D538C8A-C8A3-4F3E-B757-B79D5D988D73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96" name="四角形: 角を丸くする 2895">
                    <a:extLst>
                      <a:ext uri="{FF2B5EF4-FFF2-40B4-BE49-F238E27FC236}">
                        <a16:creationId xmlns:a16="http://schemas.microsoft.com/office/drawing/2014/main" id="{75DB619F-3D59-4C4E-85ED-E5CE02BC4BE7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89" name="グループ化 2888">
                  <a:extLst>
                    <a:ext uri="{FF2B5EF4-FFF2-40B4-BE49-F238E27FC236}">
                      <a16:creationId xmlns:a16="http://schemas.microsoft.com/office/drawing/2014/main" id="{BB5FFA36-BB47-4F89-ABF4-A66C8D6D7C81}"/>
                    </a:ext>
                  </a:extLst>
                </p:cNvPr>
                <p:cNvGrpSpPr/>
                <p:nvPr/>
              </p:nvGrpSpPr>
              <p:grpSpPr>
                <a:xfrm rot="13465030">
                  <a:off x="2817601" y="3661681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893" name="四角形: 角を丸くする 2892">
                    <a:extLst>
                      <a:ext uri="{FF2B5EF4-FFF2-40B4-BE49-F238E27FC236}">
                        <a16:creationId xmlns:a16="http://schemas.microsoft.com/office/drawing/2014/main" id="{BBA8C166-B3E2-41F2-8F95-2BC1891DA999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94" name="四角形: 角を丸くする 2893">
                    <a:extLst>
                      <a:ext uri="{FF2B5EF4-FFF2-40B4-BE49-F238E27FC236}">
                        <a16:creationId xmlns:a16="http://schemas.microsoft.com/office/drawing/2014/main" id="{AFD08B6E-6B02-471A-9904-56FFC12A0D97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90" name="グループ化 2889">
                  <a:extLst>
                    <a:ext uri="{FF2B5EF4-FFF2-40B4-BE49-F238E27FC236}">
                      <a16:creationId xmlns:a16="http://schemas.microsoft.com/office/drawing/2014/main" id="{D087C1AD-E67E-406B-B561-E3078AA9D1C9}"/>
                    </a:ext>
                  </a:extLst>
                </p:cNvPr>
                <p:cNvGrpSpPr/>
                <p:nvPr/>
              </p:nvGrpSpPr>
              <p:grpSpPr>
                <a:xfrm rot="1765030">
                  <a:off x="3452579" y="3665387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891" name="四角形: 角を丸くする 2890">
                    <a:extLst>
                      <a:ext uri="{FF2B5EF4-FFF2-40B4-BE49-F238E27FC236}">
                        <a16:creationId xmlns:a16="http://schemas.microsoft.com/office/drawing/2014/main" id="{66F4B4EB-FAD3-4BCC-9932-69512F764195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92" name="四角形: 角を丸くする 2891">
                    <a:extLst>
                      <a:ext uri="{FF2B5EF4-FFF2-40B4-BE49-F238E27FC236}">
                        <a16:creationId xmlns:a16="http://schemas.microsoft.com/office/drawing/2014/main" id="{3A0B4702-2E87-45B2-848F-C5CE80D7EEBE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537" name="グループ化 2536">
                <a:extLst>
                  <a:ext uri="{FF2B5EF4-FFF2-40B4-BE49-F238E27FC236}">
                    <a16:creationId xmlns:a16="http://schemas.microsoft.com/office/drawing/2014/main" id="{A544B544-10E4-44A2-B20E-54580AFFDFD5}"/>
                  </a:ext>
                </a:extLst>
              </p:cNvPr>
              <p:cNvGrpSpPr/>
              <p:nvPr/>
            </p:nvGrpSpPr>
            <p:grpSpPr>
              <a:xfrm>
                <a:off x="2055405" y="3552826"/>
                <a:ext cx="1073456" cy="1000266"/>
                <a:chOff x="2365590" y="3368100"/>
                <a:chExt cx="1224611" cy="1141117"/>
              </a:xfrm>
            </p:grpSpPr>
            <p:grpSp>
              <p:nvGrpSpPr>
                <p:cNvPr id="2859" name="グループ化 2858">
                  <a:extLst>
                    <a:ext uri="{FF2B5EF4-FFF2-40B4-BE49-F238E27FC236}">
                      <a16:creationId xmlns:a16="http://schemas.microsoft.com/office/drawing/2014/main" id="{2EAE9BBA-FC7E-4AFA-9E85-7DDCD9BD9963}"/>
                    </a:ext>
                  </a:extLst>
                </p:cNvPr>
                <p:cNvGrpSpPr/>
                <p:nvPr/>
              </p:nvGrpSpPr>
              <p:grpSpPr>
                <a:xfrm>
                  <a:off x="2365590" y="4125913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881" name="四角形: 角を丸くする 2880">
                    <a:extLst>
                      <a:ext uri="{FF2B5EF4-FFF2-40B4-BE49-F238E27FC236}">
                        <a16:creationId xmlns:a16="http://schemas.microsoft.com/office/drawing/2014/main" id="{47930F5F-824B-4393-9DA1-B3190FA7573C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82" name="四角形: 角を丸くする 2881">
                    <a:extLst>
                      <a:ext uri="{FF2B5EF4-FFF2-40B4-BE49-F238E27FC236}">
                        <a16:creationId xmlns:a16="http://schemas.microsoft.com/office/drawing/2014/main" id="{6DDCEBDC-02EF-45E3-A471-B09990997564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60" name="グループ化 2859">
                  <a:extLst>
                    <a:ext uri="{FF2B5EF4-FFF2-40B4-BE49-F238E27FC236}">
                      <a16:creationId xmlns:a16="http://schemas.microsoft.com/office/drawing/2014/main" id="{9E904279-9848-4743-B77E-10BCD82B2A42}"/>
                    </a:ext>
                  </a:extLst>
                </p:cNvPr>
                <p:cNvGrpSpPr/>
                <p:nvPr/>
              </p:nvGrpSpPr>
              <p:grpSpPr>
                <a:xfrm rot="9900000">
                  <a:off x="3006794" y="4137462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879" name="四角形: 角を丸くする 2878">
                    <a:extLst>
                      <a:ext uri="{FF2B5EF4-FFF2-40B4-BE49-F238E27FC236}">
                        <a16:creationId xmlns:a16="http://schemas.microsoft.com/office/drawing/2014/main" id="{9BB414E1-97BF-48C5-9C87-36534D03A851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80" name="四角形: 角を丸くする 2879">
                    <a:extLst>
                      <a:ext uri="{FF2B5EF4-FFF2-40B4-BE49-F238E27FC236}">
                        <a16:creationId xmlns:a16="http://schemas.microsoft.com/office/drawing/2014/main" id="{15FFFA50-4B14-4222-9C3E-D10279457FEE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61" name="グループ化 2860">
                  <a:extLst>
                    <a:ext uri="{FF2B5EF4-FFF2-40B4-BE49-F238E27FC236}">
                      <a16:creationId xmlns:a16="http://schemas.microsoft.com/office/drawing/2014/main" id="{4361337A-0E4E-4795-AC38-2E5D6D30B7C7}"/>
                    </a:ext>
                  </a:extLst>
                </p:cNvPr>
                <p:cNvGrpSpPr/>
                <p:nvPr/>
              </p:nvGrpSpPr>
              <p:grpSpPr>
                <a:xfrm rot="17100000">
                  <a:off x="2387317" y="3385340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877" name="四角形: 角を丸くする 2876">
                    <a:extLst>
                      <a:ext uri="{FF2B5EF4-FFF2-40B4-BE49-F238E27FC236}">
                        <a16:creationId xmlns:a16="http://schemas.microsoft.com/office/drawing/2014/main" id="{7050C3FD-400F-4CFC-B699-FB782D1C4C45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78" name="四角形: 角を丸くする 2877">
                    <a:extLst>
                      <a:ext uri="{FF2B5EF4-FFF2-40B4-BE49-F238E27FC236}">
                        <a16:creationId xmlns:a16="http://schemas.microsoft.com/office/drawing/2014/main" id="{1118C578-1D3E-43CB-A1AD-4A0F27DE6573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62" name="グループ化 2861">
                  <a:extLst>
                    <a:ext uri="{FF2B5EF4-FFF2-40B4-BE49-F238E27FC236}">
                      <a16:creationId xmlns:a16="http://schemas.microsoft.com/office/drawing/2014/main" id="{DCB60643-841D-49F6-A92D-F91BDCA5BC60}"/>
                    </a:ext>
                  </a:extLst>
                </p:cNvPr>
                <p:cNvGrpSpPr/>
                <p:nvPr/>
              </p:nvGrpSpPr>
              <p:grpSpPr>
                <a:xfrm rot="5400000">
                  <a:off x="3023466" y="3391836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875" name="四角形: 角を丸くする 2874">
                    <a:extLst>
                      <a:ext uri="{FF2B5EF4-FFF2-40B4-BE49-F238E27FC236}">
                        <a16:creationId xmlns:a16="http://schemas.microsoft.com/office/drawing/2014/main" id="{8CB71656-6733-4D53-9C6D-E42EFA723EC1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76" name="四角形: 角を丸くする 2875">
                    <a:extLst>
                      <a:ext uri="{FF2B5EF4-FFF2-40B4-BE49-F238E27FC236}">
                        <a16:creationId xmlns:a16="http://schemas.microsoft.com/office/drawing/2014/main" id="{8EA35E85-2824-47D8-AA04-A45B13DAFF2E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63" name="グループ化 2862">
                  <a:extLst>
                    <a:ext uri="{FF2B5EF4-FFF2-40B4-BE49-F238E27FC236}">
                      <a16:creationId xmlns:a16="http://schemas.microsoft.com/office/drawing/2014/main" id="{D62A88CE-8BCB-4CCB-9F18-D292BA2C8D43}"/>
                    </a:ext>
                  </a:extLst>
                </p:cNvPr>
                <p:cNvGrpSpPr/>
                <p:nvPr/>
              </p:nvGrpSpPr>
              <p:grpSpPr>
                <a:xfrm rot="17965030">
                  <a:off x="2818743" y="4385420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873" name="四角形: 角を丸くする 2872">
                    <a:extLst>
                      <a:ext uri="{FF2B5EF4-FFF2-40B4-BE49-F238E27FC236}">
                        <a16:creationId xmlns:a16="http://schemas.microsoft.com/office/drawing/2014/main" id="{626CFC3B-8D57-4DF8-8CC7-1C73DEAC329B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74" name="四角形: 角を丸くする 2873">
                    <a:extLst>
                      <a:ext uri="{FF2B5EF4-FFF2-40B4-BE49-F238E27FC236}">
                        <a16:creationId xmlns:a16="http://schemas.microsoft.com/office/drawing/2014/main" id="{9D2FC2FF-EF26-4089-AEB1-749BC1A84AAD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64" name="グループ化 2863">
                  <a:extLst>
                    <a:ext uri="{FF2B5EF4-FFF2-40B4-BE49-F238E27FC236}">
                      <a16:creationId xmlns:a16="http://schemas.microsoft.com/office/drawing/2014/main" id="{28B677DA-3284-4A08-9E62-EE30D30CFAB8}"/>
                    </a:ext>
                  </a:extLst>
                </p:cNvPr>
                <p:cNvGrpSpPr/>
                <p:nvPr/>
              </p:nvGrpSpPr>
              <p:grpSpPr>
                <a:xfrm rot="6265030">
                  <a:off x="3453638" y="4388835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871" name="四角形: 角を丸くする 2870">
                    <a:extLst>
                      <a:ext uri="{FF2B5EF4-FFF2-40B4-BE49-F238E27FC236}">
                        <a16:creationId xmlns:a16="http://schemas.microsoft.com/office/drawing/2014/main" id="{49F181C1-D91B-41EF-B750-C90EB0476B29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72" name="四角形: 角を丸くする 2871">
                    <a:extLst>
                      <a:ext uri="{FF2B5EF4-FFF2-40B4-BE49-F238E27FC236}">
                        <a16:creationId xmlns:a16="http://schemas.microsoft.com/office/drawing/2014/main" id="{F20DB82A-CBAD-4BD3-9A89-8E8CA7C9E813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65" name="グループ化 2864">
                  <a:extLst>
                    <a:ext uri="{FF2B5EF4-FFF2-40B4-BE49-F238E27FC236}">
                      <a16:creationId xmlns:a16="http://schemas.microsoft.com/office/drawing/2014/main" id="{5EA11498-8F66-40F1-B842-348B10418869}"/>
                    </a:ext>
                  </a:extLst>
                </p:cNvPr>
                <p:cNvGrpSpPr/>
                <p:nvPr/>
              </p:nvGrpSpPr>
              <p:grpSpPr>
                <a:xfrm rot="13465030">
                  <a:off x="2817601" y="3661681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869" name="四角形: 角を丸くする 2868">
                    <a:extLst>
                      <a:ext uri="{FF2B5EF4-FFF2-40B4-BE49-F238E27FC236}">
                        <a16:creationId xmlns:a16="http://schemas.microsoft.com/office/drawing/2014/main" id="{43F2BD77-BFEA-4845-BF48-8F7F1162E08A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70" name="四角形: 角を丸くする 2869">
                    <a:extLst>
                      <a:ext uri="{FF2B5EF4-FFF2-40B4-BE49-F238E27FC236}">
                        <a16:creationId xmlns:a16="http://schemas.microsoft.com/office/drawing/2014/main" id="{D5200706-991A-4FCD-B93D-694C2652B2BE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66" name="グループ化 2865">
                  <a:extLst>
                    <a:ext uri="{FF2B5EF4-FFF2-40B4-BE49-F238E27FC236}">
                      <a16:creationId xmlns:a16="http://schemas.microsoft.com/office/drawing/2014/main" id="{85094360-783D-43C8-92A7-9A65F0CE6BA1}"/>
                    </a:ext>
                  </a:extLst>
                </p:cNvPr>
                <p:cNvGrpSpPr/>
                <p:nvPr/>
              </p:nvGrpSpPr>
              <p:grpSpPr>
                <a:xfrm rot="1765030">
                  <a:off x="3452579" y="3665387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867" name="四角形: 角を丸くする 2866">
                    <a:extLst>
                      <a:ext uri="{FF2B5EF4-FFF2-40B4-BE49-F238E27FC236}">
                        <a16:creationId xmlns:a16="http://schemas.microsoft.com/office/drawing/2014/main" id="{6B51D009-B320-4CC7-BF7B-C054117A895E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68" name="四角形: 角を丸くする 2867">
                    <a:extLst>
                      <a:ext uri="{FF2B5EF4-FFF2-40B4-BE49-F238E27FC236}">
                        <a16:creationId xmlns:a16="http://schemas.microsoft.com/office/drawing/2014/main" id="{D7D6C019-6986-4C23-9C50-D2132D7311E7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538" name="グループ化 2537">
                <a:extLst>
                  <a:ext uri="{FF2B5EF4-FFF2-40B4-BE49-F238E27FC236}">
                    <a16:creationId xmlns:a16="http://schemas.microsoft.com/office/drawing/2014/main" id="{6F8325F0-2BA0-4E89-8BED-D39826F80D9A}"/>
                  </a:ext>
                </a:extLst>
              </p:cNvPr>
              <p:cNvGrpSpPr/>
              <p:nvPr/>
            </p:nvGrpSpPr>
            <p:grpSpPr>
              <a:xfrm>
                <a:off x="2622143" y="3186113"/>
                <a:ext cx="1073456" cy="1000266"/>
                <a:chOff x="2365590" y="3368100"/>
                <a:chExt cx="1224611" cy="1141117"/>
              </a:xfrm>
            </p:grpSpPr>
            <p:grpSp>
              <p:nvGrpSpPr>
                <p:cNvPr id="2835" name="グループ化 2834">
                  <a:extLst>
                    <a:ext uri="{FF2B5EF4-FFF2-40B4-BE49-F238E27FC236}">
                      <a16:creationId xmlns:a16="http://schemas.microsoft.com/office/drawing/2014/main" id="{AB165271-D8C8-4FB9-B26C-AEAE1D55431F}"/>
                    </a:ext>
                  </a:extLst>
                </p:cNvPr>
                <p:cNvGrpSpPr/>
                <p:nvPr/>
              </p:nvGrpSpPr>
              <p:grpSpPr>
                <a:xfrm>
                  <a:off x="2365590" y="4125913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857" name="四角形: 角を丸くする 2856">
                    <a:extLst>
                      <a:ext uri="{FF2B5EF4-FFF2-40B4-BE49-F238E27FC236}">
                        <a16:creationId xmlns:a16="http://schemas.microsoft.com/office/drawing/2014/main" id="{3573F2B0-3A53-4FBA-ABD1-66348F2F9CDE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58" name="四角形: 角を丸くする 2857">
                    <a:extLst>
                      <a:ext uri="{FF2B5EF4-FFF2-40B4-BE49-F238E27FC236}">
                        <a16:creationId xmlns:a16="http://schemas.microsoft.com/office/drawing/2014/main" id="{E7C69A2D-D0B9-47A6-A1CA-BF7B5CABBF87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36" name="グループ化 2835">
                  <a:extLst>
                    <a:ext uri="{FF2B5EF4-FFF2-40B4-BE49-F238E27FC236}">
                      <a16:creationId xmlns:a16="http://schemas.microsoft.com/office/drawing/2014/main" id="{B8BF79B9-5905-48EC-9BE9-ACABAE7CC272}"/>
                    </a:ext>
                  </a:extLst>
                </p:cNvPr>
                <p:cNvGrpSpPr/>
                <p:nvPr/>
              </p:nvGrpSpPr>
              <p:grpSpPr>
                <a:xfrm rot="9900000">
                  <a:off x="3006794" y="4137462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855" name="四角形: 角を丸くする 2854">
                    <a:extLst>
                      <a:ext uri="{FF2B5EF4-FFF2-40B4-BE49-F238E27FC236}">
                        <a16:creationId xmlns:a16="http://schemas.microsoft.com/office/drawing/2014/main" id="{B0BD5DB9-660D-4316-A0BD-A1BA5EA42943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56" name="四角形: 角を丸くする 2855">
                    <a:extLst>
                      <a:ext uri="{FF2B5EF4-FFF2-40B4-BE49-F238E27FC236}">
                        <a16:creationId xmlns:a16="http://schemas.microsoft.com/office/drawing/2014/main" id="{F4FBF42A-B1F9-45C8-99AB-70FFA983F7CC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37" name="グループ化 2836">
                  <a:extLst>
                    <a:ext uri="{FF2B5EF4-FFF2-40B4-BE49-F238E27FC236}">
                      <a16:creationId xmlns:a16="http://schemas.microsoft.com/office/drawing/2014/main" id="{3E289C8F-0905-4909-9CA0-1CE48C52F948}"/>
                    </a:ext>
                  </a:extLst>
                </p:cNvPr>
                <p:cNvGrpSpPr/>
                <p:nvPr/>
              </p:nvGrpSpPr>
              <p:grpSpPr>
                <a:xfrm rot="17100000">
                  <a:off x="2387317" y="3385340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853" name="四角形: 角を丸くする 2852">
                    <a:extLst>
                      <a:ext uri="{FF2B5EF4-FFF2-40B4-BE49-F238E27FC236}">
                        <a16:creationId xmlns:a16="http://schemas.microsoft.com/office/drawing/2014/main" id="{F6FA9E35-1376-4200-875E-75B694B9E24E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54" name="四角形: 角を丸くする 2853">
                    <a:extLst>
                      <a:ext uri="{FF2B5EF4-FFF2-40B4-BE49-F238E27FC236}">
                        <a16:creationId xmlns:a16="http://schemas.microsoft.com/office/drawing/2014/main" id="{95380F8F-7495-4A3B-9EEC-ADC1A355EADA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38" name="グループ化 2837">
                  <a:extLst>
                    <a:ext uri="{FF2B5EF4-FFF2-40B4-BE49-F238E27FC236}">
                      <a16:creationId xmlns:a16="http://schemas.microsoft.com/office/drawing/2014/main" id="{67688691-C8A1-4767-91CA-EBA1B6B478E7}"/>
                    </a:ext>
                  </a:extLst>
                </p:cNvPr>
                <p:cNvGrpSpPr/>
                <p:nvPr/>
              </p:nvGrpSpPr>
              <p:grpSpPr>
                <a:xfrm rot="5400000">
                  <a:off x="3023466" y="3391836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851" name="四角形: 角を丸くする 2850">
                    <a:extLst>
                      <a:ext uri="{FF2B5EF4-FFF2-40B4-BE49-F238E27FC236}">
                        <a16:creationId xmlns:a16="http://schemas.microsoft.com/office/drawing/2014/main" id="{88DC9788-BA1B-4A2A-AC6D-C56BBB4DF40E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52" name="四角形: 角を丸くする 2851">
                    <a:extLst>
                      <a:ext uri="{FF2B5EF4-FFF2-40B4-BE49-F238E27FC236}">
                        <a16:creationId xmlns:a16="http://schemas.microsoft.com/office/drawing/2014/main" id="{8A8A669F-9E3B-4197-9D4C-72306CFA076B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39" name="グループ化 2838">
                  <a:extLst>
                    <a:ext uri="{FF2B5EF4-FFF2-40B4-BE49-F238E27FC236}">
                      <a16:creationId xmlns:a16="http://schemas.microsoft.com/office/drawing/2014/main" id="{1A735AE2-4339-408B-B7D0-045609C2C313}"/>
                    </a:ext>
                  </a:extLst>
                </p:cNvPr>
                <p:cNvGrpSpPr/>
                <p:nvPr/>
              </p:nvGrpSpPr>
              <p:grpSpPr>
                <a:xfrm rot="17965030">
                  <a:off x="2818743" y="4385420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849" name="四角形: 角を丸くする 2848">
                    <a:extLst>
                      <a:ext uri="{FF2B5EF4-FFF2-40B4-BE49-F238E27FC236}">
                        <a16:creationId xmlns:a16="http://schemas.microsoft.com/office/drawing/2014/main" id="{57E2ECC5-F435-4A1E-A476-10D5346D6DB2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50" name="四角形: 角を丸くする 2849">
                    <a:extLst>
                      <a:ext uri="{FF2B5EF4-FFF2-40B4-BE49-F238E27FC236}">
                        <a16:creationId xmlns:a16="http://schemas.microsoft.com/office/drawing/2014/main" id="{45C04BCE-8304-48E8-9B9A-84012A1CD910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40" name="グループ化 2839">
                  <a:extLst>
                    <a:ext uri="{FF2B5EF4-FFF2-40B4-BE49-F238E27FC236}">
                      <a16:creationId xmlns:a16="http://schemas.microsoft.com/office/drawing/2014/main" id="{DA9E9578-BAFD-4DD1-96FA-6BFD9D374E58}"/>
                    </a:ext>
                  </a:extLst>
                </p:cNvPr>
                <p:cNvGrpSpPr/>
                <p:nvPr/>
              </p:nvGrpSpPr>
              <p:grpSpPr>
                <a:xfrm rot="6265030">
                  <a:off x="3453638" y="4388835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847" name="四角形: 角を丸くする 2846">
                    <a:extLst>
                      <a:ext uri="{FF2B5EF4-FFF2-40B4-BE49-F238E27FC236}">
                        <a16:creationId xmlns:a16="http://schemas.microsoft.com/office/drawing/2014/main" id="{16F2A275-7BB5-4B7C-8760-FD8E98AE52BB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48" name="四角形: 角を丸くする 2847">
                    <a:extLst>
                      <a:ext uri="{FF2B5EF4-FFF2-40B4-BE49-F238E27FC236}">
                        <a16:creationId xmlns:a16="http://schemas.microsoft.com/office/drawing/2014/main" id="{542B2249-3F05-4E2A-BFB3-3C4D7F2F0034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41" name="グループ化 2840">
                  <a:extLst>
                    <a:ext uri="{FF2B5EF4-FFF2-40B4-BE49-F238E27FC236}">
                      <a16:creationId xmlns:a16="http://schemas.microsoft.com/office/drawing/2014/main" id="{786AB8A2-EF1E-4295-901A-279685854F60}"/>
                    </a:ext>
                  </a:extLst>
                </p:cNvPr>
                <p:cNvGrpSpPr/>
                <p:nvPr/>
              </p:nvGrpSpPr>
              <p:grpSpPr>
                <a:xfrm rot="13465030">
                  <a:off x="2817601" y="3661681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845" name="四角形: 角を丸くする 2844">
                    <a:extLst>
                      <a:ext uri="{FF2B5EF4-FFF2-40B4-BE49-F238E27FC236}">
                        <a16:creationId xmlns:a16="http://schemas.microsoft.com/office/drawing/2014/main" id="{F2B2AD5D-66FF-4805-9113-0AB25CA3515E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46" name="四角形: 角を丸くする 2845">
                    <a:extLst>
                      <a:ext uri="{FF2B5EF4-FFF2-40B4-BE49-F238E27FC236}">
                        <a16:creationId xmlns:a16="http://schemas.microsoft.com/office/drawing/2014/main" id="{ED7A408B-2F12-452E-AD7E-C2BE034D4149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42" name="グループ化 2841">
                  <a:extLst>
                    <a:ext uri="{FF2B5EF4-FFF2-40B4-BE49-F238E27FC236}">
                      <a16:creationId xmlns:a16="http://schemas.microsoft.com/office/drawing/2014/main" id="{EEC1014C-58B0-4DE5-8958-075732F5F297}"/>
                    </a:ext>
                  </a:extLst>
                </p:cNvPr>
                <p:cNvGrpSpPr/>
                <p:nvPr/>
              </p:nvGrpSpPr>
              <p:grpSpPr>
                <a:xfrm rot="1765030">
                  <a:off x="3452579" y="3665387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843" name="四角形: 角を丸くする 2842">
                    <a:extLst>
                      <a:ext uri="{FF2B5EF4-FFF2-40B4-BE49-F238E27FC236}">
                        <a16:creationId xmlns:a16="http://schemas.microsoft.com/office/drawing/2014/main" id="{9B6A2AC2-E0BE-4F48-9DED-0BAAEF776954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44" name="四角形: 角を丸くする 2843">
                    <a:extLst>
                      <a:ext uri="{FF2B5EF4-FFF2-40B4-BE49-F238E27FC236}">
                        <a16:creationId xmlns:a16="http://schemas.microsoft.com/office/drawing/2014/main" id="{B9773C5B-A107-4FCF-91BC-2E51FF72D35F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2539" name="四角形: 角を丸くする 11">
                <a:extLst>
                  <a:ext uri="{FF2B5EF4-FFF2-40B4-BE49-F238E27FC236}">
                    <a16:creationId xmlns:a16="http://schemas.microsoft.com/office/drawing/2014/main" id="{08DD5B77-BCF2-4F41-9EF7-A558FC959216}"/>
                  </a:ext>
                </a:extLst>
              </p:cNvPr>
              <p:cNvSpPr/>
              <p:nvPr/>
            </p:nvSpPr>
            <p:spPr>
              <a:xfrm rot="10089168">
                <a:off x="2646149" y="3911407"/>
                <a:ext cx="455401" cy="61294"/>
              </a:xfrm>
              <a:custGeom>
                <a:avLst/>
                <a:gdLst>
                  <a:gd name="connsiteX0" fmla="*/ 0 w 1194587"/>
                  <a:gd name="connsiteY0" fmla="*/ 24130 h 144780"/>
                  <a:gd name="connsiteX1" fmla="*/ 24130 w 1194587"/>
                  <a:gd name="connsiteY1" fmla="*/ 0 h 144780"/>
                  <a:gd name="connsiteX2" fmla="*/ 1170457 w 1194587"/>
                  <a:gd name="connsiteY2" fmla="*/ 0 h 144780"/>
                  <a:gd name="connsiteX3" fmla="*/ 1194587 w 1194587"/>
                  <a:gd name="connsiteY3" fmla="*/ 24130 h 144780"/>
                  <a:gd name="connsiteX4" fmla="*/ 1194587 w 1194587"/>
                  <a:gd name="connsiteY4" fmla="*/ 120650 h 144780"/>
                  <a:gd name="connsiteX5" fmla="*/ 1170457 w 1194587"/>
                  <a:gd name="connsiteY5" fmla="*/ 144780 h 144780"/>
                  <a:gd name="connsiteX6" fmla="*/ 24130 w 1194587"/>
                  <a:gd name="connsiteY6" fmla="*/ 144780 h 144780"/>
                  <a:gd name="connsiteX7" fmla="*/ 0 w 1194587"/>
                  <a:gd name="connsiteY7" fmla="*/ 120650 h 144780"/>
                  <a:gd name="connsiteX8" fmla="*/ 0 w 1194587"/>
                  <a:gd name="connsiteY8" fmla="*/ 24130 h 144780"/>
                  <a:gd name="connsiteX0" fmla="*/ 0 w 1194587"/>
                  <a:gd name="connsiteY0" fmla="*/ 24130 h 144780"/>
                  <a:gd name="connsiteX1" fmla="*/ 24130 w 1194587"/>
                  <a:gd name="connsiteY1" fmla="*/ 0 h 144780"/>
                  <a:gd name="connsiteX2" fmla="*/ 1170457 w 1194587"/>
                  <a:gd name="connsiteY2" fmla="*/ 0 h 144780"/>
                  <a:gd name="connsiteX3" fmla="*/ 1194587 w 1194587"/>
                  <a:gd name="connsiteY3" fmla="*/ 24130 h 144780"/>
                  <a:gd name="connsiteX4" fmla="*/ 1194587 w 1194587"/>
                  <a:gd name="connsiteY4" fmla="*/ 120650 h 144780"/>
                  <a:gd name="connsiteX5" fmla="*/ 1170457 w 1194587"/>
                  <a:gd name="connsiteY5" fmla="*/ 144780 h 144780"/>
                  <a:gd name="connsiteX6" fmla="*/ 625945 w 1194587"/>
                  <a:gd name="connsiteY6" fmla="*/ 118586 h 144780"/>
                  <a:gd name="connsiteX7" fmla="*/ 24130 w 1194587"/>
                  <a:gd name="connsiteY7" fmla="*/ 144780 h 144780"/>
                  <a:gd name="connsiteX8" fmla="*/ 0 w 1194587"/>
                  <a:gd name="connsiteY8" fmla="*/ 120650 h 144780"/>
                  <a:gd name="connsiteX9" fmla="*/ 0 w 1194587"/>
                  <a:gd name="connsiteY9" fmla="*/ 24130 h 144780"/>
                  <a:gd name="connsiteX0" fmla="*/ 0 w 1194587"/>
                  <a:gd name="connsiteY0" fmla="*/ 24156 h 144806"/>
                  <a:gd name="connsiteX1" fmla="*/ 24130 w 1194587"/>
                  <a:gd name="connsiteY1" fmla="*/ 26 h 144806"/>
                  <a:gd name="connsiteX2" fmla="*/ 571176 w 1194587"/>
                  <a:gd name="connsiteY2" fmla="*/ 23362 h 144806"/>
                  <a:gd name="connsiteX3" fmla="*/ 1170457 w 1194587"/>
                  <a:gd name="connsiteY3" fmla="*/ 26 h 144806"/>
                  <a:gd name="connsiteX4" fmla="*/ 1194587 w 1194587"/>
                  <a:gd name="connsiteY4" fmla="*/ 24156 h 144806"/>
                  <a:gd name="connsiteX5" fmla="*/ 1194587 w 1194587"/>
                  <a:gd name="connsiteY5" fmla="*/ 120676 h 144806"/>
                  <a:gd name="connsiteX6" fmla="*/ 1170457 w 1194587"/>
                  <a:gd name="connsiteY6" fmla="*/ 144806 h 144806"/>
                  <a:gd name="connsiteX7" fmla="*/ 625945 w 1194587"/>
                  <a:gd name="connsiteY7" fmla="*/ 118612 h 144806"/>
                  <a:gd name="connsiteX8" fmla="*/ 24130 w 1194587"/>
                  <a:gd name="connsiteY8" fmla="*/ 144806 h 144806"/>
                  <a:gd name="connsiteX9" fmla="*/ 0 w 1194587"/>
                  <a:gd name="connsiteY9" fmla="*/ 120676 h 144806"/>
                  <a:gd name="connsiteX10" fmla="*/ 0 w 1194587"/>
                  <a:gd name="connsiteY10" fmla="*/ 24156 h 144806"/>
                  <a:gd name="connsiteX0" fmla="*/ 0 w 1194587"/>
                  <a:gd name="connsiteY0" fmla="*/ 44714 h 165364"/>
                  <a:gd name="connsiteX1" fmla="*/ 24130 w 1194587"/>
                  <a:gd name="connsiteY1" fmla="*/ 20584 h 165364"/>
                  <a:gd name="connsiteX2" fmla="*/ 599630 w 1194587"/>
                  <a:gd name="connsiteY2" fmla="*/ 0 h 165364"/>
                  <a:gd name="connsiteX3" fmla="*/ 1170457 w 1194587"/>
                  <a:gd name="connsiteY3" fmla="*/ 20584 h 165364"/>
                  <a:gd name="connsiteX4" fmla="*/ 1194587 w 1194587"/>
                  <a:gd name="connsiteY4" fmla="*/ 44714 h 165364"/>
                  <a:gd name="connsiteX5" fmla="*/ 1194587 w 1194587"/>
                  <a:gd name="connsiteY5" fmla="*/ 141234 h 165364"/>
                  <a:gd name="connsiteX6" fmla="*/ 1170457 w 1194587"/>
                  <a:gd name="connsiteY6" fmla="*/ 165364 h 165364"/>
                  <a:gd name="connsiteX7" fmla="*/ 625945 w 1194587"/>
                  <a:gd name="connsiteY7" fmla="*/ 139170 h 165364"/>
                  <a:gd name="connsiteX8" fmla="*/ 24130 w 1194587"/>
                  <a:gd name="connsiteY8" fmla="*/ 165364 h 165364"/>
                  <a:gd name="connsiteX9" fmla="*/ 0 w 1194587"/>
                  <a:gd name="connsiteY9" fmla="*/ 141234 h 165364"/>
                  <a:gd name="connsiteX10" fmla="*/ 0 w 1194587"/>
                  <a:gd name="connsiteY10" fmla="*/ 44714 h 165364"/>
                  <a:gd name="connsiteX0" fmla="*/ 0 w 1194587"/>
                  <a:gd name="connsiteY0" fmla="*/ 44714 h 186490"/>
                  <a:gd name="connsiteX1" fmla="*/ 24130 w 1194587"/>
                  <a:gd name="connsiteY1" fmla="*/ 20584 h 186490"/>
                  <a:gd name="connsiteX2" fmla="*/ 599630 w 1194587"/>
                  <a:gd name="connsiteY2" fmla="*/ 0 h 186490"/>
                  <a:gd name="connsiteX3" fmla="*/ 1170457 w 1194587"/>
                  <a:gd name="connsiteY3" fmla="*/ 20584 h 186490"/>
                  <a:gd name="connsiteX4" fmla="*/ 1194587 w 1194587"/>
                  <a:gd name="connsiteY4" fmla="*/ 44714 h 186490"/>
                  <a:gd name="connsiteX5" fmla="*/ 1194587 w 1194587"/>
                  <a:gd name="connsiteY5" fmla="*/ 141234 h 186490"/>
                  <a:gd name="connsiteX6" fmla="*/ 1170457 w 1194587"/>
                  <a:gd name="connsiteY6" fmla="*/ 165364 h 186490"/>
                  <a:gd name="connsiteX7" fmla="*/ 615276 w 1194587"/>
                  <a:gd name="connsiteY7" fmla="*/ 186470 h 186490"/>
                  <a:gd name="connsiteX8" fmla="*/ 24130 w 1194587"/>
                  <a:gd name="connsiteY8" fmla="*/ 165364 h 186490"/>
                  <a:gd name="connsiteX9" fmla="*/ 0 w 1194587"/>
                  <a:gd name="connsiteY9" fmla="*/ 141234 h 186490"/>
                  <a:gd name="connsiteX10" fmla="*/ 0 w 1194587"/>
                  <a:gd name="connsiteY10" fmla="*/ 44714 h 186490"/>
                  <a:gd name="connsiteX0" fmla="*/ 0 w 1194587"/>
                  <a:gd name="connsiteY0" fmla="*/ 44714 h 186490"/>
                  <a:gd name="connsiteX1" fmla="*/ 24130 w 1194587"/>
                  <a:gd name="connsiteY1" fmla="*/ 20584 h 186490"/>
                  <a:gd name="connsiteX2" fmla="*/ 599630 w 1194587"/>
                  <a:gd name="connsiteY2" fmla="*/ 0 h 186490"/>
                  <a:gd name="connsiteX3" fmla="*/ 1170457 w 1194587"/>
                  <a:gd name="connsiteY3" fmla="*/ 20584 h 186490"/>
                  <a:gd name="connsiteX4" fmla="*/ 1194587 w 1194587"/>
                  <a:gd name="connsiteY4" fmla="*/ 44714 h 186490"/>
                  <a:gd name="connsiteX5" fmla="*/ 1194587 w 1194587"/>
                  <a:gd name="connsiteY5" fmla="*/ 141234 h 186490"/>
                  <a:gd name="connsiteX6" fmla="*/ 1170457 w 1194587"/>
                  <a:gd name="connsiteY6" fmla="*/ 165364 h 186490"/>
                  <a:gd name="connsiteX7" fmla="*/ 615276 w 1194587"/>
                  <a:gd name="connsiteY7" fmla="*/ 186470 h 186490"/>
                  <a:gd name="connsiteX8" fmla="*/ 24130 w 1194587"/>
                  <a:gd name="connsiteY8" fmla="*/ 165364 h 186490"/>
                  <a:gd name="connsiteX9" fmla="*/ 0 w 1194587"/>
                  <a:gd name="connsiteY9" fmla="*/ 141234 h 186490"/>
                  <a:gd name="connsiteX10" fmla="*/ 0 w 1194587"/>
                  <a:gd name="connsiteY10" fmla="*/ 44714 h 186490"/>
                  <a:gd name="connsiteX0" fmla="*/ 0 w 1194587"/>
                  <a:gd name="connsiteY0" fmla="*/ 45072 h 186848"/>
                  <a:gd name="connsiteX1" fmla="*/ 24130 w 1194587"/>
                  <a:gd name="connsiteY1" fmla="*/ 20942 h 186848"/>
                  <a:gd name="connsiteX2" fmla="*/ 599630 w 1194587"/>
                  <a:gd name="connsiteY2" fmla="*/ 358 h 186848"/>
                  <a:gd name="connsiteX3" fmla="*/ 1170457 w 1194587"/>
                  <a:gd name="connsiteY3" fmla="*/ 20942 h 186848"/>
                  <a:gd name="connsiteX4" fmla="*/ 1194587 w 1194587"/>
                  <a:gd name="connsiteY4" fmla="*/ 45072 h 186848"/>
                  <a:gd name="connsiteX5" fmla="*/ 1194587 w 1194587"/>
                  <a:gd name="connsiteY5" fmla="*/ 141592 h 186848"/>
                  <a:gd name="connsiteX6" fmla="*/ 1170457 w 1194587"/>
                  <a:gd name="connsiteY6" fmla="*/ 165722 h 186848"/>
                  <a:gd name="connsiteX7" fmla="*/ 615276 w 1194587"/>
                  <a:gd name="connsiteY7" fmla="*/ 186828 h 186848"/>
                  <a:gd name="connsiteX8" fmla="*/ 24130 w 1194587"/>
                  <a:gd name="connsiteY8" fmla="*/ 165722 h 186848"/>
                  <a:gd name="connsiteX9" fmla="*/ 0 w 1194587"/>
                  <a:gd name="connsiteY9" fmla="*/ 141592 h 186848"/>
                  <a:gd name="connsiteX10" fmla="*/ 0 w 1194587"/>
                  <a:gd name="connsiteY10" fmla="*/ 45072 h 186848"/>
                  <a:gd name="connsiteX0" fmla="*/ 0 w 1194587"/>
                  <a:gd name="connsiteY0" fmla="*/ 24831 h 166607"/>
                  <a:gd name="connsiteX1" fmla="*/ 24130 w 1194587"/>
                  <a:gd name="connsiteY1" fmla="*/ 701 h 166607"/>
                  <a:gd name="connsiteX2" fmla="*/ 526807 w 1194587"/>
                  <a:gd name="connsiteY2" fmla="*/ 36277 h 166607"/>
                  <a:gd name="connsiteX3" fmla="*/ 1170457 w 1194587"/>
                  <a:gd name="connsiteY3" fmla="*/ 701 h 166607"/>
                  <a:gd name="connsiteX4" fmla="*/ 1194587 w 1194587"/>
                  <a:gd name="connsiteY4" fmla="*/ 24831 h 166607"/>
                  <a:gd name="connsiteX5" fmla="*/ 1194587 w 1194587"/>
                  <a:gd name="connsiteY5" fmla="*/ 121351 h 166607"/>
                  <a:gd name="connsiteX6" fmla="*/ 1170457 w 1194587"/>
                  <a:gd name="connsiteY6" fmla="*/ 145481 h 166607"/>
                  <a:gd name="connsiteX7" fmla="*/ 615276 w 1194587"/>
                  <a:gd name="connsiteY7" fmla="*/ 166587 h 166607"/>
                  <a:gd name="connsiteX8" fmla="*/ 24130 w 1194587"/>
                  <a:gd name="connsiteY8" fmla="*/ 145481 h 166607"/>
                  <a:gd name="connsiteX9" fmla="*/ 0 w 1194587"/>
                  <a:gd name="connsiteY9" fmla="*/ 121351 h 166607"/>
                  <a:gd name="connsiteX10" fmla="*/ 0 w 1194587"/>
                  <a:gd name="connsiteY10" fmla="*/ 24831 h 166607"/>
                  <a:gd name="connsiteX0" fmla="*/ 0 w 1194587"/>
                  <a:gd name="connsiteY0" fmla="*/ 24831 h 145480"/>
                  <a:gd name="connsiteX1" fmla="*/ 24130 w 1194587"/>
                  <a:gd name="connsiteY1" fmla="*/ 701 h 145480"/>
                  <a:gd name="connsiteX2" fmla="*/ 526807 w 1194587"/>
                  <a:gd name="connsiteY2" fmla="*/ 36277 h 145480"/>
                  <a:gd name="connsiteX3" fmla="*/ 1170457 w 1194587"/>
                  <a:gd name="connsiteY3" fmla="*/ 701 h 145480"/>
                  <a:gd name="connsiteX4" fmla="*/ 1194587 w 1194587"/>
                  <a:gd name="connsiteY4" fmla="*/ 24831 h 145480"/>
                  <a:gd name="connsiteX5" fmla="*/ 1194587 w 1194587"/>
                  <a:gd name="connsiteY5" fmla="*/ 121351 h 145480"/>
                  <a:gd name="connsiteX6" fmla="*/ 1170457 w 1194587"/>
                  <a:gd name="connsiteY6" fmla="*/ 145481 h 145480"/>
                  <a:gd name="connsiteX7" fmla="*/ 700952 w 1194587"/>
                  <a:gd name="connsiteY7" fmla="*/ 120640 h 145480"/>
                  <a:gd name="connsiteX8" fmla="*/ 24130 w 1194587"/>
                  <a:gd name="connsiteY8" fmla="*/ 145481 h 145480"/>
                  <a:gd name="connsiteX9" fmla="*/ 0 w 1194587"/>
                  <a:gd name="connsiteY9" fmla="*/ 121351 h 145480"/>
                  <a:gd name="connsiteX10" fmla="*/ 0 w 1194587"/>
                  <a:gd name="connsiteY10" fmla="*/ 24831 h 145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4587" h="145480">
                    <a:moveTo>
                      <a:pt x="0" y="24831"/>
                    </a:moveTo>
                    <a:cubicBezTo>
                      <a:pt x="0" y="11504"/>
                      <a:pt x="10803" y="701"/>
                      <a:pt x="24130" y="701"/>
                    </a:cubicBezTo>
                    <a:cubicBezTo>
                      <a:pt x="203304" y="-251"/>
                      <a:pt x="261840" y="32794"/>
                      <a:pt x="526807" y="36277"/>
                    </a:cubicBezTo>
                    <a:cubicBezTo>
                      <a:pt x="791774" y="39760"/>
                      <a:pt x="980181" y="-6160"/>
                      <a:pt x="1170457" y="701"/>
                    </a:cubicBezTo>
                    <a:cubicBezTo>
                      <a:pt x="1183784" y="701"/>
                      <a:pt x="1194587" y="11504"/>
                      <a:pt x="1194587" y="24831"/>
                    </a:cubicBezTo>
                    <a:lnTo>
                      <a:pt x="1194587" y="121351"/>
                    </a:lnTo>
                    <a:cubicBezTo>
                      <a:pt x="1194587" y="134678"/>
                      <a:pt x="1183784" y="145481"/>
                      <a:pt x="1170457" y="145481"/>
                    </a:cubicBezTo>
                    <a:cubicBezTo>
                      <a:pt x="988953" y="144687"/>
                      <a:pt x="1047384" y="119845"/>
                      <a:pt x="700952" y="120640"/>
                    </a:cubicBezTo>
                    <a:cubicBezTo>
                      <a:pt x="354520" y="121435"/>
                      <a:pt x="224735" y="144687"/>
                      <a:pt x="24130" y="145481"/>
                    </a:cubicBezTo>
                    <a:cubicBezTo>
                      <a:pt x="10803" y="145481"/>
                      <a:pt x="0" y="134678"/>
                      <a:pt x="0" y="121351"/>
                    </a:cubicBezTo>
                    <a:lnTo>
                      <a:pt x="0" y="24831"/>
                    </a:lnTo>
                    <a:close/>
                  </a:path>
                </a:pathLst>
              </a:custGeom>
              <a:solidFill>
                <a:srgbClr val="33CC33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40" name="四角形: 角を丸くする 11">
                <a:extLst>
                  <a:ext uri="{FF2B5EF4-FFF2-40B4-BE49-F238E27FC236}">
                    <a16:creationId xmlns:a16="http://schemas.microsoft.com/office/drawing/2014/main" id="{4D6C282E-C4CA-4241-AB18-E3123B5CE84E}"/>
                  </a:ext>
                </a:extLst>
              </p:cNvPr>
              <p:cNvSpPr/>
              <p:nvPr/>
            </p:nvSpPr>
            <p:spPr>
              <a:xfrm rot="6225975">
                <a:off x="3355893" y="4201592"/>
                <a:ext cx="455401" cy="78722"/>
              </a:xfrm>
              <a:custGeom>
                <a:avLst/>
                <a:gdLst>
                  <a:gd name="connsiteX0" fmla="*/ 0 w 1194587"/>
                  <a:gd name="connsiteY0" fmla="*/ 24130 h 144780"/>
                  <a:gd name="connsiteX1" fmla="*/ 24130 w 1194587"/>
                  <a:gd name="connsiteY1" fmla="*/ 0 h 144780"/>
                  <a:gd name="connsiteX2" fmla="*/ 1170457 w 1194587"/>
                  <a:gd name="connsiteY2" fmla="*/ 0 h 144780"/>
                  <a:gd name="connsiteX3" fmla="*/ 1194587 w 1194587"/>
                  <a:gd name="connsiteY3" fmla="*/ 24130 h 144780"/>
                  <a:gd name="connsiteX4" fmla="*/ 1194587 w 1194587"/>
                  <a:gd name="connsiteY4" fmla="*/ 120650 h 144780"/>
                  <a:gd name="connsiteX5" fmla="*/ 1170457 w 1194587"/>
                  <a:gd name="connsiteY5" fmla="*/ 144780 h 144780"/>
                  <a:gd name="connsiteX6" fmla="*/ 24130 w 1194587"/>
                  <a:gd name="connsiteY6" fmla="*/ 144780 h 144780"/>
                  <a:gd name="connsiteX7" fmla="*/ 0 w 1194587"/>
                  <a:gd name="connsiteY7" fmla="*/ 120650 h 144780"/>
                  <a:gd name="connsiteX8" fmla="*/ 0 w 1194587"/>
                  <a:gd name="connsiteY8" fmla="*/ 24130 h 144780"/>
                  <a:gd name="connsiteX0" fmla="*/ 0 w 1194587"/>
                  <a:gd name="connsiteY0" fmla="*/ 24130 h 144780"/>
                  <a:gd name="connsiteX1" fmla="*/ 24130 w 1194587"/>
                  <a:gd name="connsiteY1" fmla="*/ 0 h 144780"/>
                  <a:gd name="connsiteX2" fmla="*/ 1170457 w 1194587"/>
                  <a:gd name="connsiteY2" fmla="*/ 0 h 144780"/>
                  <a:gd name="connsiteX3" fmla="*/ 1194587 w 1194587"/>
                  <a:gd name="connsiteY3" fmla="*/ 24130 h 144780"/>
                  <a:gd name="connsiteX4" fmla="*/ 1194587 w 1194587"/>
                  <a:gd name="connsiteY4" fmla="*/ 120650 h 144780"/>
                  <a:gd name="connsiteX5" fmla="*/ 1170457 w 1194587"/>
                  <a:gd name="connsiteY5" fmla="*/ 144780 h 144780"/>
                  <a:gd name="connsiteX6" fmla="*/ 625945 w 1194587"/>
                  <a:gd name="connsiteY6" fmla="*/ 118586 h 144780"/>
                  <a:gd name="connsiteX7" fmla="*/ 24130 w 1194587"/>
                  <a:gd name="connsiteY7" fmla="*/ 144780 h 144780"/>
                  <a:gd name="connsiteX8" fmla="*/ 0 w 1194587"/>
                  <a:gd name="connsiteY8" fmla="*/ 120650 h 144780"/>
                  <a:gd name="connsiteX9" fmla="*/ 0 w 1194587"/>
                  <a:gd name="connsiteY9" fmla="*/ 24130 h 144780"/>
                  <a:gd name="connsiteX0" fmla="*/ 0 w 1194587"/>
                  <a:gd name="connsiteY0" fmla="*/ 24156 h 144806"/>
                  <a:gd name="connsiteX1" fmla="*/ 24130 w 1194587"/>
                  <a:gd name="connsiteY1" fmla="*/ 26 h 144806"/>
                  <a:gd name="connsiteX2" fmla="*/ 571176 w 1194587"/>
                  <a:gd name="connsiteY2" fmla="*/ 23362 h 144806"/>
                  <a:gd name="connsiteX3" fmla="*/ 1170457 w 1194587"/>
                  <a:gd name="connsiteY3" fmla="*/ 26 h 144806"/>
                  <a:gd name="connsiteX4" fmla="*/ 1194587 w 1194587"/>
                  <a:gd name="connsiteY4" fmla="*/ 24156 h 144806"/>
                  <a:gd name="connsiteX5" fmla="*/ 1194587 w 1194587"/>
                  <a:gd name="connsiteY5" fmla="*/ 120676 h 144806"/>
                  <a:gd name="connsiteX6" fmla="*/ 1170457 w 1194587"/>
                  <a:gd name="connsiteY6" fmla="*/ 144806 h 144806"/>
                  <a:gd name="connsiteX7" fmla="*/ 625945 w 1194587"/>
                  <a:gd name="connsiteY7" fmla="*/ 118612 h 144806"/>
                  <a:gd name="connsiteX8" fmla="*/ 24130 w 1194587"/>
                  <a:gd name="connsiteY8" fmla="*/ 144806 h 144806"/>
                  <a:gd name="connsiteX9" fmla="*/ 0 w 1194587"/>
                  <a:gd name="connsiteY9" fmla="*/ 120676 h 144806"/>
                  <a:gd name="connsiteX10" fmla="*/ 0 w 1194587"/>
                  <a:gd name="connsiteY10" fmla="*/ 24156 h 144806"/>
                  <a:gd name="connsiteX0" fmla="*/ 0 w 1194587"/>
                  <a:gd name="connsiteY0" fmla="*/ 44714 h 165364"/>
                  <a:gd name="connsiteX1" fmla="*/ 24130 w 1194587"/>
                  <a:gd name="connsiteY1" fmla="*/ 20584 h 165364"/>
                  <a:gd name="connsiteX2" fmla="*/ 599630 w 1194587"/>
                  <a:gd name="connsiteY2" fmla="*/ 0 h 165364"/>
                  <a:gd name="connsiteX3" fmla="*/ 1170457 w 1194587"/>
                  <a:gd name="connsiteY3" fmla="*/ 20584 h 165364"/>
                  <a:gd name="connsiteX4" fmla="*/ 1194587 w 1194587"/>
                  <a:gd name="connsiteY4" fmla="*/ 44714 h 165364"/>
                  <a:gd name="connsiteX5" fmla="*/ 1194587 w 1194587"/>
                  <a:gd name="connsiteY5" fmla="*/ 141234 h 165364"/>
                  <a:gd name="connsiteX6" fmla="*/ 1170457 w 1194587"/>
                  <a:gd name="connsiteY6" fmla="*/ 165364 h 165364"/>
                  <a:gd name="connsiteX7" fmla="*/ 625945 w 1194587"/>
                  <a:gd name="connsiteY7" fmla="*/ 139170 h 165364"/>
                  <a:gd name="connsiteX8" fmla="*/ 24130 w 1194587"/>
                  <a:gd name="connsiteY8" fmla="*/ 165364 h 165364"/>
                  <a:gd name="connsiteX9" fmla="*/ 0 w 1194587"/>
                  <a:gd name="connsiteY9" fmla="*/ 141234 h 165364"/>
                  <a:gd name="connsiteX10" fmla="*/ 0 w 1194587"/>
                  <a:gd name="connsiteY10" fmla="*/ 44714 h 165364"/>
                  <a:gd name="connsiteX0" fmla="*/ 0 w 1194587"/>
                  <a:gd name="connsiteY0" fmla="*/ 44714 h 186490"/>
                  <a:gd name="connsiteX1" fmla="*/ 24130 w 1194587"/>
                  <a:gd name="connsiteY1" fmla="*/ 20584 h 186490"/>
                  <a:gd name="connsiteX2" fmla="*/ 599630 w 1194587"/>
                  <a:gd name="connsiteY2" fmla="*/ 0 h 186490"/>
                  <a:gd name="connsiteX3" fmla="*/ 1170457 w 1194587"/>
                  <a:gd name="connsiteY3" fmla="*/ 20584 h 186490"/>
                  <a:gd name="connsiteX4" fmla="*/ 1194587 w 1194587"/>
                  <a:gd name="connsiteY4" fmla="*/ 44714 h 186490"/>
                  <a:gd name="connsiteX5" fmla="*/ 1194587 w 1194587"/>
                  <a:gd name="connsiteY5" fmla="*/ 141234 h 186490"/>
                  <a:gd name="connsiteX6" fmla="*/ 1170457 w 1194587"/>
                  <a:gd name="connsiteY6" fmla="*/ 165364 h 186490"/>
                  <a:gd name="connsiteX7" fmla="*/ 615276 w 1194587"/>
                  <a:gd name="connsiteY7" fmla="*/ 186470 h 186490"/>
                  <a:gd name="connsiteX8" fmla="*/ 24130 w 1194587"/>
                  <a:gd name="connsiteY8" fmla="*/ 165364 h 186490"/>
                  <a:gd name="connsiteX9" fmla="*/ 0 w 1194587"/>
                  <a:gd name="connsiteY9" fmla="*/ 141234 h 186490"/>
                  <a:gd name="connsiteX10" fmla="*/ 0 w 1194587"/>
                  <a:gd name="connsiteY10" fmla="*/ 44714 h 186490"/>
                  <a:gd name="connsiteX0" fmla="*/ 0 w 1194587"/>
                  <a:gd name="connsiteY0" fmla="*/ 44714 h 186490"/>
                  <a:gd name="connsiteX1" fmla="*/ 24130 w 1194587"/>
                  <a:gd name="connsiteY1" fmla="*/ 20584 h 186490"/>
                  <a:gd name="connsiteX2" fmla="*/ 599630 w 1194587"/>
                  <a:gd name="connsiteY2" fmla="*/ 0 h 186490"/>
                  <a:gd name="connsiteX3" fmla="*/ 1170457 w 1194587"/>
                  <a:gd name="connsiteY3" fmla="*/ 20584 h 186490"/>
                  <a:gd name="connsiteX4" fmla="*/ 1194587 w 1194587"/>
                  <a:gd name="connsiteY4" fmla="*/ 44714 h 186490"/>
                  <a:gd name="connsiteX5" fmla="*/ 1194587 w 1194587"/>
                  <a:gd name="connsiteY5" fmla="*/ 141234 h 186490"/>
                  <a:gd name="connsiteX6" fmla="*/ 1170457 w 1194587"/>
                  <a:gd name="connsiteY6" fmla="*/ 165364 h 186490"/>
                  <a:gd name="connsiteX7" fmla="*/ 615276 w 1194587"/>
                  <a:gd name="connsiteY7" fmla="*/ 186470 h 186490"/>
                  <a:gd name="connsiteX8" fmla="*/ 24130 w 1194587"/>
                  <a:gd name="connsiteY8" fmla="*/ 165364 h 186490"/>
                  <a:gd name="connsiteX9" fmla="*/ 0 w 1194587"/>
                  <a:gd name="connsiteY9" fmla="*/ 141234 h 186490"/>
                  <a:gd name="connsiteX10" fmla="*/ 0 w 1194587"/>
                  <a:gd name="connsiteY10" fmla="*/ 44714 h 186490"/>
                  <a:gd name="connsiteX0" fmla="*/ 0 w 1194587"/>
                  <a:gd name="connsiteY0" fmla="*/ 45072 h 186848"/>
                  <a:gd name="connsiteX1" fmla="*/ 24130 w 1194587"/>
                  <a:gd name="connsiteY1" fmla="*/ 20942 h 186848"/>
                  <a:gd name="connsiteX2" fmla="*/ 599630 w 1194587"/>
                  <a:gd name="connsiteY2" fmla="*/ 358 h 186848"/>
                  <a:gd name="connsiteX3" fmla="*/ 1170457 w 1194587"/>
                  <a:gd name="connsiteY3" fmla="*/ 20942 h 186848"/>
                  <a:gd name="connsiteX4" fmla="*/ 1194587 w 1194587"/>
                  <a:gd name="connsiteY4" fmla="*/ 45072 h 186848"/>
                  <a:gd name="connsiteX5" fmla="*/ 1194587 w 1194587"/>
                  <a:gd name="connsiteY5" fmla="*/ 141592 h 186848"/>
                  <a:gd name="connsiteX6" fmla="*/ 1170457 w 1194587"/>
                  <a:gd name="connsiteY6" fmla="*/ 165722 h 186848"/>
                  <a:gd name="connsiteX7" fmla="*/ 615276 w 1194587"/>
                  <a:gd name="connsiteY7" fmla="*/ 186828 h 186848"/>
                  <a:gd name="connsiteX8" fmla="*/ 24130 w 1194587"/>
                  <a:gd name="connsiteY8" fmla="*/ 165722 h 186848"/>
                  <a:gd name="connsiteX9" fmla="*/ 0 w 1194587"/>
                  <a:gd name="connsiteY9" fmla="*/ 141592 h 186848"/>
                  <a:gd name="connsiteX10" fmla="*/ 0 w 1194587"/>
                  <a:gd name="connsiteY10" fmla="*/ 45072 h 186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4587" h="186848">
                    <a:moveTo>
                      <a:pt x="0" y="45072"/>
                    </a:moveTo>
                    <a:cubicBezTo>
                      <a:pt x="0" y="31745"/>
                      <a:pt x="10803" y="20942"/>
                      <a:pt x="24130" y="20942"/>
                    </a:cubicBezTo>
                    <a:cubicBezTo>
                      <a:pt x="203304" y="19990"/>
                      <a:pt x="334663" y="-3125"/>
                      <a:pt x="599630" y="358"/>
                    </a:cubicBezTo>
                    <a:cubicBezTo>
                      <a:pt x="864597" y="3841"/>
                      <a:pt x="980181" y="14081"/>
                      <a:pt x="1170457" y="20942"/>
                    </a:cubicBezTo>
                    <a:cubicBezTo>
                      <a:pt x="1183784" y="20942"/>
                      <a:pt x="1194587" y="31745"/>
                      <a:pt x="1194587" y="45072"/>
                    </a:cubicBezTo>
                    <a:lnTo>
                      <a:pt x="1194587" y="141592"/>
                    </a:lnTo>
                    <a:cubicBezTo>
                      <a:pt x="1194587" y="154919"/>
                      <a:pt x="1183784" y="165722"/>
                      <a:pt x="1170457" y="165722"/>
                    </a:cubicBezTo>
                    <a:cubicBezTo>
                      <a:pt x="988953" y="164928"/>
                      <a:pt x="961708" y="186033"/>
                      <a:pt x="615276" y="186828"/>
                    </a:cubicBezTo>
                    <a:cubicBezTo>
                      <a:pt x="268844" y="187623"/>
                      <a:pt x="224735" y="164928"/>
                      <a:pt x="24130" y="165722"/>
                    </a:cubicBezTo>
                    <a:cubicBezTo>
                      <a:pt x="10803" y="165722"/>
                      <a:pt x="0" y="154919"/>
                      <a:pt x="0" y="141592"/>
                    </a:cubicBezTo>
                    <a:lnTo>
                      <a:pt x="0" y="45072"/>
                    </a:ln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41" name="グループ化 2540">
                <a:extLst>
                  <a:ext uri="{FF2B5EF4-FFF2-40B4-BE49-F238E27FC236}">
                    <a16:creationId xmlns:a16="http://schemas.microsoft.com/office/drawing/2014/main" id="{26257FC9-F448-4F74-97D0-CAD974518AAD}"/>
                  </a:ext>
                </a:extLst>
              </p:cNvPr>
              <p:cNvGrpSpPr/>
              <p:nvPr/>
            </p:nvGrpSpPr>
            <p:grpSpPr>
              <a:xfrm rot="10800000">
                <a:off x="1966927" y="3308826"/>
                <a:ext cx="2057684" cy="1271493"/>
                <a:chOff x="1814127" y="3386147"/>
                <a:chExt cx="2057684" cy="1271493"/>
              </a:xfrm>
            </p:grpSpPr>
            <p:grpSp>
              <p:nvGrpSpPr>
                <p:cNvPr id="2748" name="グループ化 2747">
                  <a:extLst>
                    <a:ext uri="{FF2B5EF4-FFF2-40B4-BE49-F238E27FC236}">
                      <a16:creationId xmlns:a16="http://schemas.microsoft.com/office/drawing/2014/main" id="{864C0B6C-E277-42E5-9A6D-E37C9D36A431}"/>
                    </a:ext>
                  </a:extLst>
                </p:cNvPr>
                <p:cNvGrpSpPr/>
                <p:nvPr/>
              </p:nvGrpSpPr>
              <p:grpSpPr>
                <a:xfrm>
                  <a:off x="2623286" y="3504564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832" name="月 2831">
                    <a:extLst>
                      <a:ext uri="{FF2B5EF4-FFF2-40B4-BE49-F238E27FC236}">
                        <a16:creationId xmlns:a16="http://schemas.microsoft.com/office/drawing/2014/main" id="{A1BD56E1-A426-41F7-AF77-4127E593657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33" name="フリーフォーム: 図形 2832">
                    <a:extLst>
                      <a:ext uri="{FF2B5EF4-FFF2-40B4-BE49-F238E27FC236}">
                        <a16:creationId xmlns:a16="http://schemas.microsoft.com/office/drawing/2014/main" id="{F6586226-05F5-403A-8F6D-66EC3370C7F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34" name="楕円 2833">
                    <a:extLst>
                      <a:ext uri="{FF2B5EF4-FFF2-40B4-BE49-F238E27FC236}">
                        <a16:creationId xmlns:a16="http://schemas.microsoft.com/office/drawing/2014/main" id="{BD46C32D-8E21-48E1-ADF2-DD93A3605443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49" name="グループ化 2748">
                  <a:extLst>
                    <a:ext uri="{FF2B5EF4-FFF2-40B4-BE49-F238E27FC236}">
                      <a16:creationId xmlns:a16="http://schemas.microsoft.com/office/drawing/2014/main" id="{D7B65F66-8FE4-45A8-B8C2-EF53295A393D}"/>
                    </a:ext>
                  </a:extLst>
                </p:cNvPr>
                <p:cNvGrpSpPr/>
                <p:nvPr/>
              </p:nvGrpSpPr>
              <p:grpSpPr>
                <a:xfrm flipH="1">
                  <a:off x="2925426" y="3859814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829" name="月 2828">
                    <a:extLst>
                      <a:ext uri="{FF2B5EF4-FFF2-40B4-BE49-F238E27FC236}">
                        <a16:creationId xmlns:a16="http://schemas.microsoft.com/office/drawing/2014/main" id="{9CC6E1DE-4552-423F-9FBA-59043F1CFD5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30" name="フリーフォーム: 図形 2829">
                    <a:extLst>
                      <a:ext uri="{FF2B5EF4-FFF2-40B4-BE49-F238E27FC236}">
                        <a16:creationId xmlns:a16="http://schemas.microsoft.com/office/drawing/2014/main" id="{893FF7A1-DBD9-4AF7-BF58-A9F73D3323E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31" name="楕円 2830">
                    <a:extLst>
                      <a:ext uri="{FF2B5EF4-FFF2-40B4-BE49-F238E27FC236}">
                        <a16:creationId xmlns:a16="http://schemas.microsoft.com/office/drawing/2014/main" id="{252A755D-536B-4DEE-AFB8-C1A54134ACE5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50" name="グループ化 2749">
                  <a:extLst>
                    <a:ext uri="{FF2B5EF4-FFF2-40B4-BE49-F238E27FC236}">
                      <a16:creationId xmlns:a16="http://schemas.microsoft.com/office/drawing/2014/main" id="{7AD79795-FA1D-487A-B11A-8A5138C2F70B}"/>
                    </a:ext>
                  </a:extLst>
                </p:cNvPr>
                <p:cNvGrpSpPr/>
                <p:nvPr/>
              </p:nvGrpSpPr>
              <p:grpSpPr>
                <a:xfrm rot="8100000">
                  <a:off x="2019008" y="3682189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826" name="月 2825">
                    <a:extLst>
                      <a:ext uri="{FF2B5EF4-FFF2-40B4-BE49-F238E27FC236}">
                        <a16:creationId xmlns:a16="http://schemas.microsoft.com/office/drawing/2014/main" id="{E26975F8-6AA0-4527-8C16-64DA6F8DC45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27" name="フリーフォーム: 図形 2826">
                    <a:extLst>
                      <a:ext uri="{FF2B5EF4-FFF2-40B4-BE49-F238E27FC236}">
                        <a16:creationId xmlns:a16="http://schemas.microsoft.com/office/drawing/2014/main" id="{0C96CAD0-6311-4D05-82EB-98CEFCD1570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28" name="楕円 2827">
                    <a:extLst>
                      <a:ext uri="{FF2B5EF4-FFF2-40B4-BE49-F238E27FC236}">
                        <a16:creationId xmlns:a16="http://schemas.microsoft.com/office/drawing/2014/main" id="{73626F99-8BE1-4F6E-ABF8-CE359E41BBE7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51" name="グループ化 2750">
                  <a:extLst>
                    <a:ext uri="{FF2B5EF4-FFF2-40B4-BE49-F238E27FC236}">
                      <a16:creationId xmlns:a16="http://schemas.microsoft.com/office/drawing/2014/main" id="{91104499-D4EB-4953-9BC0-CD93BF3C273B}"/>
                    </a:ext>
                  </a:extLst>
                </p:cNvPr>
                <p:cNvGrpSpPr/>
                <p:nvPr/>
              </p:nvGrpSpPr>
              <p:grpSpPr>
                <a:xfrm rot="20700000">
                  <a:off x="3221206" y="3533858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823" name="月 2822">
                    <a:extLst>
                      <a:ext uri="{FF2B5EF4-FFF2-40B4-BE49-F238E27FC236}">
                        <a16:creationId xmlns:a16="http://schemas.microsoft.com/office/drawing/2014/main" id="{E3F72FC1-FF0E-4BB1-BEDD-08ED52033AE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24" name="フリーフォーム: 図形 2823">
                    <a:extLst>
                      <a:ext uri="{FF2B5EF4-FFF2-40B4-BE49-F238E27FC236}">
                        <a16:creationId xmlns:a16="http://schemas.microsoft.com/office/drawing/2014/main" id="{1C444E32-501B-4E21-88B2-691DE8DCDAB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25" name="楕円 2824">
                    <a:extLst>
                      <a:ext uri="{FF2B5EF4-FFF2-40B4-BE49-F238E27FC236}">
                        <a16:creationId xmlns:a16="http://schemas.microsoft.com/office/drawing/2014/main" id="{B0F440DB-B4B7-4195-BA88-7B6654B65281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52" name="グループ化 2751">
                  <a:extLst>
                    <a:ext uri="{FF2B5EF4-FFF2-40B4-BE49-F238E27FC236}">
                      <a16:creationId xmlns:a16="http://schemas.microsoft.com/office/drawing/2014/main" id="{F5F67628-B8A4-4E7C-878B-51D3091F515F}"/>
                    </a:ext>
                  </a:extLst>
                </p:cNvPr>
                <p:cNvGrpSpPr/>
                <p:nvPr/>
              </p:nvGrpSpPr>
              <p:grpSpPr>
                <a:xfrm rot="10800000">
                  <a:off x="2094543" y="3386147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820" name="月 2819">
                    <a:extLst>
                      <a:ext uri="{FF2B5EF4-FFF2-40B4-BE49-F238E27FC236}">
                        <a16:creationId xmlns:a16="http://schemas.microsoft.com/office/drawing/2014/main" id="{EB2A3F59-5CA6-4530-A5B4-A5A5188ECF4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21" name="フリーフォーム: 図形 2820">
                    <a:extLst>
                      <a:ext uri="{FF2B5EF4-FFF2-40B4-BE49-F238E27FC236}">
                        <a16:creationId xmlns:a16="http://schemas.microsoft.com/office/drawing/2014/main" id="{73865597-04C5-49E1-AF2C-5FD77C7A079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22" name="楕円 2821">
                    <a:extLst>
                      <a:ext uri="{FF2B5EF4-FFF2-40B4-BE49-F238E27FC236}">
                        <a16:creationId xmlns:a16="http://schemas.microsoft.com/office/drawing/2014/main" id="{9A55BD07-EA4C-409A-A5F1-72875A223065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53" name="グループ化 2752">
                  <a:extLst>
                    <a:ext uri="{FF2B5EF4-FFF2-40B4-BE49-F238E27FC236}">
                      <a16:creationId xmlns:a16="http://schemas.microsoft.com/office/drawing/2014/main" id="{99D5B044-FD36-46C6-9329-38E3F3D6A239}"/>
                    </a:ext>
                  </a:extLst>
                </p:cNvPr>
                <p:cNvGrpSpPr/>
                <p:nvPr/>
              </p:nvGrpSpPr>
              <p:grpSpPr>
                <a:xfrm rot="10800000" flipH="1">
                  <a:off x="2243715" y="3628634"/>
                  <a:ext cx="576968" cy="47201"/>
                  <a:chOff x="2010879" y="2404133"/>
                  <a:chExt cx="1401453" cy="114651"/>
                </a:xfrm>
              </p:grpSpPr>
              <p:sp>
                <p:nvSpPr>
                  <p:cNvPr id="2818" name="月 2817">
                    <a:extLst>
                      <a:ext uri="{FF2B5EF4-FFF2-40B4-BE49-F238E27FC236}">
                        <a16:creationId xmlns:a16="http://schemas.microsoft.com/office/drawing/2014/main" id="{7B68EDB4-9E14-4F03-A931-EE3DEBDAA65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19" name="楕円 2818">
                    <a:extLst>
                      <a:ext uri="{FF2B5EF4-FFF2-40B4-BE49-F238E27FC236}">
                        <a16:creationId xmlns:a16="http://schemas.microsoft.com/office/drawing/2014/main" id="{C9768555-5013-456A-AAF6-3685F7D8C954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54" name="グループ化 2753">
                  <a:extLst>
                    <a:ext uri="{FF2B5EF4-FFF2-40B4-BE49-F238E27FC236}">
                      <a16:creationId xmlns:a16="http://schemas.microsoft.com/office/drawing/2014/main" id="{93E95C10-6EB7-4B23-ABED-0896428FDCCB}"/>
                    </a:ext>
                  </a:extLst>
                </p:cNvPr>
                <p:cNvGrpSpPr/>
                <p:nvPr/>
              </p:nvGrpSpPr>
              <p:grpSpPr>
                <a:xfrm rot="18900000">
                  <a:off x="1862260" y="3491822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815" name="月 2814">
                    <a:extLst>
                      <a:ext uri="{FF2B5EF4-FFF2-40B4-BE49-F238E27FC236}">
                        <a16:creationId xmlns:a16="http://schemas.microsoft.com/office/drawing/2014/main" id="{EFCD8B63-80C1-48AD-AC0E-4D97D1E5C93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16" name="フリーフォーム: 図形 2815">
                    <a:extLst>
                      <a:ext uri="{FF2B5EF4-FFF2-40B4-BE49-F238E27FC236}">
                        <a16:creationId xmlns:a16="http://schemas.microsoft.com/office/drawing/2014/main" id="{C65784B7-59E0-405B-BCFF-2647139F93D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17" name="楕円 2816">
                    <a:extLst>
                      <a:ext uri="{FF2B5EF4-FFF2-40B4-BE49-F238E27FC236}">
                        <a16:creationId xmlns:a16="http://schemas.microsoft.com/office/drawing/2014/main" id="{0C6D2C39-71C2-4714-B115-194E43C048CA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55" name="グループ化 2754">
                  <a:extLst>
                    <a:ext uri="{FF2B5EF4-FFF2-40B4-BE49-F238E27FC236}">
                      <a16:creationId xmlns:a16="http://schemas.microsoft.com/office/drawing/2014/main" id="{A7881CAC-E8A2-4EC9-B6EF-3F14ABC3C0E9}"/>
                    </a:ext>
                  </a:extLst>
                </p:cNvPr>
                <p:cNvGrpSpPr/>
                <p:nvPr/>
              </p:nvGrpSpPr>
              <p:grpSpPr>
                <a:xfrm rot="9900000">
                  <a:off x="2245612" y="3445355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812" name="月 2811">
                    <a:extLst>
                      <a:ext uri="{FF2B5EF4-FFF2-40B4-BE49-F238E27FC236}">
                        <a16:creationId xmlns:a16="http://schemas.microsoft.com/office/drawing/2014/main" id="{48AB7A84-F2D7-4AC3-86E8-E5C76604550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13" name="フリーフォーム: 図形 2812">
                    <a:extLst>
                      <a:ext uri="{FF2B5EF4-FFF2-40B4-BE49-F238E27FC236}">
                        <a16:creationId xmlns:a16="http://schemas.microsoft.com/office/drawing/2014/main" id="{CA1343E9-5D37-4524-8D58-9EE6BA1FDAE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14" name="楕円 2813">
                    <a:extLst>
                      <a:ext uri="{FF2B5EF4-FFF2-40B4-BE49-F238E27FC236}">
                        <a16:creationId xmlns:a16="http://schemas.microsoft.com/office/drawing/2014/main" id="{47A23D33-7FB4-4FF8-9EBD-C08061D7729A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56" name="グループ化 2755">
                  <a:extLst>
                    <a:ext uri="{FF2B5EF4-FFF2-40B4-BE49-F238E27FC236}">
                      <a16:creationId xmlns:a16="http://schemas.microsoft.com/office/drawing/2014/main" id="{26ECF574-093A-494B-BC7F-DF46D2652CCB}"/>
                    </a:ext>
                  </a:extLst>
                </p:cNvPr>
                <p:cNvGrpSpPr/>
                <p:nvPr/>
              </p:nvGrpSpPr>
              <p:grpSpPr>
                <a:xfrm rot="9900000" flipH="1">
                  <a:off x="2321147" y="3741397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809" name="月 2808">
                    <a:extLst>
                      <a:ext uri="{FF2B5EF4-FFF2-40B4-BE49-F238E27FC236}">
                        <a16:creationId xmlns:a16="http://schemas.microsoft.com/office/drawing/2014/main" id="{043CA3D3-1BCC-4010-9EC9-983756BA7C5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10" name="フリーフォーム: 図形 2809">
                    <a:extLst>
                      <a:ext uri="{FF2B5EF4-FFF2-40B4-BE49-F238E27FC236}">
                        <a16:creationId xmlns:a16="http://schemas.microsoft.com/office/drawing/2014/main" id="{1B1CA916-88BA-4E1C-B5C6-09AD0F6FEA8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11" name="楕円 2810">
                    <a:extLst>
                      <a:ext uri="{FF2B5EF4-FFF2-40B4-BE49-F238E27FC236}">
                        <a16:creationId xmlns:a16="http://schemas.microsoft.com/office/drawing/2014/main" id="{B28A228B-88BE-4719-8778-A678AD2008BE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57" name="グループ化 2756">
                  <a:extLst>
                    <a:ext uri="{FF2B5EF4-FFF2-40B4-BE49-F238E27FC236}">
                      <a16:creationId xmlns:a16="http://schemas.microsoft.com/office/drawing/2014/main" id="{56C9FBCF-7236-4F96-A4C9-A852D9A68F79}"/>
                    </a:ext>
                  </a:extLst>
                </p:cNvPr>
                <p:cNvGrpSpPr/>
                <p:nvPr/>
              </p:nvGrpSpPr>
              <p:grpSpPr>
                <a:xfrm>
                  <a:off x="2849891" y="3800605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806" name="月 2805">
                    <a:extLst>
                      <a:ext uri="{FF2B5EF4-FFF2-40B4-BE49-F238E27FC236}">
                        <a16:creationId xmlns:a16="http://schemas.microsoft.com/office/drawing/2014/main" id="{01847807-4859-417D-8EE9-EFC8F3A293C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07" name="フリーフォーム: 図形 2806">
                    <a:extLst>
                      <a:ext uri="{FF2B5EF4-FFF2-40B4-BE49-F238E27FC236}">
                        <a16:creationId xmlns:a16="http://schemas.microsoft.com/office/drawing/2014/main" id="{8BCB7279-69FF-42A8-9BE1-3043A5DC73B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08" name="楕円 2807">
                    <a:extLst>
                      <a:ext uri="{FF2B5EF4-FFF2-40B4-BE49-F238E27FC236}">
                        <a16:creationId xmlns:a16="http://schemas.microsoft.com/office/drawing/2014/main" id="{0F024191-326D-486E-9877-19D824937E69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58" name="グループ化 2757">
                  <a:extLst>
                    <a:ext uri="{FF2B5EF4-FFF2-40B4-BE49-F238E27FC236}">
                      <a16:creationId xmlns:a16="http://schemas.microsoft.com/office/drawing/2014/main" id="{5A40F46B-E95F-4D1E-AA03-67D46206B759}"/>
                    </a:ext>
                  </a:extLst>
                </p:cNvPr>
                <p:cNvGrpSpPr/>
                <p:nvPr/>
              </p:nvGrpSpPr>
              <p:grpSpPr>
                <a:xfrm flipH="1">
                  <a:off x="3152030" y="4037439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803" name="月 2802">
                    <a:extLst>
                      <a:ext uri="{FF2B5EF4-FFF2-40B4-BE49-F238E27FC236}">
                        <a16:creationId xmlns:a16="http://schemas.microsoft.com/office/drawing/2014/main" id="{DEECB70A-213C-48BF-A11B-E9B78745C90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04" name="フリーフォーム: 図形 2803">
                    <a:extLst>
                      <a:ext uri="{FF2B5EF4-FFF2-40B4-BE49-F238E27FC236}">
                        <a16:creationId xmlns:a16="http://schemas.microsoft.com/office/drawing/2014/main" id="{E1608DFA-8A5D-4763-8E57-56E88F8FE63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05" name="楕円 2804">
                    <a:extLst>
                      <a:ext uri="{FF2B5EF4-FFF2-40B4-BE49-F238E27FC236}">
                        <a16:creationId xmlns:a16="http://schemas.microsoft.com/office/drawing/2014/main" id="{2A012CE1-8294-43DE-A4DF-3729F9E0CD42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59" name="グループ化 2758">
                  <a:extLst>
                    <a:ext uri="{FF2B5EF4-FFF2-40B4-BE49-F238E27FC236}">
                      <a16:creationId xmlns:a16="http://schemas.microsoft.com/office/drawing/2014/main" id="{BBA217F9-C734-47E8-A405-0092DFACE7D2}"/>
                    </a:ext>
                  </a:extLst>
                </p:cNvPr>
                <p:cNvGrpSpPr/>
                <p:nvPr/>
              </p:nvGrpSpPr>
              <p:grpSpPr>
                <a:xfrm rot="10800000">
                  <a:off x="2797796" y="4566032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800" name="月 2799">
                    <a:extLst>
                      <a:ext uri="{FF2B5EF4-FFF2-40B4-BE49-F238E27FC236}">
                        <a16:creationId xmlns:a16="http://schemas.microsoft.com/office/drawing/2014/main" id="{1D5DC3DD-E928-4E53-8813-D8A3B7E0110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01" name="フリーフォーム: 図形 2800">
                    <a:extLst>
                      <a:ext uri="{FF2B5EF4-FFF2-40B4-BE49-F238E27FC236}">
                        <a16:creationId xmlns:a16="http://schemas.microsoft.com/office/drawing/2014/main" id="{53B285F2-0093-4447-8209-F84DF09D80A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02" name="楕円 2801">
                    <a:extLst>
                      <a:ext uri="{FF2B5EF4-FFF2-40B4-BE49-F238E27FC236}">
                        <a16:creationId xmlns:a16="http://schemas.microsoft.com/office/drawing/2014/main" id="{54D8CB64-6622-43C8-B1DA-39D8E2BBCB64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60" name="グループ化 2759">
                  <a:extLst>
                    <a:ext uri="{FF2B5EF4-FFF2-40B4-BE49-F238E27FC236}">
                      <a16:creationId xmlns:a16="http://schemas.microsoft.com/office/drawing/2014/main" id="{15D4A959-2CED-4055-AD24-F8E017DBC59A}"/>
                    </a:ext>
                  </a:extLst>
                </p:cNvPr>
                <p:cNvGrpSpPr/>
                <p:nvPr/>
              </p:nvGrpSpPr>
              <p:grpSpPr>
                <a:xfrm rot="10800000" flipH="1">
                  <a:off x="2472217" y="4215064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797" name="月 2796">
                    <a:extLst>
                      <a:ext uri="{FF2B5EF4-FFF2-40B4-BE49-F238E27FC236}">
                        <a16:creationId xmlns:a16="http://schemas.microsoft.com/office/drawing/2014/main" id="{6456CD8A-7DBA-4469-BA4F-40A6CB1C211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98" name="フリーフォーム: 図形 2797">
                    <a:extLst>
                      <a:ext uri="{FF2B5EF4-FFF2-40B4-BE49-F238E27FC236}">
                        <a16:creationId xmlns:a16="http://schemas.microsoft.com/office/drawing/2014/main" id="{E325DBAA-EFAE-4585-8C97-F60E636EAB7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99" name="楕円 2798">
                    <a:extLst>
                      <a:ext uri="{FF2B5EF4-FFF2-40B4-BE49-F238E27FC236}">
                        <a16:creationId xmlns:a16="http://schemas.microsoft.com/office/drawing/2014/main" id="{5420CB69-1556-435C-8E65-22B6E703A330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61" name="グループ化 2760">
                  <a:extLst>
                    <a:ext uri="{FF2B5EF4-FFF2-40B4-BE49-F238E27FC236}">
                      <a16:creationId xmlns:a16="http://schemas.microsoft.com/office/drawing/2014/main" id="{C71E6D28-8082-420F-8BCF-56B056397D15}"/>
                    </a:ext>
                  </a:extLst>
                </p:cNvPr>
                <p:cNvGrpSpPr/>
                <p:nvPr/>
              </p:nvGrpSpPr>
              <p:grpSpPr>
                <a:xfrm rot="18900000">
                  <a:off x="1943473" y="4155856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794" name="月 2793">
                    <a:extLst>
                      <a:ext uri="{FF2B5EF4-FFF2-40B4-BE49-F238E27FC236}">
                        <a16:creationId xmlns:a16="http://schemas.microsoft.com/office/drawing/2014/main" id="{C10748F4-0101-41E2-B6DD-B02EC6DC720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95" name="フリーフォーム: 図形 2794">
                    <a:extLst>
                      <a:ext uri="{FF2B5EF4-FFF2-40B4-BE49-F238E27FC236}">
                        <a16:creationId xmlns:a16="http://schemas.microsoft.com/office/drawing/2014/main" id="{507813D4-85A5-443F-8F92-13C78DC396C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96" name="楕円 2795">
                    <a:extLst>
                      <a:ext uri="{FF2B5EF4-FFF2-40B4-BE49-F238E27FC236}">
                        <a16:creationId xmlns:a16="http://schemas.microsoft.com/office/drawing/2014/main" id="{BFD3B1DB-DAC3-49A9-9562-11979EA52C6A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62" name="グループ化 2761">
                  <a:extLst>
                    <a:ext uri="{FF2B5EF4-FFF2-40B4-BE49-F238E27FC236}">
                      <a16:creationId xmlns:a16="http://schemas.microsoft.com/office/drawing/2014/main" id="{38E91D40-AF05-4EE4-8261-1E9CB8D35E09}"/>
                    </a:ext>
                  </a:extLst>
                </p:cNvPr>
                <p:cNvGrpSpPr/>
                <p:nvPr/>
              </p:nvGrpSpPr>
              <p:grpSpPr>
                <a:xfrm rot="9900000">
                  <a:off x="2698821" y="3978231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791" name="月 2790">
                    <a:extLst>
                      <a:ext uri="{FF2B5EF4-FFF2-40B4-BE49-F238E27FC236}">
                        <a16:creationId xmlns:a16="http://schemas.microsoft.com/office/drawing/2014/main" id="{3705EA59-FA01-48A4-A5A5-ACC1AC87F6D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92" name="フリーフォーム: 図形 2791">
                    <a:extLst>
                      <a:ext uri="{FF2B5EF4-FFF2-40B4-BE49-F238E27FC236}">
                        <a16:creationId xmlns:a16="http://schemas.microsoft.com/office/drawing/2014/main" id="{2E7916D5-BF4C-40E6-B9CE-C1E605B74E5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93" name="楕円 2792">
                    <a:extLst>
                      <a:ext uri="{FF2B5EF4-FFF2-40B4-BE49-F238E27FC236}">
                        <a16:creationId xmlns:a16="http://schemas.microsoft.com/office/drawing/2014/main" id="{098FF956-0762-471B-A00A-B0DBF2E500CE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63" name="グループ化 2762">
                  <a:extLst>
                    <a:ext uri="{FF2B5EF4-FFF2-40B4-BE49-F238E27FC236}">
                      <a16:creationId xmlns:a16="http://schemas.microsoft.com/office/drawing/2014/main" id="{2EA0DBED-B914-4B47-89BD-B744BE5B713E}"/>
                    </a:ext>
                  </a:extLst>
                </p:cNvPr>
                <p:cNvGrpSpPr/>
                <p:nvPr/>
              </p:nvGrpSpPr>
              <p:grpSpPr>
                <a:xfrm rot="9900000" flipH="1">
                  <a:off x="3000960" y="4333481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788" name="月 2787">
                    <a:extLst>
                      <a:ext uri="{FF2B5EF4-FFF2-40B4-BE49-F238E27FC236}">
                        <a16:creationId xmlns:a16="http://schemas.microsoft.com/office/drawing/2014/main" id="{E17B9A48-5F2D-42DB-93FA-451D15CC0A4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89" name="フリーフォーム: 図形 2788">
                    <a:extLst>
                      <a:ext uri="{FF2B5EF4-FFF2-40B4-BE49-F238E27FC236}">
                        <a16:creationId xmlns:a16="http://schemas.microsoft.com/office/drawing/2014/main" id="{3CCE6EEC-0B68-4151-AE6F-E5B63499F58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90" name="楕円 2789">
                    <a:extLst>
                      <a:ext uri="{FF2B5EF4-FFF2-40B4-BE49-F238E27FC236}">
                        <a16:creationId xmlns:a16="http://schemas.microsoft.com/office/drawing/2014/main" id="{127BDBEF-2A18-4C48-8C32-5FE49CCCBB82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64" name="グループ化 2763">
                  <a:extLst>
                    <a:ext uri="{FF2B5EF4-FFF2-40B4-BE49-F238E27FC236}">
                      <a16:creationId xmlns:a16="http://schemas.microsoft.com/office/drawing/2014/main" id="{FE843886-0F04-4279-9AB3-0088E78B6C09}"/>
                    </a:ext>
                  </a:extLst>
                </p:cNvPr>
                <p:cNvGrpSpPr/>
                <p:nvPr/>
              </p:nvGrpSpPr>
              <p:grpSpPr>
                <a:xfrm>
                  <a:off x="1943484" y="3601033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785" name="月 2784">
                    <a:extLst>
                      <a:ext uri="{FF2B5EF4-FFF2-40B4-BE49-F238E27FC236}">
                        <a16:creationId xmlns:a16="http://schemas.microsoft.com/office/drawing/2014/main" id="{D31FAB46-225C-4D59-8534-D7B3CF271B2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86" name="フリーフォーム: 図形 2785">
                    <a:extLst>
                      <a:ext uri="{FF2B5EF4-FFF2-40B4-BE49-F238E27FC236}">
                        <a16:creationId xmlns:a16="http://schemas.microsoft.com/office/drawing/2014/main" id="{6C43C77A-396C-4D8F-B823-C87C6AEBDEB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87" name="楕円 2786">
                    <a:extLst>
                      <a:ext uri="{FF2B5EF4-FFF2-40B4-BE49-F238E27FC236}">
                        <a16:creationId xmlns:a16="http://schemas.microsoft.com/office/drawing/2014/main" id="{750A639E-3947-43A8-B149-59C237DA430A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65" name="グループ化 2764">
                  <a:extLst>
                    <a:ext uri="{FF2B5EF4-FFF2-40B4-BE49-F238E27FC236}">
                      <a16:creationId xmlns:a16="http://schemas.microsoft.com/office/drawing/2014/main" id="{9EA9E125-C23A-418B-BE40-BB074A40835D}"/>
                    </a:ext>
                  </a:extLst>
                </p:cNvPr>
                <p:cNvGrpSpPr/>
                <p:nvPr/>
              </p:nvGrpSpPr>
              <p:grpSpPr>
                <a:xfrm rot="8100000">
                  <a:off x="1814127" y="3706708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782" name="月 2781">
                    <a:extLst>
                      <a:ext uri="{FF2B5EF4-FFF2-40B4-BE49-F238E27FC236}">
                        <a16:creationId xmlns:a16="http://schemas.microsoft.com/office/drawing/2014/main" id="{F23DFE8B-A323-42D2-9891-68A0E5F849F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83" name="フリーフォーム: 図形 2782">
                    <a:extLst>
                      <a:ext uri="{FF2B5EF4-FFF2-40B4-BE49-F238E27FC236}">
                        <a16:creationId xmlns:a16="http://schemas.microsoft.com/office/drawing/2014/main" id="{6DA7C683-3456-4AA8-9E7B-43947054A49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84" name="楕円 2783">
                    <a:extLst>
                      <a:ext uri="{FF2B5EF4-FFF2-40B4-BE49-F238E27FC236}">
                        <a16:creationId xmlns:a16="http://schemas.microsoft.com/office/drawing/2014/main" id="{16360CE1-14DF-4BEE-A9D6-91B4FF4ECC12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66" name="グループ化 2765">
                  <a:extLst>
                    <a:ext uri="{FF2B5EF4-FFF2-40B4-BE49-F238E27FC236}">
                      <a16:creationId xmlns:a16="http://schemas.microsoft.com/office/drawing/2014/main" id="{7256B895-30CD-45E5-ADD6-170D07A63F9F}"/>
                    </a:ext>
                  </a:extLst>
                </p:cNvPr>
                <p:cNvGrpSpPr/>
                <p:nvPr/>
              </p:nvGrpSpPr>
              <p:grpSpPr>
                <a:xfrm rot="8100000" flipH="1">
                  <a:off x="2396682" y="4096647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779" name="月 2778">
                    <a:extLst>
                      <a:ext uri="{FF2B5EF4-FFF2-40B4-BE49-F238E27FC236}">
                        <a16:creationId xmlns:a16="http://schemas.microsoft.com/office/drawing/2014/main" id="{FF927B6A-8B13-47F9-9963-290F59DAE41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80" name="フリーフォーム: 図形 2779">
                    <a:extLst>
                      <a:ext uri="{FF2B5EF4-FFF2-40B4-BE49-F238E27FC236}">
                        <a16:creationId xmlns:a16="http://schemas.microsoft.com/office/drawing/2014/main" id="{A7F761A5-148C-44DB-8F69-AA4F5CD1327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81" name="楕円 2780">
                    <a:extLst>
                      <a:ext uri="{FF2B5EF4-FFF2-40B4-BE49-F238E27FC236}">
                        <a16:creationId xmlns:a16="http://schemas.microsoft.com/office/drawing/2014/main" id="{FFFD6954-B3D5-448E-AAF6-C3A9DDDC6E81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67" name="グループ化 2766">
                  <a:extLst>
                    <a:ext uri="{FF2B5EF4-FFF2-40B4-BE49-F238E27FC236}">
                      <a16:creationId xmlns:a16="http://schemas.microsoft.com/office/drawing/2014/main" id="{0C5A9888-43DC-4C4F-AB87-C8BC6845B9CD}"/>
                    </a:ext>
                  </a:extLst>
                </p:cNvPr>
                <p:cNvGrpSpPr/>
                <p:nvPr/>
              </p:nvGrpSpPr>
              <p:grpSpPr>
                <a:xfrm rot="900000">
                  <a:off x="2774356" y="3919022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776" name="月 2775">
                    <a:extLst>
                      <a:ext uri="{FF2B5EF4-FFF2-40B4-BE49-F238E27FC236}">
                        <a16:creationId xmlns:a16="http://schemas.microsoft.com/office/drawing/2014/main" id="{229074F6-19EA-4F70-9119-DD26C050B10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77" name="フリーフォーム: 図形 2776">
                    <a:extLst>
                      <a:ext uri="{FF2B5EF4-FFF2-40B4-BE49-F238E27FC236}">
                        <a16:creationId xmlns:a16="http://schemas.microsoft.com/office/drawing/2014/main" id="{2A26E4EB-C0C5-4C7E-9BE5-05FD5778F38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78" name="楕円 2777">
                    <a:extLst>
                      <a:ext uri="{FF2B5EF4-FFF2-40B4-BE49-F238E27FC236}">
                        <a16:creationId xmlns:a16="http://schemas.microsoft.com/office/drawing/2014/main" id="{EBC1FE3A-2FF2-41C1-B7DE-C95F77D15250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68" name="グループ化 2767">
                  <a:extLst>
                    <a:ext uri="{FF2B5EF4-FFF2-40B4-BE49-F238E27FC236}">
                      <a16:creationId xmlns:a16="http://schemas.microsoft.com/office/drawing/2014/main" id="{930D64E4-D602-4481-A1F4-A19B6BDD9195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076495" y="4274272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773" name="月 2772">
                    <a:extLst>
                      <a:ext uri="{FF2B5EF4-FFF2-40B4-BE49-F238E27FC236}">
                        <a16:creationId xmlns:a16="http://schemas.microsoft.com/office/drawing/2014/main" id="{52B4D130-4E65-45A4-883D-840CDC656C1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74" name="フリーフォーム: 図形 2773">
                    <a:extLst>
                      <a:ext uri="{FF2B5EF4-FFF2-40B4-BE49-F238E27FC236}">
                        <a16:creationId xmlns:a16="http://schemas.microsoft.com/office/drawing/2014/main" id="{765E48F9-27D0-49EF-AE3B-000FEE04580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75" name="楕円 2774">
                    <a:extLst>
                      <a:ext uri="{FF2B5EF4-FFF2-40B4-BE49-F238E27FC236}">
                        <a16:creationId xmlns:a16="http://schemas.microsoft.com/office/drawing/2014/main" id="{C98851E0-340A-4633-B0FE-3233AF8C0997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69" name="グループ化 2768">
                  <a:extLst>
                    <a:ext uri="{FF2B5EF4-FFF2-40B4-BE49-F238E27FC236}">
                      <a16:creationId xmlns:a16="http://schemas.microsoft.com/office/drawing/2014/main" id="{B62AC529-99B9-4216-ADD2-B1482BC9E084}"/>
                    </a:ext>
                  </a:extLst>
                </p:cNvPr>
                <p:cNvGrpSpPr/>
                <p:nvPr/>
              </p:nvGrpSpPr>
              <p:grpSpPr>
                <a:xfrm rot="10800000" flipH="1">
                  <a:off x="2547752" y="4392689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770" name="月 2769">
                    <a:extLst>
                      <a:ext uri="{FF2B5EF4-FFF2-40B4-BE49-F238E27FC236}">
                        <a16:creationId xmlns:a16="http://schemas.microsoft.com/office/drawing/2014/main" id="{D16C816F-2ED3-4E96-93BC-137CADADC14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71" name="フリーフォーム: 図形 2770">
                    <a:extLst>
                      <a:ext uri="{FF2B5EF4-FFF2-40B4-BE49-F238E27FC236}">
                        <a16:creationId xmlns:a16="http://schemas.microsoft.com/office/drawing/2014/main" id="{6C08E6D1-BA3D-47CF-A128-AA2FBCB121F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72" name="楕円 2771">
                    <a:extLst>
                      <a:ext uri="{FF2B5EF4-FFF2-40B4-BE49-F238E27FC236}">
                        <a16:creationId xmlns:a16="http://schemas.microsoft.com/office/drawing/2014/main" id="{EFD8599B-6963-42F7-8EDB-3D3405A216F7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542" name="グループ化 2541">
                <a:extLst>
                  <a:ext uri="{FF2B5EF4-FFF2-40B4-BE49-F238E27FC236}">
                    <a16:creationId xmlns:a16="http://schemas.microsoft.com/office/drawing/2014/main" id="{DD1A6138-3461-40DA-953E-0E2D9091B2FA}"/>
                  </a:ext>
                </a:extLst>
              </p:cNvPr>
              <p:cNvGrpSpPr/>
              <p:nvPr/>
            </p:nvGrpSpPr>
            <p:grpSpPr>
              <a:xfrm rot="1081698">
                <a:off x="1993690" y="3324225"/>
                <a:ext cx="1811196" cy="1387298"/>
                <a:chOff x="2212490" y="3344806"/>
                <a:chExt cx="1887970" cy="1396101"/>
              </a:xfrm>
            </p:grpSpPr>
            <p:sp>
              <p:nvSpPr>
                <p:cNvPr id="2731" name="楕円 8">
                  <a:extLst>
                    <a:ext uri="{FF2B5EF4-FFF2-40B4-BE49-F238E27FC236}">
                      <a16:creationId xmlns:a16="http://schemas.microsoft.com/office/drawing/2014/main" id="{56DB3A6C-24E2-4123-8EDE-C4311E229270}"/>
                    </a:ext>
                  </a:extLst>
                </p:cNvPr>
                <p:cNvSpPr/>
                <p:nvPr/>
              </p:nvSpPr>
              <p:spPr>
                <a:xfrm>
                  <a:off x="3192871" y="3728316"/>
                  <a:ext cx="242956" cy="241268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9100" h="565150">
                      <a:moveTo>
                        <a:pt x="12908" y="282575"/>
                      </a:moveTo>
                      <a:cubicBezTo>
                        <a:pt x="76408" y="126513"/>
                        <a:pt x="133140" y="0"/>
                        <a:pt x="281453" y="0"/>
                      </a:cubicBezTo>
                      <a:cubicBezTo>
                        <a:pt x="429766" y="0"/>
                        <a:pt x="467448" y="145563"/>
                        <a:pt x="549998" y="282575"/>
                      </a:cubicBezTo>
                      <a:cubicBezTo>
                        <a:pt x="632548" y="419587"/>
                        <a:pt x="429766" y="565150"/>
                        <a:pt x="281453" y="565150"/>
                      </a:cubicBezTo>
                      <a:cubicBezTo>
                        <a:pt x="133140" y="565150"/>
                        <a:pt x="-50592" y="438637"/>
                        <a:pt x="12908" y="28257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32" name="楕円 8">
                  <a:extLst>
                    <a:ext uri="{FF2B5EF4-FFF2-40B4-BE49-F238E27FC236}">
                      <a16:creationId xmlns:a16="http://schemas.microsoft.com/office/drawing/2014/main" id="{DFF38C33-0CB5-4A9A-9FFD-C42D0D77A358}"/>
                    </a:ext>
                  </a:extLst>
                </p:cNvPr>
                <p:cNvSpPr/>
                <p:nvPr/>
              </p:nvSpPr>
              <p:spPr>
                <a:xfrm>
                  <a:off x="2573757" y="3344806"/>
                  <a:ext cx="222010" cy="282370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0039" h="661433">
                      <a:moveTo>
                        <a:pt x="2090" y="378851"/>
                      </a:moveTo>
                      <a:cubicBezTo>
                        <a:pt x="27490" y="205284"/>
                        <a:pt x="164187" y="-16966"/>
                        <a:pt x="346835" y="1026"/>
                      </a:cubicBezTo>
                      <a:cubicBezTo>
                        <a:pt x="529483" y="19018"/>
                        <a:pt x="367730" y="256084"/>
                        <a:pt x="488380" y="372501"/>
                      </a:cubicBezTo>
                      <a:cubicBezTo>
                        <a:pt x="609030" y="488918"/>
                        <a:pt x="351683" y="660368"/>
                        <a:pt x="270635" y="661426"/>
                      </a:cubicBezTo>
                      <a:cubicBezTo>
                        <a:pt x="189587" y="662484"/>
                        <a:pt x="-23310" y="552418"/>
                        <a:pt x="2090" y="37885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33" name="楕円 8">
                  <a:extLst>
                    <a:ext uri="{FF2B5EF4-FFF2-40B4-BE49-F238E27FC236}">
                      <a16:creationId xmlns:a16="http://schemas.microsoft.com/office/drawing/2014/main" id="{B60DB312-0B45-4385-B46A-7A81565DE9E5}"/>
                    </a:ext>
                  </a:extLst>
                </p:cNvPr>
                <p:cNvSpPr/>
                <p:nvPr/>
              </p:nvSpPr>
              <p:spPr>
                <a:xfrm>
                  <a:off x="3479341" y="4294241"/>
                  <a:ext cx="233900" cy="290416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  <a:gd name="connsiteX0" fmla="*/ 63551 w 580572"/>
                    <a:gd name="connsiteY0" fmla="*/ 378638 h 661217"/>
                    <a:gd name="connsiteX1" fmla="*/ 408296 w 580572"/>
                    <a:gd name="connsiteY1" fmla="*/ 813 h 661217"/>
                    <a:gd name="connsiteX2" fmla="*/ 549841 w 580572"/>
                    <a:gd name="connsiteY2" fmla="*/ 372288 h 661217"/>
                    <a:gd name="connsiteX3" fmla="*/ 46346 w 580572"/>
                    <a:gd name="connsiteY3" fmla="*/ 661213 h 661217"/>
                    <a:gd name="connsiteX4" fmla="*/ 63551 w 580572"/>
                    <a:gd name="connsiteY4" fmla="*/ 378638 h 661217"/>
                    <a:gd name="connsiteX0" fmla="*/ 66281 w 583302"/>
                    <a:gd name="connsiteY0" fmla="*/ 378638 h 673093"/>
                    <a:gd name="connsiteX1" fmla="*/ 411026 w 583302"/>
                    <a:gd name="connsiteY1" fmla="*/ 813 h 673093"/>
                    <a:gd name="connsiteX2" fmla="*/ 552571 w 583302"/>
                    <a:gd name="connsiteY2" fmla="*/ 372288 h 673093"/>
                    <a:gd name="connsiteX3" fmla="*/ 49076 w 583302"/>
                    <a:gd name="connsiteY3" fmla="*/ 661213 h 673093"/>
                    <a:gd name="connsiteX4" fmla="*/ 66281 w 583302"/>
                    <a:gd name="connsiteY4" fmla="*/ 378638 h 673093"/>
                    <a:gd name="connsiteX0" fmla="*/ 169620 w 530683"/>
                    <a:gd name="connsiteY0" fmla="*/ 333505 h 660689"/>
                    <a:gd name="connsiteX1" fmla="*/ 374665 w 530683"/>
                    <a:gd name="connsiteY1" fmla="*/ 130 h 660689"/>
                    <a:gd name="connsiteX2" fmla="*/ 516210 w 530683"/>
                    <a:gd name="connsiteY2" fmla="*/ 371605 h 660689"/>
                    <a:gd name="connsiteX3" fmla="*/ 12715 w 530683"/>
                    <a:gd name="connsiteY3" fmla="*/ 660530 h 660689"/>
                    <a:gd name="connsiteX4" fmla="*/ 169620 w 530683"/>
                    <a:gd name="connsiteY4" fmla="*/ 333505 h 660689"/>
                    <a:gd name="connsiteX0" fmla="*/ 169620 w 541315"/>
                    <a:gd name="connsiteY0" fmla="*/ 333487 h 660671"/>
                    <a:gd name="connsiteX1" fmla="*/ 374665 w 541315"/>
                    <a:gd name="connsiteY1" fmla="*/ 112 h 660671"/>
                    <a:gd name="connsiteX2" fmla="*/ 516210 w 541315"/>
                    <a:gd name="connsiteY2" fmla="*/ 371587 h 660671"/>
                    <a:gd name="connsiteX3" fmla="*/ 12715 w 541315"/>
                    <a:gd name="connsiteY3" fmla="*/ 660512 h 660671"/>
                    <a:gd name="connsiteX4" fmla="*/ 169620 w 541315"/>
                    <a:gd name="connsiteY4" fmla="*/ 333487 h 660671"/>
                    <a:gd name="connsiteX0" fmla="*/ 176192 w 547887"/>
                    <a:gd name="connsiteY0" fmla="*/ 333487 h 680275"/>
                    <a:gd name="connsiteX1" fmla="*/ 381237 w 547887"/>
                    <a:gd name="connsiteY1" fmla="*/ 112 h 680275"/>
                    <a:gd name="connsiteX2" fmla="*/ 522782 w 547887"/>
                    <a:gd name="connsiteY2" fmla="*/ 371587 h 680275"/>
                    <a:gd name="connsiteX3" fmla="*/ 19287 w 547887"/>
                    <a:gd name="connsiteY3" fmla="*/ 660512 h 680275"/>
                    <a:gd name="connsiteX4" fmla="*/ 176192 w 547887"/>
                    <a:gd name="connsiteY4" fmla="*/ 333487 h 680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7887" h="680275">
                      <a:moveTo>
                        <a:pt x="176192" y="333487"/>
                      </a:moveTo>
                      <a:cubicBezTo>
                        <a:pt x="236517" y="223420"/>
                        <a:pt x="228222" y="6462"/>
                        <a:pt x="381237" y="112"/>
                      </a:cubicBezTo>
                      <a:cubicBezTo>
                        <a:pt x="534252" y="-6238"/>
                        <a:pt x="583107" y="261520"/>
                        <a:pt x="522782" y="371587"/>
                      </a:cubicBezTo>
                      <a:cubicBezTo>
                        <a:pt x="462457" y="481654"/>
                        <a:pt x="96102" y="755762"/>
                        <a:pt x="19287" y="660512"/>
                      </a:cubicBezTo>
                      <a:cubicBezTo>
                        <a:pt x="-57528" y="565262"/>
                        <a:pt x="115867" y="443554"/>
                        <a:pt x="176192" y="33348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34" name="楕円 8">
                  <a:extLst>
                    <a:ext uri="{FF2B5EF4-FFF2-40B4-BE49-F238E27FC236}">
                      <a16:creationId xmlns:a16="http://schemas.microsoft.com/office/drawing/2014/main" id="{B8343A09-1683-4884-AE32-296A3A591E0A}"/>
                    </a:ext>
                  </a:extLst>
                </p:cNvPr>
                <p:cNvSpPr/>
                <p:nvPr/>
              </p:nvSpPr>
              <p:spPr>
                <a:xfrm>
                  <a:off x="2551659" y="4012433"/>
                  <a:ext cx="231682" cy="279184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  <a:gd name="connsiteX0" fmla="*/ 64464 w 556111"/>
                    <a:gd name="connsiteY0" fmla="*/ 359633 h 642212"/>
                    <a:gd name="connsiteX1" fmla="*/ 104409 w 556111"/>
                    <a:gd name="connsiteY1" fmla="*/ 858 h 642212"/>
                    <a:gd name="connsiteX2" fmla="*/ 550754 w 556111"/>
                    <a:gd name="connsiteY2" fmla="*/ 353283 h 642212"/>
                    <a:gd name="connsiteX3" fmla="*/ 333009 w 556111"/>
                    <a:gd name="connsiteY3" fmla="*/ 642208 h 642212"/>
                    <a:gd name="connsiteX4" fmla="*/ 64464 w 556111"/>
                    <a:gd name="connsiteY4" fmla="*/ 359633 h 642212"/>
                    <a:gd name="connsiteX0" fmla="*/ 56070 w 542622"/>
                    <a:gd name="connsiteY0" fmla="*/ 359633 h 642212"/>
                    <a:gd name="connsiteX1" fmla="*/ 96015 w 542622"/>
                    <a:gd name="connsiteY1" fmla="*/ 858 h 642212"/>
                    <a:gd name="connsiteX2" fmla="*/ 542360 w 542622"/>
                    <a:gd name="connsiteY2" fmla="*/ 353283 h 642212"/>
                    <a:gd name="connsiteX3" fmla="*/ 159515 w 542622"/>
                    <a:gd name="connsiteY3" fmla="*/ 642208 h 642212"/>
                    <a:gd name="connsiteX4" fmla="*/ 56070 w 542622"/>
                    <a:gd name="connsiteY4" fmla="*/ 359633 h 642212"/>
                    <a:gd name="connsiteX0" fmla="*/ 56070 w 542695"/>
                    <a:gd name="connsiteY0" fmla="*/ 359633 h 653971"/>
                    <a:gd name="connsiteX1" fmla="*/ 96015 w 542695"/>
                    <a:gd name="connsiteY1" fmla="*/ 858 h 653971"/>
                    <a:gd name="connsiteX2" fmla="*/ 542360 w 542695"/>
                    <a:gd name="connsiteY2" fmla="*/ 353283 h 653971"/>
                    <a:gd name="connsiteX3" fmla="*/ 159515 w 542695"/>
                    <a:gd name="connsiteY3" fmla="*/ 642208 h 653971"/>
                    <a:gd name="connsiteX4" fmla="*/ 56070 w 542695"/>
                    <a:gd name="connsiteY4" fmla="*/ 359633 h 6539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2695" h="653971">
                      <a:moveTo>
                        <a:pt x="56070" y="359633"/>
                      </a:moveTo>
                      <a:cubicBezTo>
                        <a:pt x="45487" y="252741"/>
                        <a:pt x="-86633" y="-17134"/>
                        <a:pt x="96015" y="858"/>
                      </a:cubicBezTo>
                      <a:cubicBezTo>
                        <a:pt x="278663" y="18850"/>
                        <a:pt x="531777" y="246391"/>
                        <a:pt x="542360" y="353283"/>
                      </a:cubicBezTo>
                      <a:cubicBezTo>
                        <a:pt x="552943" y="460175"/>
                        <a:pt x="310413" y="711000"/>
                        <a:pt x="159515" y="642208"/>
                      </a:cubicBezTo>
                      <a:cubicBezTo>
                        <a:pt x="8617" y="573416"/>
                        <a:pt x="66653" y="466525"/>
                        <a:pt x="56070" y="359633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35" name="楕円 8">
                  <a:extLst>
                    <a:ext uri="{FF2B5EF4-FFF2-40B4-BE49-F238E27FC236}">
                      <a16:creationId xmlns:a16="http://schemas.microsoft.com/office/drawing/2014/main" id="{50A140D9-1477-4731-AAC1-3D1515915D5E}"/>
                    </a:ext>
                  </a:extLst>
                </p:cNvPr>
                <p:cNvSpPr/>
                <p:nvPr/>
              </p:nvSpPr>
              <p:spPr>
                <a:xfrm>
                  <a:off x="3835844" y="3515072"/>
                  <a:ext cx="178944" cy="280846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33625 w 575284"/>
                    <a:gd name="connsiteY0" fmla="*/ 282575 h 521745"/>
                    <a:gd name="connsiteX1" fmla="*/ 302170 w 575284"/>
                    <a:gd name="connsiteY1" fmla="*/ 0 h 521745"/>
                    <a:gd name="connsiteX2" fmla="*/ 570715 w 575284"/>
                    <a:gd name="connsiteY2" fmla="*/ 282575 h 521745"/>
                    <a:gd name="connsiteX3" fmla="*/ 103094 w 575284"/>
                    <a:gd name="connsiteY3" fmla="*/ 521745 h 521745"/>
                    <a:gd name="connsiteX4" fmla="*/ 33625 w 575284"/>
                    <a:gd name="connsiteY4" fmla="*/ 282575 h 521745"/>
                    <a:gd name="connsiteX0" fmla="*/ 59109 w 596398"/>
                    <a:gd name="connsiteY0" fmla="*/ 304278 h 543448"/>
                    <a:gd name="connsiteX1" fmla="*/ 71698 w 596398"/>
                    <a:gd name="connsiteY1" fmla="*/ 0 h 543448"/>
                    <a:gd name="connsiteX2" fmla="*/ 596199 w 596398"/>
                    <a:gd name="connsiteY2" fmla="*/ 304278 h 543448"/>
                    <a:gd name="connsiteX3" fmla="*/ 128578 w 596398"/>
                    <a:gd name="connsiteY3" fmla="*/ 543448 h 543448"/>
                    <a:gd name="connsiteX4" fmla="*/ 59109 w 596398"/>
                    <a:gd name="connsiteY4" fmla="*/ 304278 h 543448"/>
                    <a:gd name="connsiteX0" fmla="*/ 88470 w 625760"/>
                    <a:gd name="connsiteY0" fmla="*/ 309172 h 548342"/>
                    <a:gd name="connsiteX1" fmla="*/ 101059 w 625760"/>
                    <a:gd name="connsiteY1" fmla="*/ 4894 h 548342"/>
                    <a:gd name="connsiteX2" fmla="*/ 625560 w 625760"/>
                    <a:gd name="connsiteY2" fmla="*/ 309172 h 548342"/>
                    <a:gd name="connsiteX3" fmla="*/ 157939 w 625760"/>
                    <a:gd name="connsiteY3" fmla="*/ 548342 h 548342"/>
                    <a:gd name="connsiteX4" fmla="*/ 88470 w 625760"/>
                    <a:gd name="connsiteY4" fmla="*/ 309172 h 548342"/>
                    <a:gd name="connsiteX0" fmla="*/ 88470 w 625760"/>
                    <a:gd name="connsiteY0" fmla="*/ 309172 h 562099"/>
                    <a:gd name="connsiteX1" fmla="*/ 101059 w 625760"/>
                    <a:gd name="connsiteY1" fmla="*/ 4894 h 562099"/>
                    <a:gd name="connsiteX2" fmla="*/ 625560 w 625760"/>
                    <a:gd name="connsiteY2" fmla="*/ 309172 h 562099"/>
                    <a:gd name="connsiteX3" fmla="*/ 157939 w 625760"/>
                    <a:gd name="connsiteY3" fmla="*/ 548342 h 562099"/>
                    <a:gd name="connsiteX4" fmla="*/ 88470 w 625760"/>
                    <a:gd name="connsiteY4" fmla="*/ 309172 h 562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5760" h="562099">
                      <a:moveTo>
                        <a:pt x="88470" y="309172"/>
                      </a:moveTo>
                      <a:cubicBezTo>
                        <a:pt x="78990" y="218597"/>
                        <a:pt x="-113613" y="48299"/>
                        <a:pt x="101059" y="4894"/>
                      </a:cubicBezTo>
                      <a:cubicBezTo>
                        <a:pt x="315731" y="-38511"/>
                        <a:pt x="616080" y="218597"/>
                        <a:pt x="625560" y="309172"/>
                      </a:cubicBezTo>
                      <a:cubicBezTo>
                        <a:pt x="635040" y="399747"/>
                        <a:pt x="306252" y="618875"/>
                        <a:pt x="157939" y="548342"/>
                      </a:cubicBezTo>
                      <a:cubicBezTo>
                        <a:pt x="9626" y="477809"/>
                        <a:pt x="97950" y="399747"/>
                        <a:pt x="88470" y="30917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36" name="楕円 8">
                  <a:extLst>
                    <a:ext uri="{FF2B5EF4-FFF2-40B4-BE49-F238E27FC236}">
                      <a16:creationId xmlns:a16="http://schemas.microsoft.com/office/drawing/2014/main" id="{A201DFD7-2990-48FC-B9B7-52044849D383}"/>
                    </a:ext>
                  </a:extLst>
                </p:cNvPr>
                <p:cNvSpPr/>
                <p:nvPr/>
              </p:nvSpPr>
              <p:spPr>
                <a:xfrm rot="8100000">
                  <a:off x="2834079" y="3884563"/>
                  <a:ext cx="242954" cy="241270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9100" h="565150">
                      <a:moveTo>
                        <a:pt x="12908" y="282575"/>
                      </a:moveTo>
                      <a:cubicBezTo>
                        <a:pt x="76408" y="126513"/>
                        <a:pt x="133140" y="0"/>
                        <a:pt x="281453" y="0"/>
                      </a:cubicBezTo>
                      <a:cubicBezTo>
                        <a:pt x="429766" y="0"/>
                        <a:pt x="467448" y="145563"/>
                        <a:pt x="549998" y="282575"/>
                      </a:cubicBezTo>
                      <a:cubicBezTo>
                        <a:pt x="632548" y="419587"/>
                        <a:pt x="429766" y="565150"/>
                        <a:pt x="281453" y="565150"/>
                      </a:cubicBezTo>
                      <a:cubicBezTo>
                        <a:pt x="133140" y="565150"/>
                        <a:pt x="-50592" y="438637"/>
                        <a:pt x="12908" y="28257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37" name="楕円 8">
                  <a:extLst>
                    <a:ext uri="{FF2B5EF4-FFF2-40B4-BE49-F238E27FC236}">
                      <a16:creationId xmlns:a16="http://schemas.microsoft.com/office/drawing/2014/main" id="{13B5C29B-AEC7-4CCC-861D-6F3C0ECAF5B7}"/>
                    </a:ext>
                  </a:extLst>
                </p:cNvPr>
                <p:cNvSpPr/>
                <p:nvPr/>
              </p:nvSpPr>
              <p:spPr>
                <a:xfrm rot="8100000">
                  <a:off x="2271346" y="3650453"/>
                  <a:ext cx="222008" cy="282372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0039" h="661433">
                      <a:moveTo>
                        <a:pt x="2090" y="378851"/>
                      </a:moveTo>
                      <a:cubicBezTo>
                        <a:pt x="27490" y="205284"/>
                        <a:pt x="164187" y="-16966"/>
                        <a:pt x="346835" y="1026"/>
                      </a:cubicBezTo>
                      <a:cubicBezTo>
                        <a:pt x="529483" y="19018"/>
                        <a:pt x="367730" y="256084"/>
                        <a:pt x="488380" y="372501"/>
                      </a:cubicBezTo>
                      <a:cubicBezTo>
                        <a:pt x="609030" y="488918"/>
                        <a:pt x="351683" y="660368"/>
                        <a:pt x="270635" y="661426"/>
                      </a:cubicBezTo>
                      <a:cubicBezTo>
                        <a:pt x="189587" y="662484"/>
                        <a:pt x="-23310" y="552418"/>
                        <a:pt x="2090" y="37885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38" name="楕円 8">
                  <a:extLst>
                    <a:ext uri="{FF2B5EF4-FFF2-40B4-BE49-F238E27FC236}">
                      <a16:creationId xmlns:a16="http://schemas.microsoft.com/office/drawing/2014/main" id="{DB2D99FC-5554-4060-848B-AFDD3D13E9EB}"/>
                    </a:ext>
                  </a:extLst>
                </p:cNvPr>
                <p:cNvSpPr/>
                <p:nvPr/>
              </p:nvSpPr>
              <p:spPr>
                <a:xfrm rot="8100000">
                  <a:off x="3120547" y="4450487"/>
                  <a:ext cx="233902" cy="290420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  <a:gd name="connsiteX0" fmla="*/ 63551 w 580572"/>
                    <a:gd name="connsiteY0" fmla="*/ 378638 h 661217"/>
                    <a:gd name="connsiteX1" fmla="*/ 408296 w 580572"/>
                    <a:gd name="connsiteY1" fmla="*/ 813 h 661217"/>
                    <a:gd name="connsiteX2" fmla="*/ 549841 w 580572"/>
                    <a:gd name="connsiteY2" fmla="*/ 372288 h 661217"/>
                    <a:gd name="connsiteX3" fmla="*/ 46346 w 580572"/>
                    <a:gd name="connsiteY3" fmla="*/ 661213 h 661217"/>
                    <a:gd name="connsiteX4" fmla="*/ 63551 w 580572"/>
                    <a:gd name="connsiteY4" fmla="*/ 378638 h 661217"/>
                    <a:gd name="connsiteX0" fmla="*/ 66281 w 583302"/>
                    <a:gd name="connsiteY0" fmla="*/ 378638 h 673093"/>
                    <a:gd name="connsiteX1" fmla="*/ 411026 w 583302"/>
                    <a:gd name="connsiteY1" fmla="*/ 813 h 673093"/>
                    <a:gd name="connsiteX2" fmla="*/ 552571 w 583302"/>
                    <a:gd name="connsiteY2" fmla="*/ 372288 h 673093"/>
                    <a:gd name="connsiteX3" fmla="*/ 49076 w 583302"/>
                    <a:gd name="connsiteY3" fmla="*/ 661213 h 673093"/>
                    <a:gd name="connsiteX4" fmla="*/ 66281 w 583302"/>
                    <a:gd name="connsiteY4" fmla="*/ 378638 h 673093"/>
                    <a:gd name="connsiteX0" fmla="*/ 169620 w 530683"/>
                    <a:gd name="connsiteY0" fmla="*/ 333505 h 660689"/>
                    <a:gd name="connsiteX1" fmla="*/ 374665 w 530683"/>
                    <a:gd name="connsiteY1" fmla="*/ 130 h 660689"/>
                    <a:gd name="connsiteX2" fmla="*/ 516210 w 530683"/>
                    <a:gd name="connsiteY2" fmla="*/ 371605 h 660689"/>
                    <a:gd name="connsiteX3" fmla="*/ 12715 w 530683"/>
                    <a:gd name="connsiteY3" fmla="*/ 660530 h 660689"/>
                    <a:gd name="connsiteX4" fmla="*/ 169620 w 530683"/>
                    <a:gd name="connsiteY4" fmla="*/ 333505 h 660689"/>
                    <a:gd name="connsiteX0" fmla="*/ 169620 w 541315"/>
                    <a:gd name="connsiteY0" fmla="*/ 333487 h 660671"/>
                    <a:gd name="connsiteX1" fmla="*/ 374665 w 541315"/>
                    <a:gd name="connsiteY1" fmla="*/ 112 h 660671"/>
                    <a:gd name="connsiteX2" fmla="*/ 516210 w 541315"/>
                    <a:gd name="connsiteY2" fmla="*/ 371587 h 660671"/>
                    <a:gd name="connsiteX3" fmla="*/ 12715 w 541315"/>
                    <a:gd name="connsiteY3" fmla="*/ 660512 h 660671"/>
                    <a:gd name="connsiteX4" fmla="*/ 169620 w 541315"/>
                    <a:gd name="connsiteY4" fmla="*/ 333487 h 660671"/>
                    <a:gd name="connsiteX0" fmla="*/ 176192 w 547887"/>
                    <a:gd name="connsiteY0" fmla="*/ 333487 h 680275"/>
                    <a:gd name="connsiteX1" fmla="*/ 381237 w 547887"/>
                    <a:gd name="connsiteY1" fmla="*/ 112 h 680275"/>
                    <a:gd name="connsiteX2" fmla="*/ 522782 w 547887"/>
                    <a:gd name="connsiteY2" fmla="*/ 371587 h 680275"/>
                    <a:gd name="connsiteX3" fmla="*/ 19287 w 547887"/>
                    <a:gd name="connsiteY3" fmla="*/ 660512 h 680275"/>
                    <a:gd name="connsiteX4" fmla="*/ 176192 w 547887"/>
                    <a:gd name="connsiteY4" fmla="*/ 333487 h 680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7887" h="680275">
                      <a:moveTo>
                        <a:pt x="176192" y="333487"/>
                      </a:moveTo>
                      <a:cubicBezTo>
                        <a:pt x="236517" y="223420"/>
                        <a:pt x="228222" y="6462"/>
                        <a:pt x="381237" y="112"/>
                      </a:cubicBezTo>
                      <a:cubicBezTo>
                        <a:pt x="534252" y="-6238"/>
                        <a:pt x="583107" y="261520"/>
                        <a:pt x="522782" y="371587"/>
                      </a:cubicBezTo>
                      <a:cubicBezTo>
                        <a:pt x="462457" y="481654"/>
                        <a:pt x="96102" y="755762"/>
                        <a:pt x="19287" y="660512"/>
                      </a:cubicBezTo>
                      <a:cubicBezTo>
                        <a:pt x="-57528" y="565262"/>
                        <a:pt x="115867" y="443554"/>
                        <a:pt x="176192" y="33348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39" name="楕円 8">
                  <a:extLst>
                    <a:ext uri="{FF2B5EF4-FFF2-40B4-BE49-F238E27FC236}">
                      <a16:creationId xmlns:a16="http://schemas.microsoft.com/office/drawing/2014/main" id="{D3FF102F-BAD7-4FC6-82F0-DE46D50CD61F}"/>
                    </a:ext>
                  </a:extLst>
                </p:cNvPr>
                <p:cNvSpPr/>
                <p:nvPr/>
              </p:nvSpPr>
              <p:spPr>
                <a:xfrm rot="8100000">
                  <a:off x="2212490" y="4189427"/>
                  <a:ext cx="231680" cy="279188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  <a:gd name="connsiteX0" fmla="*/ 64464 w 556111"/>
                    <a:gd name="connsiteY0" fmla="*/ 359633 h 642212"/>
                    <a:gd name="connsiteX1" fmla="*/ 104409 w 556111"/>
                    <a:gd name="connsiteY1" fmla="*/ 858 h 642212"/>
                    <a:gd name="connsiteX2" fmla="*/ 550754 w 556111"/>
                    <a:gd name="connsiteY2" fmla="*/ 353283 h 642212"/>
                    <a:gd name="connsiteX3" fmla="*/ 333009 w 556111"/>
                    <a:gd name="connsiteY3" fmla="*/ 642208 h 642212"/>
                    <a:gd name="connsiteX4" fmla="*/ 64464 w 556111"/>
                    <a:gd name="connsiteY4" fmla="*/ 359633 h 642212"/>
                    <a:gd name="connsiteX0" fmla="*/ 56070 w 542622"/>
                    <a:gd name="connsiteY0" fmla="*/ 359633 h 642212"/>
                    <a:gd name="connsiteX1" fmla="*/ 96015 w 542622"/>
                    <a:gd name="connsiteY1" fmla="*/ 858 h 642212"/>
                    <a:gd name="connsiteX2" fmla="*/ 542360 w 542622"/>
                    <a:gd name="connsiteY2" fmla="*/ 353283 h 642212"/>
                    <a:gd name="connsiteX3" fmla="*/ 159515 w 542622"/>
                    <a:gd name="connsiteY3" fmla="*/ 642208 h 642212"/>
                    <a:gd name="connsiteX4" fmla="*/ 56070 w 542622"/>
                    <a:gd name="connsiteY4" fmla="*/ 359633 h 642212"/>
                    <a:gd name="connsiteX0" fmla="*/ 56070 w 542695"/>
                    <a:gd name="connsiteY0" fmla="*/ 359633 h 653971"/>
                    <a:gd name="connsiteX1" fmla="*/ 96015 w 542695"/>
                    <a:gd name="connsiteY1" fmla="*/ 858 h 653971"/>
                    <a:gd name="connsiteX2" fmla="*/ 542360 w 542695"/>
                    <a:gd name="connsiteY2" fmla="*/ 353283 h 653971"/>
                    <a:gd name="connsiteX3" fmla="*/ 159515 w 542695"/>
                    <a:gd name="connsiteY3" fmla="*/ 642208 h 653971"/>
                    <a:gd name="connsiteX4" fmla="*/ 56070 w 542695"/>
                    <a:gd name="connsiteY4" fmla="*/ 359633 h 6539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2695" h="653971">
                      <a:moveTo>
                        <a:pt x="56070" y="359633"/>
                      </a:moveTo>
                      <a:cubicBezTo>
                        <a:pt x="45487" y="252741"/>
                        <a:pt x="-86633" y="-17134"/>
                        <a:pt x="96015" y="858"/>
                      </a:cubicBezTo>
                      <a:cubicBezTo>
                        <a:pt x="278663" y="18850"/>
                        <a:pt x="531777" y="246391"/>
                        <a:pt x="542360" y="353283"/>
                      </a:cubicBezTo>
                      <a:cubicBezTo>
                        <a:pt x="552943" y="460175"/>
                        <a:pt x="310413" y="711000"/>
                        <a:pt x="159515" y="642208"/>
                      </a:cubicBezTo>
                      <a:cubicBezTo>
                        <a:pt x="8617" y="573416"/>
                        <a:pt x="66653" y="466525"/>
                        <a:pt x="56070" y="359633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40" name="楕円 8">
                  <a:extLst>
                    <a:ext uri="{FF2B5EF4-FFF2-40B4-BE49-F238E27FC236}">
                      <a16:creationId xmlns:a16="http://schemas.microsoft.com/office/drawing/2014/main" id="{901997B9-4E28-4909-BBBD-09CB03673059}"/>
                    </a:ext>
                  </a:extLst>
                </p:cNvPr>
                <p:cNvSpPr/>
                <p:nvPr/>
              </p:nvSpPr>
              <p:spPr>
                <a:xfrm rot="8100000">
                  <a:off x="3477052" y="3671317"/>
                  <a:ext cx="178944" cy="280848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33625 w 575284"/>
                    <a:gd name="connsiteY0" fmla="*/ 282575 h 521745"/>
                    <a:gd name="connsiteX1" fmla="*/ 302170 w 575284"/>
                    <a:gd name="connsiteY1" fmla="*/ 0 h 521745"/>
                    <a:gd name="connsiteX2" fmla="*/ 570715 w 575284"/>
                    <a:gd name="connsiteY2" fmla="*/ 282575 h 521745"/>
                    <a:gd name="connsiteX3" fmla="*/ 103094 w 575284"/>
                    <a:gd name="connsiteY3" fmla="*/ 521745 h 521745"/>
                    <a:gd name="connsiteX4" fmla="*/ 33625 w 575284"/>
                    <a:gd name="connsiteY4" fmla="*/ 282575 h 521745"/>
                    <a:gd name="connsiteX0" fmla="*/ 59109 w 596398"/>
                    <a:gd name="connsiteY0" fmla="*/ 304278 h 543448"/>
                    <a:gd name="connsiteX1" fmla="*/ 71698 w 596398"/>
                    <a:gd name="connsiteY1" fmla="*/ 0 h 543448"/>
                    <a:gd name="connsiteX2" fmla="*/ 596199 w 596398"/>
                    <a:gd name="connsiteY2" fmla="*/ 304278 h 543448"/>
                    <a:gd name="connsiteX3" fmla="*/ 128578 w 596398"/>
                    <a:gd name="connsiteY3" fmla="*/ 543448 h 543448"/>
                    <a:gd name="connsiteX4" fmla="*/ 59109 w 596398"/>
                    <a:gd name="connsiteY4" fmla="*/ 304278 h 543448"/>
                    <a:gd name="connsiteX0" fmla="*/ 88470 w 625760"/>
                    <a:gd name="connsiteY0" fmla="*/ 309172 h 548342"/>
                    <a:gd name="connsiteX1" fmla="*/ 101059 w 625760"/>
                    <a:gd name="connsiteY1" fmla="*/ 4894 h 548342"/>
                    <a:gd name="connsiteX2" fmla="*/ 625560 w 625760"/>
                    <a:gd name="connsiteY2" fmla="*/ 309172 h 548342"/>
                    <a:gd name="connsiteX3" fmla="*/ 157939 w 625760"/>
                    <a:gd name="connsiteY3" fmla="*/ 548342 h 548342"/>
                    <a:gd name="connsiteX4" fmla="*/ 88470 w 625760"/>
                    <a:gd name="connsiteY4" fmla="*/ 309172 h 548342"/>
                    <a:gd name="connsiteX0" fmla="*/ 88470 w 625760"/>
                    <a:gd name="connsiteY0" fmla="*/ 309172 h 562099"/>
                    <a:gd name="connsiteX1" fmla="*/ 101059 w 625760"/>
                    <a:gd name="connsiteY1" fmla="*/ 4894 h 562099"/>
                    <a:gd name="connsiteX2" fmla="*/ 625560 w 625760"/>
                    <a:gd name="connsiteY2" fmla="*/ 309172 h 562099"/>
                    <a:gd name="connsiteX3" fmla="*/ 157939 w 625760"/>
                    <a:gd name="connsiteY3" fmla="*/ 548342 h 562099"/>
                    <a:gd name="connsiteX4" fmla="*/ 88470 w 625760"/>
                    <a:gd name="connsiteY4" fmla="*/ 309172 h 562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5760" h="562099">
                      <a:moveTo>
                        <a:pt x="88470" y="309172"/>
                      </a:moveTo>
                      <a:cubicBezTo>
                        <a:pt x="78990" y="218597"/>
                        <a:pt x="-113613" y="48299"/>
                        <a:pt x="101059" y="4894"/>
                      </a:cubicBezTo>
                      <a:cubicBezTo>
                        <a:pt x="315731" y="-38511"/>
                        <a:pt x="616080" y="218597"/>
                        <a:pt x="625560" y="309172"/>
                      </a:cubicBezTo>
                      <a:cubicBezTo>
                        <a:pt x="635040" y="399747"/>
                        <a:pt x="306252" y="618875"/>
                        <a:pt x="157939" y="548342"/>
                      </a:cubicBezTo>
                      <a:cubicBezTo>
                        <a:pt x="9626" y="477809"/>
                        <a:pt x="97950" y="399747"/>
                        <a:pt x="88470" y="30917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41" name="楕円 8">
                  <a:extLst>
                    <a:ext uri="{FF2B5EF4-FFF2-40B4-BE49-F238E27FC236}">
                      <a16:creationId xmlns:a16="http://schemas.microsoft.com/office/drawing/2014/main" id="{A1F8E00D-174E-4475-9C37-A955AE499F41}"/>
                    </a:ext>
                  </a:extLst>
                </p:cNvPr>
                <p:cNvSpPr/>
                <p:nvPr/>
              </p:nvSpPr>
              <p:spPr>
                <a:xfrm rot="3600000">
                  <a:off x="3227595" y="4052388"/>
                  <a:ext cx="242950" cy="241266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9100" h="565150">
                      <a:moveTo>
                        <a:pt x="12908" y="282575"/>
                      </a:moveTo>
                      <a:cubicBezTo>
                        <a:pt x="76408" y="126513"/>
                        <a:pt x="133140" y="0"/>
                        <a:pt x="281453" y="0"/>
                      </a:cubicBezTo>
                      <a:cubicBezTo>
                        <a:pt x="429766" y="0"/>
                        <a:pt x="467448" y="145563"/>
                        <a:pt x="549998" y="282575"/>
                      </a:cubicBezTo>
                      <a:cubicBezTo>
                        <a:pt x="632548" y="419587"/>
                        <a:pt x="429766" y="565150"/>
                        <a:pt x="281453" y="565150"/>
                      </a:cubicBezTo>
                      <a:cubicBezTo>
                        <a:pt x="133140" y="565150"/>
                        <a:pt x="-50592" y="438637"/>
                        <a:pt x="12908" y="28257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42" name="楕円 8">
                  <a:extLst>
                    <a:ext uri="{FF2B5EF4-FFF2-40B4-BE49-F238E27FC236}">
                      <a16:creationId xmlns:a16="http://schemas.microsoft.com/office/drawing/2014/main" id="{D6D5B824-5969-4634-A7F7-6C08DC846B04}"/>
                    </a:ext>
                  </a:extLst>
                </p:cNvPr>
                <p:cNvSpPr/>
                <p:nvPr/>
              </p:nvSpPr>
              <p:spPr>
                <a:xfrm rot="3600000">
                  <a:off x="2608479" y="3668875"/>
                  <a:ext cx="222008" cy="282374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0039" h="661433">
                      <a:moveTo>
                        <a:pt x="2090" y="378851"/>
                      </a:moveTo>
                      <a:cubicBezTo>
                        <a:pt x="27490" y="205284"/>
                        <a:pt x="164187" y="-16966"/>
                        <a:pt x="346835" y="1026"/>
                      </a:cubicBezTo>
                      <a:cubicBezTo>
                        <a:pt x="529483" y="19018"/>
                        <a:pt x="367730" y="256084"/>
                        <a:pt x="488380" y="372501"/>
                      </a:cubicBezTo>
                      <a:cubicBezTo>
                        <a:pt x="609030" y="488918"/>
                        <a:pt x="351683" y="660368"/>
                        <a:pt x="270635" y="661426"/>
                      </a:cubicBezTo>
                      <a:cubicBezTo>
                        <a:pt x="189587" y="662484"/>
                        <a:pt x="-23310" y="552418"/>
                        <a:pt x="2090" y="37885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43" name="楕円 8">
                  <a:extLst>
                    <a:ext uri="{FF2B5EF4-FFF2-40B4-BE49-F238E27FC236}">
                      <a16:creationId xmlns:a16="http://schemas.microsoft.com/office/drawing/2014/main" id="{8B9FEB20-4021-44DA-B5BC-739F71269A36}"/>
                    </a:ext>
                  </a:extLst>
                </p:cNvPr>
                <p:cNvSpPr/>
                <p:nvPr/>
              </p:nvSpPr>
              <p:spPr>
                <a:xfrm rot="3600000">
                  <a:off x="3574480" y="4020982"/>
                  <a:ext cx="233900" cy="290416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  <a:gd name="connsiteX0" fmla="*/ 63551 w 580572"/>
                    <a:gd name="connsiteY0" fmla="*/ 378638 h 661217"/>
                    <a:gd name="connsiteX1" fmla="*/ 408296 w 580572"/>
                    <a:gd name="connsiteY1" fmla="*/ 813 h 661217"/>
                    <a:gd name="connsiteX2" fmla="*/ 549841 w 580572"/>
                    <a:gd name="connsiteY2" fmla="*/ 372288 h 661217"/>
                    <a:gd name="connsiteX3" fmla="*/ 46346 w 580572"/>
                    <a:gd name="connsiteY3" fmla="*/ 661213 h 661217"/>
                    <a:gd name="connsiteX4" fmla="*/ 63551 w 580572"/>
                    <a:gd name="connsiteY4" fmla="*/ 378638 h 661217"/>
                    <a:gd name="connsiteX0" fmla="*/ 66281 w 583302"/>
                    <a:gd name="connsiteY0" fmla="*/ 378638 h 673093"/>
                    <a:gd name="connsiteX1" fmla="*/ 411026 w 583302"/>
                    <a:gd name="connsiteY1" fmla="*/ 813 h 673093"/>
                    <a:gd name="connsiteX2" fmla="*/ 552571 w 583302"/>
                    <a:gd name="connsiteY2" fmla="*/ 372288 h 673093"/>
                    <a:gd name="connsiteX3" fmla="*/ 49076 w 583302"/>
                    <a:gd name="connsiteY3" fmla="*/ 661213 h 673093"/>
                    <a:gd name="connsiteX4" fmla="*/ 66281 w 583302"/>
                    <a:gd name="connsiteY4" fmla="*/ 378638 h 673093"/>
                    <a:gd name="connsiteX0" fmla="*/ 169620 w 530683"/>
                    <a:gd name="connsiteY0" fmla="*/ 333505 h 660689"/>
                    <a:gd name="connsiteX1" fmla="*/ 374665 w 530683"/>
                    <a:gd name="connsiteY1" fmla="*/ 130 h 660689"/>
                    <a:gd name="connsiteX2" fmla="*/ 516210 w 530683"/>
                    <a:gd name="connsiteY2" fmla="*/ 371605 h 660689"/>
                    <a:gd name="connsiteX3" fmla="*/ 12715 w 530683"/>
                    <a:gd name="connsiteY3" fmla="*/ 660530 h 660689"/>
                    <a:gd name="connsiteX4" fmla="*/ 169620 w 530683"/>
                    <a:gd name="connsiteY4" fmla="*/ 333505 h 660689"/>
                    <a:gd name="connsiteX0" fmla="*/ 169620 w 541315"/>
                    <a:gd name="connsiteY0" fmla="*/ 333487 h 660671"/>
                    <a:gd name="connsiteX1" fmla="*/ 374665 w 541315"/>
                    <a:gd name="connsiteY1" fmla="*/ 112 h 660671"/>
                    <a:gd name="connsiteX2" fmla="*/ 516210 w 541315"/>
                    <a:gd name="connsiteY2" fmla="*/ 371587 h 660671"/>
                    <a:gd name="connsiteX3" fmla="*/ 12715 w 541315"/>
                    <a:gd name="connsiteY3" fmla="*/ 660512 h 660671"/>
                    <a:gd name="connsiteX4" fmla="*/ 169620 w 541315"/>
                    <a:gd name="connsiteY4" fmla="*/ 333487 h 660671"/>
                    <a:gd name="connsiteX0" fmla="*/ 176192 w 547887"/>
                    <a:gd name="connsiteY0" fmla="*/ 333487 h 680275"/>
                    <a:gd name="connsiteX1" fmla="*/ 381237 w 547887"/>
                    <a:gd name="connsiteY1" fmla="*/ 112 h 680275"/>
                    <a:gd name="connsiteX2" fmla="*/ 522782 w 547887"/>
                    <a:gd name="connsiteY2" fmla="*/ 371587 h 680275"/>
                    <a:gd name="connsiteX3" fmla="*/ 19287 w 547887"/>
                    <a:gd name="connsiteY3" fmla="*/ 660512 h 680275"/>
                    <a:gd name="connsiteX4" fmla="*/ 176192 w 547887"/>
                    <a:gd name="connsiteY4" fmla="*/ 333487 h 680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7887" h="680275">
                      <a:moveTo>
                        <a:pt x="176192" y="333487"/>
                      </a:moveTo>
                      <a:cubicBezTo>
                        <a:pt x="236517" y="223420"/>
                        <a:pt x="228222" y="6462"/>
                        <a:pt x="381237" y="112"/>
                      </a:cubicBezTo>
                      <a:cubicBezTo>
                        <a:pt x="534252" y="-6238"/>
                        <a:pt x="583107" y="261520"/>
                        <a:pt x="522782" y="371587"/>
                      </a:cubicBezTo>
                      <a:cubicBezTo>
                        <a:pt x="462457" y="481654"/>
                        <a:pt x="96102" y="755762"/>
                        <a:pt x="19287" y="660512"/>
                      </a:cubicBezTo>
                      <a:cubicBezTo>
                        <a:pt x="-57528" y="565262"/>
                        <a:pt x="115867" y="443554"/>
                        <a:pt x="176192" y="33348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44" name="楕円 8">
                  <a:extLst>
                    <a:ext uri="{FF2B5EF4-FFF2-40B4-BE49-F238E27FC236}">
                      <a16:creationId xmlns:a16="http://schemas.microsoft.com/office/drawing/2014/main" id="{1CA2F46A-AF21-4132-8F08-C6F86C90DF62}"/>
                    </a:ext>
                  </a:extLst>
                </p:cNvPr>
                <p:cNvSpPr/>
                <p:nvPr/>
              </p:nvSpPr>
              <p:spPr>
                <a:xfrm rot="3600000">
                  <a:off x="2525831" y="4342259"/>
                  <a:ext cx="231680" cy="279186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  <a:gd name="connsiteX0" fmla="*/ 64464 w 556111"/>
                    <a:gd name="connsiteY0" fmla="*/ 359633 h 642212"/>
                    <a:gd name="connsiteX1" fmla="*/ 104409 w 556111"/>
                    <a:gd name="connsiteY1" fmla="*/ 858 h 642212"/>
                    <a:gd name="connsiteX2" fmla="*/ 550754 w 556111"/>
                    <a:gd name="connsiteY2" fmla="*/ 353283 h 642212"/>
                    <a:gd name="connsiteX3" fmla="*/ 333009 w 556111"/>
                    <a:gd name="connsiteY3" fmla="*/ 642208 h 642212"/>
                    <a:gd name="connsiteX4" fmla="*/ 64464 w 556111"/>
                    <a:gd name="connsiteY4" fmla="*/ 359633 h 642212"/>
                    <a:gd name="connsiteX0" fmla="*/ 56070 w 542622"/>
                    <a:gd name="connsiteY0" fmla="*/ 359633 h 642212"/>
                    <a:gd name="connsiteX1" fmla="*/ 96015 w 542622"/>
                    <a:gd name="connsiteY1" fmla="*/ 858 h 642212"/>
                    <a:gd name="connsiteX2" fmla="*/ 542360 w 542622"/>
                    <a:gd name="connsiteY2" fmla="*/ 353283 h 642212"/>
                    <a:gd name="connsiteX3" fmla="*/ 159515 w 542622"/>
                    <a:gd name="connsiteY3" fmla="*/ 642208 h 642212"/>
                    <a:gd name="connsiteX4" fmla="*/ 56070 w 542622"/>
                    <a:gd name="connsiteY4" fmla="*/ 359633 h 642212"/>
                    <a:gd name="connsiteX0" fmla="*/ 56070 w 542695"/>
                    <a:gd name="connsiteY0" fmla="*/ 359633 h 653971"/>
                    <a:gd name="connsiteX1" fmla="*/ 96015 w 542695"/>
                    <a:gd name="connsiteY1" fmla="*/ 858 h 653971"/>
                    <a:gd name="connsiteX2" fmla="*/ 542360 w 542695"/>
                    <a:gd name="connsiteY2" fmla="*/ 353283 h 653971"/>
                    <a:gd name="connsiteX3" fmla="*/ 159515 w 542695"/>
                    <a:gd name="connsiteY3" fmla="*/ 642208 h 653971"/>
                    <a:gd name="connsiteX4" fmla="*/ 56070 w 542695"/>
                    <a:gd name="connsiteY4" fmla="*/ 359633 h 6539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2695" h="653971">
                      <a:moveTo>
                        <a:pt x="56070" y="359633"/>
                      </a:moveTo>
                      <a:cubicBezTo>
                        <a:pt x="45487" y="252741"/>
                        <a:pt x="-86633" y="-17134"/>
                        <a:pt x="96015" y="858"/>
                      </a:cubicBezTo>
                      <a:cubicBezTo>
                        <a:pt x="278663" y="18850"/>
                        <a:pt x="531777" y="246391"/>
                        <a:pt x="542360" y="353283"/>
                      </a:cubicBezTo>
                      <a:cubicBezTo>
                        <a:pt x="552943" y="460175"/>
                        <a:pt x="310413" y="711000"/>
                        <a:pt x="159515" y="642208"/>
                      </a:cubicBezTo>
                      <a:cubicBezTo>
                        <a:pt x="8617" y="573416"/>
                        <a:pt x="66653" y="466525"/>
                        <a:pt x="56070" y="359633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45" name="楕円 8">
                  <a:extLst>
                    <a:ext uri="{FF2B5EF4-FFF2-40B4-BE49-F238E27FC236}">
                      <a16:creationId xmlns:a16="http://schemas.microsoft.com/office/drawing/2014/main" id="{932758B2-2EA0-4C87-A571-B036808FF5A7}"/>
                    </a:ext>
                  </a:extLst>
                </p:cNvPr>
                <p:cNvSpPr/>
                <p:nvPr/>
              </p:nvSpPr>
              <p:spPr>
                <a:xfrm rot="3600000">
                  <a:off x="3870565" y="3839142"/>
                  <a:ext cx="178944" cy="280846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33625 w 575284"/>
                    <a:gd name="connsiteY0" fmla="*/ 282575 h 521745"/>
                    <a:gd name="connsiteX1" fmla="*/ 302170 w 575284"/>
                    <a:gd name="connsiteY1" fmla="*/ 0 h 521745"/>
                    <a:gd name="connsiteX2" fmla="*/ 570715 w 575284"/>
                    <a:gd name="connsiteY2" fmla="*/ 282575 h 521745"/>
                    <a:gd name="connsiteX3" fmla="*/ 103094 w 575284"/>
                    <a:gd name="connsiteY3" fmla="*/ 521745 h 521745"/>
                    <a:gd name="connsiteX4" fmla="*/ 33625 w 575284"/>
                    <a:gd name="connsiteY4" fmla="*/ 282575 h 521745"/>
                    <a:gd name="connsiteX0" fmla="*/ 59109 w 596398"/>
                    <a:gd name="connsiteY0" fmla="*/ 304278 h 543448"/>
                    <a:gd name="connsiteX1" fmla="*/ 71698 w 596398"/>
                    <a:gd name="connsiteY1" fmla="*/ 0 h 543448"/>
                    <a:gd name="connsiteX2" fmla="*/ 596199 w 596398"/>
                    <a:gd name="connsiteY2" fmla="*/ 304278 h 543448"/>
                    <a:gd name="connsiteX3" fmla="*/ 128578 w 596398"/>
                    <a:gd name="connsiteY3" fmla="*/ 543448 h 543448"/>
                    <a:gd name="connsiteX4" fmla="*/ 59109 w 596398"/>
                    <a:gd name="connsiteY4" fmla="*/ 304278 h 543448"/>
                    <a:gd name="connsiteX0" fmla="*/ 88470 w 625760"/>
                    <a:gd name="connsiteY0" fmla="*/ 309172 h 548342"/>
                    <a:gd name="connsiteX1" fmla="*/ 101059 w 625760"/>
                    <a:gd name="connsiteY1" fmla="*/ 4894 h 548342"/>
                    <a:gd name="connsiteX2" fmla="*/ 625560 w 625760"/>
                    <a:gd name="connsiteY2" fmla="*/ 309172 h 548342"/>
                    <a:gd name="connsiteX3" fmla="*/ 157939 w 625760"/>
                    <a:gd name="connsiteY3" fmla="*/ 548342 h 548342"/>
                    <a:gd name="connsiteX4" fmla="*/ 88470 w 625760"/>
                    <a:gd name="connsiteY4" fmla="*/ 309172 h 548342"/>
                    <a:gd name="connsiteX0" fmla="*/ 88470 w 625760"/>
                    <a:gd name="connsiteY0" fmla="*/ 309172 h 562099"/>
                    <a:gd name="connsiteX1" fmla="*/ 101059 w 625760"/>
                    <a:gd name="connsiteY1" fmla="*/ 4894 h 562099"/>
                    <a:gd name="connsiteX2" fmla="*/ 625560 w 625760"/>
                    <a:gd name="connsiteY2" fmla="*/ 309172 h 562099"/>
                    <a:gd name="connsiteX3" fmla="*/ 157939 w 625760"/>
                    <a:gd name="connsiteY3" fmla="*/ 548342 h 562099"/>
                    <a:gd name="connsiteX4" fmla="*/ 88470 w 625760"/>
                    <a:gd name="connsiteY4" fmla="*/ 309172 h 562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5760" h="562099">
                      <a:moveTo>
                        <a:pt x="88470" y="309172"/>
                      </a:moveTo>
                      <a:cubicBezTo>
                        <a:pt x="78990" y="218597"/>
                        <a:pt x="-113613" y="48299"/>
                        <a:pt x="101059" y="4894"/>
                      </a:cubicBezTo>
                      <a:cubicBezTo>
                        <a:pt x="315731" y="-38511"/>
                        <a:pt x="616080" y="218597"/>
                        <a:pt x="625560" y="309172"/>
                      </a:cubicBezTo>
                      <a:cubicBezTo>
                        <a:pt x="635040" y="399747"/>
                        <a:pt x="306252" y="618875"/>
                        <a:pt x="157939" y="548342"/>
                      </a:cubicBezTo>
                      <a:cubicBezTo>
                        <a:pt x="9626" y="477809"/>
                        <a:pt x="97950" y="399747"/>
                        <a:pt x="88470" y="30917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46" name="楕円 8">
                  <a:extLst>
                    <a:ext uri="{FF2B5EF4-FFF2-40B4-BE49-F238E27FC236}">
                      <a16:creationId xmlns:a16="http://schemas.microsoft.com/office/drawing/2014/main" id="{C1F3853B-9F3D-4E3C-919C-820013125372}"/>
                    </a:ext>
                  </a:extLst>
                </p:cNvPr>
                <p:cNvSpPr/>
                <p:nvPr/>
              </p:nvSpPr>
              <p:spPr>
                <a:xfrm>
                  <a:off x="3127671" y="3427394"/>
                  <a:ext cx="242956" cy="241268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9100" h="565150">
                      <a:moveTo>
                        <a:pt x="12908" y="282575"/>
                      </a:moveTo>
                      <a:cubicBezTo>
                        <a:pt x="76408" y="126513"/>
                        <a:pt x="133140" y="0"/>
                        <a:pt x="281453" y="0"/>
                      </a:cubicBezTo>
                      <a:cubicBezTo>
                        <a:pt x="429766" y="0"/>
                        <a:pt x="467448" y="145563"/>
                        <a:pt x="549998" y="282575"/>
                      </a:cubicBezTo>
                      <a:cubicBezTo>
                        <a:pt x="632548" y="419587"/>
                        <a:pt x="429766" y="565150"/>
                        <a:pt x="281453" y="565150"/>
                      </a:cubicBezTo>
                      <a:cubicBezTo>
                        <a:pt x="133140" y="565150"/>
                        <a:pt x="-50592" y="438637"/>
                        <a:pt x="12908" y="28257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47" name="楕円 8">
                  <a:extLst>
                    <a:ext uri="{FF2B5EF4-FFF2-40B4-BE49-F238E27FC236}">
                      <a16:creationId xmlns:a16="http://schemas.microsoft.com/office/drawing/2014/main" id="{473768F5-52BE-4290-BD33-DDC2DA61B093}"/>
                    </a:ext>
                  </a:extLst>
                </p:cNvPr>
                <p:cNvSpPr/>
                <p:nvPr/>
              </p:nvSpPr>
              <p:spPr>
                <a:xfrm rot="3600000">
                  <a:off x="2927264" y="4186990"/>
                  <a:ext cx="233900" cy="290416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  <a:gd name="connsiteX0" fmla="*/ 63551 w 580572"/>
                    <a:gd name="connsiteY0" fmla="*/ 378638 h 661217"/>
                    <a:gd name="connsiteX1" fmla="*/ 408296 w 580572"/>
                    <a:gd name="connsiteY1" fmla="*/ 813 h 661217"/>
                    <a:gd name="connsiteX2" fmla="*/ 549841 w 580572"/>
                    <a:gd name="connsiteY2" fmla="*/ 372288 h 661217"/>
                    <a:gd name="connsiteX3" fmla="*/ 46346 w 580572"/>
                    <a:gd name="connsiteY3" fmla="*/ 661213 h 661217"/>
                    <a:gd name="connsiteX4" fmla="*/ 63551 w 580572"/>
                    <a:gd name="connsiteY4" fmla="*/ 378638 h 661217"/>
                    <a:gd name="connsiteX0" fmla="*/ 66281 w 583302"/>
                    <a:gd name="connsiteY0" fmla="*/ 378638 h 673093"/>
                    <a:gd name="connsiteX1" fmla="*/ 411026 w 583302"/>
                    <a:gd name="connsiteY1" fmla="*/ 813 h 673093"/>
                    <a:gd name="connsiteX2" fmla="*/ 552571 w 583302"/>
                    <a:gd name="connsiteY2" fmla="*/ 372288 h 673093"/>
                    <a:gd name="connsiteX3" fmla="*/ 49076 w 583302"/>
                    <a:gd name="connsiteY3" fmla="*/ 661213 h 673093"/>
                    <a:gd name="connsiteX4" fmla="*/ 66281 w 583302"/>
                    <a:gd name="connsiteY4" fmla="*/ 378638 h 673093"/>
                    <a:gd name="connsiteX0" fmla="*/ 169620 w 530683"/>
                    <a:gd name="connsiteY0" fmla="*/ 333505 h 660689"/>
                    <a:gd name="connsiteX1" fmla="*/ 374665 w 530683"/>
                    <a:gd name="connsiteY1" fmla="*/ 130 h 660689"/>
                    <a:gd name="connsiteX2" fmla="*/ 516210 w 530683"/>
                    <a:gd name="connsiteY2" fmla="*/ 371605 h 660689"/>
                    <a:gd name="connsiteX3" fmla="*/ 12715 w 530683"/>
                    <a:gd name="connsiteY3" fmla="*/ 660530 h 660689"/>
                    <a:gd name="connsiteX4" fmla="*/ 169620 w 530683"/>
                    <a:gd name="connsiteY4" fmla="*/ 333505 h 660689"/>
                    <a:gd name="connsiteX0" fmla="*/ 169620 w 541315"/>
                    <a:gd name="connsiteY0" fmla="*/ 333487 h 660671"/>
                    <a:gd name="connsiteX1" fmla="*/ 374665 w 541315"/>
                    <a:gd name="connsiteY1" fmla="*/ 112 h 660671"/>
                    <a:gd name="connsiteX2" fmla="*/ 516210 w 541315"/>
                    <a:gd name="connsiteY2" fmla="*/ 371587 h 660671"/>
                    <a:gd name="connsiteX3" fmla="*/ 12715 w 541315"/>
                    <a:gd name="connsiteY3" fmla="*/ 660512 h 660671"/>
                    <a:gd name="connsiteX4" fmla="*/ 169620 w 541315"/>
                    <a:gd name="connsiteY4" fmla="*/ 333487 h 660671"/>
                    <a:gd name="connsiteX0" fmla="*/ 176192 w 547887"/>
                    <a:gd name="connsiteY0" fmla="*/ 333487 h 680275"/>
                    <a:gd name="connsiteX1" fmla="*/ 381237 w 547887"/>
                    <a:gd name="connsiteY1" fmla="*/ 112 h 680275"/>
                    <a:gd name="connsiteX2" fmla="*/ 522782 w 547887"/>
                    <a:gd name="connsiteY2" fmla="*/ 371587 h 680275"/>
                    <a:gd name="connsiteX3" fmla="*/ 19287 w 547887"/>
                    <a:gd name="connsiteY3" fmla="*/ 660512 h 680275"/>
                    <a:gd name="connsiteX4" fmla="*/ 176192 w 547887"/>
                    <a:gd name="connsiteY4" fmla="*/ 333487 h 680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7887" h="680275">
                      <a:moveTo>
                        <a:pt x="176192" y="333487"/>
                      </a:moveTo>
                      <a:cubicBezTo>
                        <a:pt x="236517" y="223420"/>
                        <a:pt x="228222" y="6462"/>
                        <a:pt x="381237" y="112"/>
                      </a:cubicBezTo>
                      <a:cubicBezTo>
                        <a:pt x="534252" y="-6238"/>
                        <a:pt x="583107" y="261520"/>
                        <a:pt x="522782" y="371587"/>
                      </a:cubicBezTo>
                      <a:cubicBezTo>
                        <a:pt x="462457" y="481654"/>
                        <a:pt x="96102" y="755762"/>
                        <a:pt x="19287" y="660512"/>
                      </a:cubicBezTo>
                      <a:cubicBezTo>
                        <a:pt x="-57528" y="565262"/>
                        <a:pt x="115867" y="443554"/>
                        <a:pt x="176192" y="33348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543" name="グループ化 2542">
                <a:extLst>
                  <a:ext uri="{FF2B5EF4-FFF2-40B4-BE49-F238E27FC236}">
                    <a16:creationId xmlns:a16="http://schemas.microsoft.com/office/drawing/2014/main" id="{23DA6F2A-7C55-4C01-A5D1-F3CF13297FD5}"/>
                  </a:ext>
                </a:extLst>
              </p:cNvPr>
              <p:cNvGrpSpPr/>
              <p:nvPr/>
            </p:nvGrpSpPr>
            <p:grpSpPr>
              <a:xfrm rot="269146">
                <a:off x="1968052" y="3493026"/>
                <a:ext cx="1826837" cy="1128847"/>
                <a:chOff x="1814127" y="3386147"/>
                <a:chExt cx="2057684" cy="1271493"/>
              </a:xfrm>
            </p:grpSpPr>
            <p:grpSp>
              <p:nvGrpSpPr>
                <p:cNvPr id="2643" name="グループ化 2642">
                  <a:extLst>
                    <a:ext uri="{FF2B5EF4-FFF2-40B4-BE49-F238E27FC236}">
                      <a16:creationId xmlns:a16="http://schemas.microsoft.com/office/drawing/2014/main" id="{4400DFD6-0B9B-4819-BBEE-DA32C1738981}"/>
                    </a:ext>
                  </a:extLst>
                </p:cNvPr>
                <p:cNvGrpSpPr/>
                <p:nvPr/>
              </p:nvGrpSpPr>
              <p:grpSpPr>
                <a:xfrm>
                  <a:off x="2623286" y="3504564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728" name="月 2727">
                    <a:extLst>
                      <a:ext uri="{FF2B5EF4-FFF2-40B4-BE49-F238E27FC236}">
                        <a16:creationId xmlns:a16="http://schemas.microsoft.com/office/drawing/2014/main" id="{4F98E47E-4776-4C67-89E6-CE477AF619B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29" name="フリーフォーム: 図形 2728">
                    <a:extLst>
                      <a:ext uri="{FF2B5EF4-FFF2-40B4-BE49-F238E27FC236}">
                        <a16:creationId xmlns:a16="http://schemas.microsoft.com/office/drawing/2014/main" id="{6C10DF49-4FE4-43D7-BE1C-D6395D17110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30" name="楕円 2729">
                    <a:extLst>
                      <a:ext uri="{FF2B5EF4-FFF2-40B4-BE49-F238E27FC236}">
                        <a16:creationId xmlns:a16="http://schemas.microsoft.com/office/drawing/2014/main" id="{4A15EF91-C6AB-4346-AAC9-E860581D9D90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44" name="グループ化 2643">
                  <a:extLst>
                    <a:ext uri="{FF2B5EF4-FFF2-40B4-BE49-F238E27FC236}">
                      <a16:creationId xmlns:a16="http://schemas.microsoft.com/office/drawing/2014/main" id="{1CCA7D48-4C9F-4D18-AB46-80135215E305}"/>
                    </a:ext>
                  </a:extLst>
                </p:cNvPr>
                <p:cNvGrpSpPr/>
                <p:nvPr/>
              </p:nvGrpSpPr>
              <p:grpSpPr>
                <a:xfrm flipH="1">
                  <a:off x="2925426" y="3859814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725" name="月 2724">
                    <a:extLst>
                      <a:ext uri="{FF2B5EF4-FFF2-40B4-BE49-F238E27FC236}">
                        <a16:creationId xmlns:a16="http://schemas.microsoft.com/office/drawing/2014/main" id="{B664E919-1681-45B9-BE1B-BCAFE9BD23D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26" name="フリーフォーム: 図形 2725">
                    <a:extLst>
                      <a:ext uri="{FF2B5EF4-FFF2-40B4-BE49-F238E27FC236}">
                        <a16:creationId xmlns:a16="http://schemas.microsoft.com/office/drawing/2014/main" id="{CCFBABD4-F26C-47FB-B77B-87158C3334F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27" name="楕円 2726">
                    <a:extLst>
                      <a:ext uri="{FF2B5EF4-FFF2-40B4-BE49-F238E27FC236}">
                        <a16:creationId xmlns:a16="http://schemas.microsoft.com/office/drawing/2014/main" id="{49BC551A-A092-4E59-B796-841C31C57C37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45" name="グループ化 2644">
                  <a:extLst>
                    <a:ext uri="{FF2B5EF4-FFF2-40B4-BE49-F238E27FC236}">
                      <a16:creationId xmlns:a16="http://schemas.microsoft.com/office/drawing/2014/main" id="{1F023275-D985-45C7-98E4-85A33440EF41}"/>
                    </a:ext>
                  </a:extLst>
                </p:cNvPr>
                <p:cNvGrpSpPr/>
                <p:nvPr/>
              </p:nvGrpSpPr>
              <p:grpSpPr>
                <a:xfrm rot="8100000">
                  <a:off x="2019008" y="3682189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722" name="月 2721">
                    <a:extLst>
                      <a:ext uri="{FF2B5EF4-FFF2-40B4-BE49-F238E27FC236}">
                        <a16:creationId xmlns:a16="http://schemas.microsoft.com/office/drawing/2014/main" id="{41F1114F-6097-4D05-A568-CAFCD7EA57A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23" name="フリーフォーム: 図形 2722">
                    <a:extLst>
                      <a:ext uri="{FF2B5EF4-FFF2-40B4-BE49-F238E27FC236}">
                        <a16:creationId xmlns:a16="http://schemas.microsoft.com/office/drawing/2014/main" id="{4F636C06-CE82-4899-9FE5-EB3E4497E17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24" name="楕円 2723">
                    <a:extLst>
                      <a:ext uri="{FF2B5EF4-FFF2-40B4-BE49-F238E27FC236}">
                        <a16:creationId xmlns:a16="http://schemas.microsoft.com/office/drawing/2014/main" id="{74EBA7FA-D8EA-4FD0-80CF-AD40BAB27ED9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46" name="グループ化 2645">
                  <a:extLst>
                    <a:ext uri="{FF2B5EF4-FFF2-40B4-BE49-F238E27FC236}">
                      <a16:creationId xmlns:a16="http://schemas.microsoft.com/office/drawing/2014/main" id="{2C111175-2545-4E14-A585-9A1A8ABAF866}"/>
                    </a:ext>
                  </a:extLst>
                </p:cNvPr>
                <p:cNvGrpSpPr/>
                <p:nvPr/>
              </p:nvGrpSpPr>
              <p:grpSpPr>
                <a:xfrm rot="20700000">
                  <a:off x="3221206" y="3533858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719" name="月 2718">
                    <a:extLst>
                      <a:ext uri="{FF2B5EF4-FFF2-40B4-BE49-F238E27FC236}">
                        <a16:creationId xmlns:a16="http://schemas.microsoft.com/office/drawing/2014/main" id="{63648135-7875-4FFB-A730-E0521B2E821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20" name="フリーフォーム: 図形 2719">
                    <a:extLst>
                      <a:ext uri="{FF2B5EF4-FFF2-40B4-BE49-F238E27FC236}">
                        <a16:creationId xmlns:a16="http://schemas.microsoft.com/office/drawing/2014/main" id="{63879054-443A-49CA-B685-DF6310625FB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21" name="楕円 2720">
                    <a:extLst>
                      <a:ext uri="{FF2B5EF4-FFF2-40B4-BE49-F238E27FC236}">
                        <a16:creationId xmlns:a16="http://schemas.microsoft.com/office/drawing/2014/main" id="{759A55FA-0DB0-478C-B6A0-0AB237FB7EA5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47" name="グループ化 2646">
                  <a:extLst>
                    <a:ext uri="{FF2B5EF4-FFF2-40B4-BE49-F238E27FC236}">
                      <a16:creationId xmlns:a16="http://schemas.microsoft.com/office/drawing/2014/main" id="{97554AB8-6C92-4C74-8EEE-6AC1140F9DE7}"/>
                    </a:ext>
                  </a:extLst>
                </p:cNvPr>
                <p:cNvGrpSpPr/>
                <p:nvPr/>
              </p:nvGrpSpPr>
              <p:grpSpPr>
                <a:xfrm rot="10800000">
                  <a:off x="2094543" y="3386147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716" name="月 2715">
                    <a:extLst>
                      <a:ext uri="{FF2B5EF4-FFF2-40B4-BE49-F238E27FC236}">
                        <a16:creationId xmlns:a16="http://schemas.microsoft.com/office/drawing/2014/main" id="{27188EB0-F5FC-418B-A1AE-7DB28A1F5DB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17" name="フリーフォーム: 図形 2716">
                    <a:extLst>
                      <a:ext uri="{FF2B5EF4-FFF2-40B4-BE49-F238E27FC236}">
                        <a16:creationId xmlns:a16="http://schemas.microsoft.com/office/drawing/2014/main" id="{9B0B27F5-4561-413F-ACAA-6C4E6306DF2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18" name="楕円 2717">
                    <a:extLst>
                      <a:ext uri="{FF2B5EF4-FFF2-40B4-BE49-F238E27FC236}">
                        <a16:creationId xmlns:a16="http://schemas.microsoft.com/office/drawing/2014/main" id="{1F9AD457-E195-4C8D-9933-74B7F5807AFC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48" name="グループ化 2647">
                  <a:extLst>
                    <a:ext uri="{FF2B5EF4-FFF2-40B4-BE49-F238E27FC236}">
                      <a16:creationId xmlns:a16="http://schemas.microsoft.com/office/drawing/2014/main" id="{D91E2B3D-2C85-4182-91B9-8D98533A00F6}"/>
                    </a:ext>
                  </a:extLst>
                </p:cNvPr>
                <p:cNvGrpSpPr/>
                <p:nvPr/>
              </p:nvGrpSpPr>
              <p:grpSpPr>
                <a:xfrm rot="10800000" flipH="1">
                  <a:off x="2170077" y="3622980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713" name="月 2712">
                    <a:extLst>
                      <a:ext uri="{FF2B5EF4-FFF2-40B4-BE49-F238E27FC236}">
                        <a16:creationId xmlns:a16="http://schemas.microsoft.com/office/drawing/2014/main" id="{AD10E454-6CCF-41D0-8D3C-1BC0A80CD9A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14" name="フリーフォーム: 図形 2713">
                    <a:extLst>
                      <a:ext uri="{FF2B5EF4-FFF2-40B4-BE49-F238E27FC236}">
                        <a16:creationId xmlns:a16="http://schemas.microsoft.com/office/drawing/2014/main" id="{00206F1B-CE26-4E23-A521-D27235B758C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15" name="楕円 2714">
                    <a:extLst>
                      <a:ext uri="{FF2B5EF4-FFF2-40B4-BE49-F238E27FC236}">
                        <a16:creationId xmlns:a16="http://schemas.microsoft.com/office/drawing/2014/main" id="{7F6AE070-BF65-45AE-98B3-04B4AD7E3FC1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49" name="グループ化 2648">
                  <a:extLst>
                    <a:ext uri="{FF2B5EF4-FFF2-40B4-BE49-F238E27FC236}">
                      <a16:creationId xmlns:a16="http://schemas.microsoft.com/office/drawing/2014/main" id="{47F5A82C-403D-4048-8AC7-A3F7FA5BF829}"/>
                    </a:ext>
                  </a:extLst>
                </p:cNvPr>
                <p:cNvGrpSpPr/>
                <p:nvPr/>
              </p:nvGrpSpPr>
              <p:grpSpPr>
                <a:xfrm rot="18900000">
                  <a:off x="1862260" y="3491822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710" name="月 2709">
                    <a:extLst>
                      <a:ext uri="{FF2B5EF4-FFF2-40B4-BE49-F238E27FC236}">
                        <a16:creationId xmlns:a16="http://schemas.microsoft.com/office/drawing/2014/main" id="{821B7DCD-CDD4-4DB9-9A77-69CE5ECE1F4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11" name="フリーフォーム: 図形 2710">
                    <a:extLst>
                      <a:ext uri="{FF2B5EF4-FFF2-40B4-BE49-F238E27FC236}">
                        <a16:creationId xmlns:a16="http://schemas.microsoft.com/office/drawing/2014/main" id="{36E11C26-361F-4526-A03D-CA75B456F6C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12" name="楕円 2711">
                    <a:extLst>
                      <a:ext uri="{FF2B5EF4-FFF2-40B4-BE49-F238E27FC236}">
                        <a16:creationId xmlns:a16="http://schemas.microsoft.com/office/drawing/2014/main" id="{393CD9CE-04C6-41D9-A7F1-1E5910260262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50" name="グループ化 2649">
                  <a:extLst>
                    <a:ext uri="{FF2B5EF4-FFF2-40B4-BE49-F238E27FC236}">
                      <a16:creationId xmlns:a16="http://schemas.microsoft.com/office/drawing/2014/main" id="{9A95DE04-766C-4F29-A6A7-CDBA253C4EBE}"/>
                    </a:ext>
                  </a:extLst>
                </p:cNvPr>
                <p:cNvGrpSpPr/>
                <p:nvPr/>
              </p:nvGrpSpPr>
              <p:grpSpPr>
                <a:xfrm rot="9900000">
                  <a:off x="2245612" y="3445355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707" name="月 2706">
                    <a:extLst>
                      <a:ext uri="{FF2B5EF4-FFF2-40B4-BE49-F238E27FC236}">
                        <a16:creationId xmlns:a16="http://schemas.microsoft.com/office/drawing/2014/main" id="{6346909A-36F4-495F-AC5D-62BD7F793AA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08" name="フリーフォーム: 図形 2707">
                    <a:extLst>
                      <a:ext uri="{FF2B5EF4-FFF2-40B4-BE49-F238E27FC236}">
                        <a16:creationId xmlns:a16="http://schemas.microsoft.com/office/drawing/2014/main" id="{54B1CCA4-733A-4BF2-854F-CABEF3A7D8D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09" name="楕円 2708">
                    <a:extLst>
                      <a:ext uri="{FF2B5EF4-FFF2-40B4-BE49-F238E27FC236}">
                        <a16:creationId xmlns:a16="http://schemas.microsoft.com/office/drawing/2014/main" id="{E7A6481A-1886-4E71-B387-7DE5F2289472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51" name="グループ化 2650">
                  <a:extLst>
                    <a:ext uri="{FF2B5EF4-FFF2-40B4-BE49-F238E27FC236}">
                      <a16:creationId xmlns:a16="http://schemas.microsoft.com/office/drawing/2014/main" id="{9747BBE1-D80D-446F-A9E5-DC375BAD1A4E}"/>
                    </a:ext>
                  </a:extLst>
                </p:cNvPr>
                <p:cNvGrpSpPr/>
                <p:nvPr/>
              </p:nvGrpSpPr>
              <p:grpSpPr>
                <a:xfrm rot="9900000" flipH="1">
                  <a:off x="2321147" y="3741397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704" name="月 2703">
                    <a:extLst>
                      <a:ext uri="{FF2B5EF4-FFF2-40B4-BE49-F238E27FC236}">
                        <a16:creationId xmlns:a16="http://schemas.microsoft.com/office/drawing/2014/main" id="{C30C037B-AEA5-447D-93F4-86BAA870D7D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05" name="フリーフォーム: 図形 2704">
                    <a:extLst>
                      <a:ext uri="{FF2B5EF4-FFF2-40B4-BE49-F238E27FC236}">
                        <a16:creationId xmlns:a16="http://schemas.microsoft.com/office/drawing/2014/main" id="{6023B3F7-3A8B-4318-A840-14ABECB83F9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06" name="楕円 2705">
                    <a:extLst>
                      <a:ext uri="{FF2B5EF4-FFF2-40B4-BE49-F238E27FC236}">
                        <a16:creationId xmlns:a16="http://schemas.microsoft.com/office/drawing/2014/main" id="{3C3B516B-C708-4330-88E4-40736E33517B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52" name="グループ化 2651">
                  <a:extLst>
                    <a:ext uri="{FF2B5EF4-FFF2-40B4-BE49-F238E27FC236}">
                      <a16:creationId xmlns:a16="http://schemas.microsoft.com/office/drawing/2014/main" id="{37DDEDE7-D2BD-46E2-9EC2-CB350A8F9054}"/>
                    </a:ext>
                  </a:extLst>
                </p:cNvPr>
                <p:cNvGrpSpPr/>
                <p:nvPr/>
              </p:nvGrpSpPr>
              <p:grpSpPr>
                <a:xfrm>
                  <a:off x="2849891" y="3800605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701" name="月 2700">
                    <a:extLst>
                      <a:ext uri="{FF2B5EF4-FFF2-40B4-BE49-F238E27FC236}">
                        <a16:creationId xmlns:a16="http://schemas.microsoft.com/office/drawing/2014/main" id="{B929D43F-D674-4070-882A-3CC48751B49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02" name="フリーフォーム: 図形 2701">
                    <a:extLst>
                      <a:ext uri="{FF2B5EF4-FFF2-40B4-BE49-F238E27FC236}">
                        <a16:creationId xmlns:a16="http://schemas.microsoft.com/office/drawing/2014/main" id="{551E735A-C948-4FFC-91C8-6FAC27B5418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03" name="楕円 2702">
                    <a:extLst>
                      <a:ext uri="{FF2B5EF4-FFF2-40B4-BE49-F238E27FC236}">
                        <a16:creationId xmlns:a16="http://schemas.microsoft.com/office/drawing/2014/main" id="{5DC98B9D-6ED3-4A43-9B47-7F376A57B769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53" name="グループ化 2652">
                  <a:extLst>
                    <a:ext uri="{FF2B5EF4-FFF2-40B4-BE49-F238E27FC236}">
                      <a16:creationId xmlns:a16="http://schemas.microsoft.com/office/drawing/2014/main" id="{48BA4133-E03D-4215-9362-B6DBBD99062C}"/>
                    </a:ext>
                  </a:extLst>
                </p:cNvPr>
                <p:cNvGrpSpPr/>
                <p:nvPr/>
              </p:nvGrpSpPr>
              <p:grpSpPr>
                <a:xfrm flipH="1">
                  <a:off x="3152030" y="4037439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698" name="月 2697">
                    <a:extLst>
                      <a:ext uri="{FF2B5EF4-FFF2-40B4-BE49-F238E27FC236}">
                        <a16:creationId xmlns:a16="http://schemas.microsoft.com/office/drawing/2014/main" id="{19DA156B-8C40-48E5-B0CB-D2BC5F8107D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99" name="フリーフォーム: 図形 2698">
                    <a:extLst>
                      <a:ext uri="{FF2B5EF4-FFF2-40B4-BE49-F238E27FC236}">
                        <a16:creationId xmlns:a16="http://schemas.microsoft.com/office/drawing/2014/main" id="{CB15F0E9-B028-4E90-8E05-745D531D02A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00" name="楕円 2699">
                    <a:extLst>
                      <a:ext uri="{FF2B5EF4-FFF2-40B4-BE49-F238E27FC236}">
                        <a16:creationId xmlns:a16="http://schemas.microsoft.com/office/drawing/2014/main" id="{E9510EC9-19F1-4AFB-B5C5-1F0794F28F5B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54" name="グループ化 2653">
                  <a:extLst>
                    <a:ext uri="{FF2B5EF4-FFF2-40B4-BE49-F238E27FC236}">
                      <a16:creationId xmlns:a16="http://schemas.microsoft.com/office/drawing/2014/main" id="{D21A8B6F-953B-4FAD-A781-8C3BD16AEF96}"/>
                    </a:ext>
                  </a:extLst>
                </p:cNvPr>
                <p:cNvGrpSpPr/>
                <p:nvPr/>
              </p:nvGrpSpPr>
              <p:grpSpPr>
                <a:xfrm rot="10800000">
                  <a:off x="2797796" y="4566032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695" name="月 2694">
                    <a:extLst>
                      <a:ext uri="{FF2B5EF4-FFF2-40B4-BE49-F238E27FC236}">
                        <a16:creationId xmlns:a16="http://schemas.microsoft.com/office/drawing/2014/main" id="{41DECD62-6CDB-4C6A-AB9B-5E666C82657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96" name="フリーフォーム: 図形 2695">
                    <a:extLst>
                      <a:ext uri="{FF2B5EF4-FFF2-40B4-BE49-F238E27FC236}">
                        <a16:creationId xmlns:a16="http://schemas.microsoft.com/office/drawing/2014/main" id="{4EDD4DF8-7A6A-4551-A235-395D632E4CF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97" name="楕円 2696">
                    <a:extLst>
                      <a:ext uri="{FF2B5EF4-FFF2-40B4-BE49-F238E27FC236}">
                        <a16:creationId xmlns:a16="http://schemas.microsoft.com/office/drawing/2014/main" id="{84F1B5A6-60A1-4F5B-9E8E-49BEF42B502F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55" name="グループ化 2654">
                  <a:extLst>
                    <a:ext uri="{FF2B5EF4-FFF2-40B4-BE49-F238E27FC236}">
                      <a16:creationId xmlns:a16="http://schemas.microsoft.com/office/drawing/2014/main" id="{9FAC628A-A6F3-4882-8165-9FE8705419EC}"/>
                    </a:ext>
                  </a:extLst>
                </p:cNvPr>
                <p:cNvGrpSpPr/>
                <p:nvPr/>
              </p:nvGrpSpPr>
              <p:grpSpPr>
                <a:xfrm rot="10800000" flipH="1">
                  <a:off x="2472217" y="4215064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692" name="月 2691">
                    <a:extLst>
                      <a:ext uri="{FF2B5EF4-FFF2-40B4-BE49-F238E27FC236}">
                        <a16:creationId xmlns:a16="http://schemas.microsoft.com/office/drawing/2014/main" id="{F81B5B58-53A4-4FE4-A30C-FB8CDEFB68B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93" name="フリーフォーム: 図形 2692">
                    <a:extLst>
                      <a:ext uri="{FF2B5EF4-FFF2-40B4-BE49-F238E27FC236}">
                        <a16:creationId xmlns:a16="http://schemas.microsoft.com/office/drawing/2014/main" id="{1A22B322-7731-4C91-8BD6-11F92DF107A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94" name="楕円 2693">
                    <a:extLst>
                      <a:ext uri="{FF2B5EF4-FFF2-40B4-BE49-F238E27FC236}">
                        <a16:creationId xmlns:a16="http://schemas.microsoft.com/office/drawing/2014/main" id="{3DBFC1DF-BCDE-4962-86CF-C4E58B1ADB0E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56" name="グループ化 2655">
                  <a:extLst>
                    <a:ext uri="{FF2B5EF4-FFF2-40B4-BE49-F238E27FC236}">
                      <a16:creationId xmlns:a16="http://schemas.microsoft.com/office/drawing/2014/main" id="{BB86157A-A09B-4DBF-A1EA-123F0E7FF9D0}"/>
                    </a:ext>
                  </a:extLst>
                </p:cNvPr>
                <p:cNvGrpSpPr/>
                <p:nvPr/>
              </p:nvGrpSpPr>
              <p:grpSpPr>
                <a:xfrm rot="18900000">
                  <a:off x="1943473" y="4155856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689" name="月 2688">
                    <a:extLst>
                      <a:ext uri="{FF2B5EF4-FFF2-40B4-BE49-F238E27FC236}">
                        <a16:creationId xmlns:a16="http://schemas.microsoft.com/office/drawing/2014/main" id="{805433BB-9C35-4514-8841-E645B07DFA2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90" name="フリーフォーム: 図形 2689">
                    <a:extLst>
                      <a:ext uri="{FF2B5EF4-FFF2-40B4-BE49-F238E27FC236}">
                        <a16:creationId xmlns:a16="http://schemas.microsoft.com/office/drawing/2014/main" id="{61534FAC-F2CB-4DEC-A125-86F08742144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91" name="楕円 2690">
                    <a:extLst>
                      <a:ext uri="{FF2B5EF4-FFF2-40B4-BE49-F238E27FC236}">
                        <a16:creationId xmlns:a16="http://schemas.microsoft.com/office/drawing/2014/main" id="{9D23975F-93D8-4AF3-96D4-4998DBF81758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57" name="グループ化 2656">
                  <a:extLst>
                    <a:ext uri="{FF2B5EF4-FFF2-40B4-BE49-F238E27FC236}">
                      <a16:creationId xmlns:a16="http://schemas.microsoft.com/office/drawing/2014/main" id="{1557FD11-3752-484C-A4EA-76A677A50238}"/>
                    </a:ext>
                  </a:extLst>
                </p:cNvPr>
                <p:cNvGrpSpPr/>
                <p:nvPr/>
              </p:nvGrpSpPr>
              <p:grpSpPr>
                <a:xfrm rot="9900000">
                  <a:off x="2698821" y="3978231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686" name="月 2685">
                    <a:extLst>
                      <a:ext uri="{FF2B5EF4-FFF2-40B4-BE49-F238E27FC236}">
                        <a16:creationId xmlns:a16="http://schemas.microsoft.com/office/drawing/2014/main" id="{ED2CBF6E-9CFD-46FC-9975-87D5AE5C825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87" name="フリーフォーム: 図形 2686">
                    <a:extLst>
                      <a:ext uri="{FF2B5EF4-FFF2-40B4-BE49-F238E27FC236}">
                        <a16:creationId xmlns:a16="http://schemas.microsoft.com/office/drawing/2014/main" id="{B83D411B-FF8B-4453-AD6B-0B1548C521D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88" name="楕円 2687">
                    <a:extLst>
                      <a:ext uri="{FF2B5EF4-FFF2-40B4-BE49-F238E27FC236}">
                        <a16:creationId xmlns:a16="http://schemas.microsoft.com/office/drawing/2014/main" id="{1E0A50D9-AC75-4C0E-9402-A11A5D48DC42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58" name="グループ化 2657">
                  <a:extLst>
                    <a:ext uri="{FF2B5EF4-FFF2-40B4-BE49-F238E27FC236}">
                      <a16:creationId xmlns:a16="http://schemas.microsoft.com/office/drawing/2014/main" id="{F353D8AE-79F2-4E26-9198-8ED5ED0AB4B9}"/>
                    </a:ext>
                  </a:extLst>
                </p:cNvPr>
                <p:cNvGrpSpPr/>
                <p:nvPr/>
              </p:nvGrpSpPr>
              <p:grpSpPr>
                <a:xfrm rot="9900000" flipH="1">
                  <a:off x="3000960" y="4333481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683" name="月 2682">
                    <a:extLst>
                      <a:ext uri="{FF2B5EF4-FFF2-40B4-BE49-F238E27FC236}">
                        <a16:creationId xmlns:a16="http://schemas.microsoft.com/office/drawing/2014/main" id="{DAC5C633-EF1D-4589-BBB2-5015C03E080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84" name="フリーフォーム: 図形 2683">
                    <a:extLst>
                      <a:ext uri="{FF2B5EF4-FFF2-40B4-BE49-F238E27FC236}">
                        <a16:creationId xmlns:a16="http://schemas.microsoft.com/office/drawing/2014/main" id="{4C909B45-8086-437F-8BF2-3A83F067B7C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85" name="楕円 2684">
                    <a:extLst>
                      <a:ext uri="{FF2B5EF4-FFF2-40B4-BE49-F238E27FC236}">
                        <a16:creationId xmlns:a16="http://schemas.microsoft.com/office/drawing/2014/main" id="{B9EB7861-4A2E-4C89-A6A7-C858DBBEA590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59" name="グループ化 2658">
                  <a:extLst>
                    <a:ext uri="{FF2B5EF4-FFF2-40B4-BE49-F238E27FC236}">
                      <a16:creationId xmlns:a16="http://schemas.microsoft.com/office/drawing/2014/main" id="{44408BEA-D5FF-4EC5-ACC0-C4DE7B7C7C22}"/>
                    </a:ext>
                  </a:extLst>
                </p:cNvPr>
                <p:cNvGrpSpPr/>
                <p:nvPr/>
              </p:nvGrpSpPr>
              <p:grpSpPr>
                <a:xfrm>
                  <a:off x="1943484" y="3601033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680" name="月 2679">
                    <a:extLst>
                      <a:ext uri="{FF2B5EF4-FFF2-40B4-BE49-F238E27FC236}">
                        <a16:creationId xmlns:a16="http://schemas.microsoft.com/office/drawing/2014/main" id="{D9A1F6A6-3011-47B3-B9FA-E1408605AF2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81" name="フリーフォーム: 図形 2680">
                    <a:extLst>
                      <a:ext uri="{FF2B5EF4-FFF2-40B4-BE49-F238E27FC236}">
                        <a16:creationId xmlns:a16="http://schemas.microsoft.com/office/drawing/2014/main" id="{F00DE319-C8D6-487F-9A0E-FD1941E42C2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82" name="楕円 2681">
                    <a:extLst>
                      <a:ext uri="{FF2B5EF4-FFF2-40B4-BE49-F238E27FC236}">
                        <a16:creationId xmlns:a16="http://schemas.microsoft.com/office/drawing/2014/main" id="{BEC0026D-AACA-4BF0-A0A8-391A090F542D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60" name="グループ化 2659">
                  <a:extLst>
                    <a:ext uri="{FF2B5EF4-FFF2-40B4-BE49-F238E27FC236}">
                      <a16:creationId xmlns:a16="http://schemas.microsoft.com/office/drawing/2014/main" id="{0B8ACF19-70E0-48B1-B8F8-45E68B012D90}"/>
                    </a:ext>
                  </a:extLst>
                </p:cNvPr>
                <p:cNvGrpSpPr/>
                <p:nvPr/>
              </p:nvGrpSpPr>
              <p:grpSpPr>
                <a:xfrm rot="8100000">
                  <a:off x="1814127" y="3706708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677" name="月 2676">
                    <a:extLst>
                      <a:ext uri="{FF2B5EF4-FFF2-40B4-BE49-F238E27FC236}">
                        <a16:creationId xmlns:a16="http://schemas.microsoft.com/office/drawing/2014/main" id="{B4B20200-BEF0-4272-A3FE-B1ADC01D7E0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78" name="フリーフォーム: 図形 2677">
                    <a:extLst>
                      <a:ext uri="{FF2B5EF4-FFF2-40B4-BE49-F238E27FC236}">
                        <a16:creationId xmlns:a16="http://schemas.microsoft.com/office/drawing/2014/main" id="{F84D4902-AD06-4117-935D-0E3F1B09105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79" name="楕円 2678">
                    <a:extLst>
                      <a:ext uri="{FF2B5EF4-FFF2-40B4-BE49-F238E27FC236}">
                        <a16:creationId xmlns:a16="http://schemas.microsoft.com/office/drawing/2014/main" id="{8160A5C5-B549-4FF9-BEEF-E0273952F130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61" name="グループ化 2660">
                  <a:extLst>
                    <a:ext uri="{FF2B5EF4-FFF2-40B4-BE49-F238E27FC236}">
                      <a16:creationId xmlns:a16="http://schemas.microsoft.com/office/drawing/2014/main" id="{F1EDA1A6-99E6-4E4D-AEA1-D044D7F60656}"/>
                    </a:ext>
                  </a:extLst>
                </p:cNvPr>
                <p:cNvGrpSpPr/>
                <p:nvPr/>
              </p:nvGrpSpPr>
              <p:grpSpPr>
                <a:xfrm rot="8100000" flipH="1">
                  <a:off x="2396682" y="4096647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674" name="月 2673">
                    <a:extLst>
                      <a:ext uri="{FF2B5EF4-FFF2-40B4-BE49-F238E27FC236}">
                        <a16:creationId xmlns:a16="http://schemas.microsoft.com/office/drawing/2014/main" id="{1287D2BA-4A3B-44DE-8A80-94F13E89931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75" name="フリーフォーム: 図形 2674">
                    <a:extLst>
                      <a:ext uri="{FF2B5EF4-FFF2-40B4-BE49-F238E27FC236}">
                        <a16:creationId xmlns:a16="http://schemas.microsoft.com/office/drawing/2014/main" id="{3F0769BE-EC5E-435A-B922-F1895C6E31D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76" name="楕円 2675">
                    <a:extLst>
                      <a:ext uri="{FF2B5EF4-FFF2-40B4-BE49-F238E27FC236}">
                        <a16:creationId xmlns:a16="http://schemas.microsoft.com/office/drawing/2014/main" id="{EE27D13C-E263-4F6B-804D-28DA2F14621D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62" name="グループ化 2661">
                  <a:extLst>
                    <a:ext uri="{FF2B5EF4-FFF2-40B4-BE49-F238E27FC236}">
                      <a16:creationId xmlns:a16="http://schemas.microsoft.com/office/drawing/2014/main" id="{61A2B6D9-FDB3-4354-A8C2-28AA8E4BF572}"/>
                    </a:ext>
                  </a:extLst>
                </p:cNvPr>
                <p:cNvGrpSpPr/>
                <p:nvPr/>
              </p:nvGrpSpPr>
              <p:grpSpPr>
                <a:xfrm rot="900000">
                  <a:off x="2774356" y="3919022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671" name="月 2670">
                    <a:extLst>
                      <a:ext uri="{FF2B5EF4-FFF2-40B4-BE49-F238E27FC236}">
                        <a16:creationId xmlns:a16="http://schemas.microsoft.com/office/drawing/2014/main" id="{07F9E583-3BC5-4C4A-825F-3DCE16E8B6C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72" name="フリーフォーム: 図形 2671">
                    <a:extLst>
                      <a:ext uri="{FF2B5EF4-FFF2-40B4-BE49-F238E27FC236}">
                        <a16:creationId xmlns:a16="http://schemas.microsoft.com/office/drawing/2014/main" id="{2AFD0EE6-8078-40B0-93F0-04A0A880959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73" name="楕円 2672">
                    <a:extLst>
                      <a:ext uri="{FF2B5EF4-FFF2-40B4-BE49-F238E27FC236}">
                        <a16:creationId xmlns:a16="http://schemas.microsoft.com/office/drawing/2014/main" id="{51517F70-B93E-4406-94F2-C983310647B9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63" name="グループ化 2662">
                  <a:extLst>
                    <a:ext uri="{FF2B5EF4-FFF2-40B4-BE49-F238E27FC236}">
                      <a16:creationId xmlns:a16="http://schemas.microsoft.com/office/drawing/2014/main" id="{4CF3ABF4-237B-483E-8C33-A87042ADF733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076495" y="4274272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668" name="月 2667">
                    <a:extLst>
                      <a:ext uri="{FF2B5EF4-FFF2-40B4-BE49-F238E27FC236}">
                        <a16:creationId xmlns:a16="http://schemas.microsoft.com/office/drawing/2014/main" id="{9F348104-8964-4BE8-AACB-233D3E9AD7D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69" name="フリーフォーム: 図形 2668">
                    <a:extLst>
                      <a:ext uri="{FF2B5EF4-FFF2-40B4-BE49-F238E27FC236}">
                        <a16:creationId xmlns:a16="http://schemas.microsoft.com/office/drawing/2014/main" id="{269A8737-129E-46B5-AD11-2DD4B0F59BC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70" name="楕円 2669">
                    <a:extLst>
                      <a:ext uri="{FF2B5EF4-FFF2-40B4-BE49-F238E27FC236}">
                        <a16:creationId xmlns:a16="http://schemas.microsoft.com/office/drawing/2014/main" id="{441876BA-BF06-466B-B5CF-672ED535A918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64" name="グループ化 2663">
                  <a:extLst>
                    <a:ext uri="{FF2B5EF4-FFF2-40B4-BE49-F238E27FC236}">
                      <a16:creationId xmlns:a16="http://schemas.microsoft.com/office/drawing/2014/main" id="{EA04D737-F4C4-46E0-8590-7F0128FE3A63}"/>
                    </a:ext>
                  </a:extLst>
                </p:cNvPr>
                <p:cNvGrpSpPr/>
                <p:nvPr/>
              </p:nvGrpSpPr>
              <p:grpSpPr>
                <a:xfrm rot="10800000" flipH="1">
                  <a:off x="2547752" y="4392689"/>
                  <a:ext cx="650605" cy="91608"/>
                  <a:chOff x="1832014" y="2310008"/>
                  <a:chExt cx="1580318" cy="222516"/>
                </a:xfrm>
              </p:grpSpPr>
              <p:sp>
                <p:nvSpPr>
                  <p:cNvPr id="2665" name="月 2664">
                    <a:extLst>
                      <a:ext uri="{FF2B5EF4-FFF2-40B4-BE49-F238E27FC236}">
                        <a16:creationId xmlns:a16="http://schemas.microsoft.com/office/drawing/2014/main" id="{01E69904-5952-40D3-85D8-93AA185003A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66" name="フリーフォーム: 図形 2665">
                    <a:extLst>
                      <a:ext uri="{FF2B5EF4-FFF2-40B4-BE49-F238E27FC236}">
                        <a16:creationId xmlns:a16="http://schemas.microsoft.com/office/drawing/2014/main" id="{33478497-0108-4E7B-B755-0EC2B6B365D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67" name="楕円 2666">
                    <a:extLst>
                      <a:ext uri="{FF2B5EF4-FFF2-40B4-BE49-F238E27FC236}">
                        <a16:creationId xmlns:a16="http://schemas.microsoft.com/office/drawing/2014/main" id="{F7FA8572-A230-404A-8E67-76F51D2D1E1A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544" name="グループ化 2543">
                <a:extLst>
                  <a:ext uri="{FF2B5EF4-FFF2-40B4-BE49-F238E27FC236}">
                    <a16:creationId xmlns:a16="http://schemas.microsoft.com/office/drawing/2014/main" id="{81B830A3-798E-4E52-A263-840EC035827B}"/>
                  </a:ext>
                </a:extLst>
              </p:cNvPr>
              <p:cNvGrpSpPr/>
              <p:nvPr/>
            </p:nvGrpSpPr>
            <p:grpSpPr>
              <a:xfrm rot="10800000">
                <a:off x="1955303" y="3199173"/>
                <a:ext cx="1887970" cy="1396101"/>
                <a:chOff x="2212490" y="3344806"/>
                <a:chExt cx="1887970" cy="1396101"/>
              </a:xfrm>
            </p:grpSpPr>
            <p:sp>
              <p:nvSpPr>
                <p:cNvPr id="2626" name="楕円 8">
                  <a:extLst>
                    <a:ext uri="{FF2B5EF4-FFF2-40B4-BE49-F238E27FC236}">
                      <a16:creationId xmlns:a16="http://schemas.microsoft.com/office/drawing/2014/main" id="{73DD42D8-D7CF-4782-849A-64468E5B2DAB}"/>
                    </a:ext>
                  </a:extLst>
                </p:cNvPr>
                <p:cNvSpPr/>
                <p:nvPr/>
              </p:nvSpPr>
              <p:spPr>
                <a:xfrm>
                  <a:off x="3192871" y="3728316"/>
                  <a:ext cx="242956" cy="241268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9100" h="565150">
                      <a:moveTo>
                        <a:pt x="12908" y="282575"/>
                      </a:moveTo>
                      <a:cubicBezTo>
                        <a:pt x="76408" y="126513"/>
                        <a:pt x="133140" y="0"/>
                        <a:pt x="281453" y="0"/>
                      </a:cubicBezTo>
                      <a:cubicBezTo>
                        <a:pt x="429766" y="0"/>
                        <a:pt x="467448" y="145563"/>
                        <a:pt x="549998" y="282575"/>
                      </a:cubicBezTo>
                      <a:cubicBezTo>
                        <a:pt x="632548" y="419587"/>
                        <a:pt x="429766" y="565150"/>
                        <a:pt x="281453" y="565150"/>
                      </a:cubicBezTo>
                      <a:cubicBezTo>
                        <a:pt x="133140" y="565150"/>
                        <a:pt x="-50592" y="438637"/>
                        <a:pt x="12908" y="28257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27" name="楕円 8">
                  <a:extLst>
                    <a:ext uri="{FF2B5EF4-FFF2-40B4-BE49-F238E27FC236}">
                      <a16:creationId xmlns:a16="http://schemas.microsoft.com/office/drawing/2014/main" id="{4B87388B-1537-4732-AF26-F46B9A69D405}"/>
                    </a:ext>
                  </a:extLst>
                </p:cNvPr>
                <p:cNvSpPr/>
                <p:nvPr/>
              </p:nvSpPr>
              <p:spPr>
                <a:xfrm>
                  <a:off x="2573757" y="3344806"/>
                  <a:ext cx="222010" cy="282370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0039" h="661433">
                      <a:moveTo>
                        <a:pt x="2090" y="378851"/>
                      </a:moveTo>
                      <a:cubicBezTo>
                        <a:pt x="27490" y="205284"/>
                        <a:pt x="164187" y="-16966"/>
                        <a:pt x="346835" y="1026"/>
                      </a:cubicBezTo>
                      <a:cubicBezTo>
                        <a:pt x="529483" y="19018"/>
                        <a:pt x="367730" y="256084"/>
                        <a:pt x="488380" y="372501"/>
                      </a:cubicBezTo>
                      <a:cubicBezTo>
                        <a:pt x="609030" y="488918"/>
                        <a:pt x="351683" y="660368"/>
                        <a:pt x="270635" y="661426"/>
                      </a:cubicBezTo>
                      <a:cubicBezTo>
                        <a:pt x="189587" y="662484"/>
                        <a:pt x="-23310" y="552418"/>
                        <a:pt x="2090" y="37885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28" name="楕円 8">
                  <a:extLst>
                    <a:ext uri="{FF2B5EF4-FFF2-40B4-BE49-F238E27FC236}">
                      <a16:creationId xmlns:a16="http://schemas.microsoft.com/office/drawing/2014/main" id="{D37B6673-215E-4FD7-8BF9-182E0BE36060}"/>
                    </a:ext>
                  </a:extLst>
                </p:cNvPr>
                <p:cNvSpPr/>
                <p:nvPr/>
              </p:nvSpPr>
              <p:spPr>
                <a:xfrm>
                  <a:off x="3479341" y="4294241"/>
                  <a:ext cx="233900" cy="290416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  <a:gd name="connsiteX0" fmla="*/ 63551 w 580572"/>
                    <a:gd name="connsiteY0" fmla="*/ 378638 h 661217"/>
                    <a:gd name="connsiteX1" fmla="*/ 408296 w 580572"/>
                    <a:gd name="connsiteY1" fmla="*/ 813 h 661217"/>
                    <a:gd name="connsiteX2" fmla="*/ 549841 w 580572"/>
                    <a:gd name="connsiteY2" fmla="*/ 372288 h 661217"/>
                    <a:gd name="connsiteX3" fmla="*/ 46346 w 580572"/>
                    <a:gd name="connsiteY3" fmla="*/ 661213 h 661217"/>
                    <a:gd name="connsiteX4" fmla="*/ 63551 w 580572"/>
                    <a:gd name="connsiteY4" fmla="*/ 378638 h 661217"/>
                    <a:gd name="connsiteX0" fmla="*/ 66281 w 583302"/>
                    <a:gd name="connsiteY0" fmla="*/ 378638 h 673093"/>
                    <a:gd name="connsiteX1" fmla="*/ 411026 w 583302"/>
                    <a:gd name="connsiteY1" fmla="*/ 813 h 673093"/>
                    <a:gd name="connsiteX2" fmla="*/ 552571 w 583302"/>
                    <a:gd name="connsiteY2" fmla="*/ 372288 h 673093"/>
                    <a:gd name="connsiteX3" fmla="*/ 49076 w 583302"/>
                    <a:gd name="connsiteY3" fmla="*/ 661213 h 673093"/>
                    <a:gd name="connsiteX4" fmla="*/ 66281 w 583302"/>
                    <a:gd name="connsiteY4" fmla="*/ 378638 h 673093"/>
                    <a:gd name="connsiteX0" fmla="*/ 169620 w 530683"/>
                    <a:gd name="connsiteY0" fmla="*/ 333505 h 660689"/>
                    <a:gd name="connsiteX1" fmla="*/ 374665 w 530683"/>
                    <a:gd name="connsiteY1" fmla="*/ 130 h 660689"/>
                    <a:gd name="connsiteX2" fmla="*/ 516210 w 530683"/>
                    <a:gd name="connsiteY2" fmla="*/ 371605 h 660689"/>
                    <a:gd name="connsiteX3" fmla="*/ 12715 w 530683"/>
                    <a:gd name="connsiteY3" fmla="*/ 660530 h 660689"/>
                    <a:gd name="connsiteX4" fmla="*/ 169620 w 530683"/>
                    <a:gd name="connsiteY4" fmla="*/ 333505 h 660689"/>
                    <a:gd name="connsiteX0" fmla="*/ 169620 w 541315"/>
                    <a:gd name="connsiteY0" fmla="*/ 333487 h 660671"/>
                    <a:gd name="connsiteX1" fmla="*/ 374665 w 541315"/>
                    <a:gd name="connsiteY1" fmla="*/ 112 h 660671"/>
                    <a:gd name="connsiteX2" fmla="*/ 516210 w 541315"/>
                    <a:gd name="connsiteY2" fmla="*/ 371587 h 660671"/>
                    <a:gd name="connsiteX3" fmla="*/ 12715 w 541315"/>
                    <a:gd name="connsiteY3" fmla="*/ 660512 h 660671"/>
                    <a:gd name="connsiteX4" fmla="*/ 169620 w 541315"/>
                    <a:gd name="connsiteY4" fmla="*/ 333487 h 660671"/>
                    <a:gd name="connsiteX0" fmla="*/ 176192 w 547887"/>
                    <a:gd name="connsiteY0" fmla="*/ 333487 h 680275"/>
                    <a:gd name="connsiteX1" fmla="*/ 381237 w 547887"/>
                    <a:gd name="connsiteY1" fmla="*/ 112 h 680275"/>
                    <a:gd name="connsiteX2" fmla="*/ 522782 w 547887"/>
                    <a:gd name="connsiteY2" fmla="*/ 371587 h 680275"/>
                    <a:gd name="connsiteX3" fmla="*/ 19287 w 547887"/>
                    <a:gd name="connsiteY3" fmla="*/ 660512 h 680275"/>
                    <a:gd name="connsiteX4" fmla="*/ 176192 w 547887"/>
                    <a:gd name="connsiteY4" fmla="*/ 333487 h 680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7887" h="680275">
                      <a:moveTo>
                        <a:pt x="176192" y="333487"/>
                      </a:moveTo>
                      <a:cubicBezTo>
                        <a:pt x="236517" y="223420"/>
                        <a:pt x="228222" y="6462"/>
                        <a:pt x="381237" y="112"/>
                      </a:cubicBezTo>
                      <a:cubicBezTo>
                        <a:pt x="534252" y="-6238"/>
                        <a:pt x="583107" y="261520"/>
                        <a:pt x="522782" y="371587"/>
                      </a:cubicBezTo>
                      <a:cubicBezTo>
                        <a:pt x="462457" y="481654"/>
                        <a:pt x="96102" y="755762"/>
                        <a:pt x="19287" y="660512"/>
                      </a:cubicBezTo>
                      <a:cubicBezTo>
                        <a:pt x="-57528" y="565262"/>
                        <a:pt x="115867" y="443554"/>
                        <a:pt x="176192" y="33348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29" name="楕円 8">
                  <a:extLst>
                    <a:ext uri="{FF2B5EF4-FFF2-40B4-BE49-F238E27FC236}">
                      <a16:creationId xmlns:a16="http://schemas.microsoft.com/office/drawing/2014/main" id="{664EC2C2-9E5E-440E-AFEF-BDA41889FB7A}"/>
                    </a:ext>
                  </a:extLst>
                </p:cNvPr>
                <p:cNvSpPr/>
                <p:nvPr/>
              </p:nvSpPr>
              <p:spPr>
                <a:xfrm>
                  <a:off x="2551659" y="4012433"/>
                  <a:ext cx="231682" cy="279184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  <a:gd name="connsiteX0" fmla="*/ 64464 w 556111"/>
                    <a:gd name="connsiteY0" fmla="*/ 359633 h 642212"/>
                    <a:gd name="connsiteX1" fmla="*/ 104409 w 556111"/>
                    <a:gd name="connsiteY1" fmla="*/ 858 h 642212"/>
                    <a:gd name="connsiteX2" fmla="*/ 550754 w 556111"/>
                    <a:gd name="connsiteY2" fmla="*/ 353283 h 642212"/>
                    <a:gd name="connsiteX3" fmla="*/ 333009 w 556111"/>
                    <a:gd name="connsiteY3" fmla="*/ 642208 h 642212"/>
                    <a:gd name="connsiteX4" fmla="*/ 64464 w 556111"/>
                    <a:gd name="connsiteY4" fmla="*/ 359633 h 642212"/>
                    <a:gd name="connsiteX0" fmla="*/ 56070 w 542622"/>
                    <a:gd name="connsiteY0" fmla="*/ 359633 h 642212"/>
                    <a:gd name="connsiteX1" fmla="*/ 96015 w 542622"/>
                    <a:gd name="connsiteY1" fmla="*/ 858 h 642212"/>
                    <a:gd name="connsiteX2" fmla="*/ 542360 w 542622"/>
                    <a:gd name="connsiteY2" fmla="*/ 353283 h 642212"/>
                    <a:gd name="connsiteX3" fmla="*/ 159515 w 542622"/>
                    <a:gd name="connsiteY3" fmla="*/ 642208 h 642212"/>
                    <a:gd name="connsiteX4" fmla="*/ 56070 w 542622"/>
                    <a:gd name="connsiteY4" fmla="*/ 359633 h 642212"/>
                    <a:gd name="connsiteX0" fmla="*/ 56070 w 542695"/>
                    <a:gd name="connsiteY0" fmla="*/ 359633 h 653971"/>
                    <a:gd name="connsiteX1" fmla="*/ 96015 w 542695"/>
                    <a:gd name="connsiteY1" fmla="*/ 858 h 653971"/>
                    <a:gd name="connsiteX2" fmla="*/ 542360 w 542695"/>
                    <a:gd name="connsiteY2" fmla="*/ 353283 h 653971"/>
                    <a:gd name="connsiteX3" fmla="*/ 159515 w 542695"/>
                    <a:gd name="connsiteY3" fmla="*/ 642208 h 653971"/>
                    <a:gd name="connsiteX4" fmla="*/ 56070 w 542695"/>
                    <a:gd name="connsiteY4" fmla="*/ 359633 h 6539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2695" h="653971">
                      <a:moveTo>
                        <a:pt x="56070" y="359633"/>
                      </a:moveTo>
                      <a:cubicBezTo>
                        <a:pt x="45487" y="252741"/>
                        <a:pt x="-86633" y="-17134"/>
                        <a:pt x="96015" y="858"/>
                      </a:cubicBezTo>
                      <a:cubicBezTo>
                        <a:pt x="278663" y="18850"/>
                        <a:pt x="531777" y="246391"/>
                        <a:pt x="542360" y="353283"/>
                      </a:cubicBezTo>
                      <a:cubicBezTo>
                        <a:pt x="552943" y="460175"/>
                        <a:pt x="310413" y="711000"/>
                        <a:pt x="159515" y="642208"/>
                      </a:cubicBezTo>
                      <a:cubicBezTo>
                        <a:pt x="8617" y="573416"/>
                        <a:pt x="66653" y="466525"/>
                        <a:pt x="56070" y="359633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0" name="楕円 8">
                  <a:extLst>
                    <a:ext uri="{FF2B5EF4-FFF2-40B4-BE49-F238E27FC236}">
                      <a16:creationId xmlns:a16="http://schemas.microsoft.com/office/drawing/2014/main" id="{43800444-E5FF-417A-9ADB-66C39E4052AD}"/>
                    </a:ext>
                  </a:extLst>
                </p:cNvPr>
                <p:cNvSpPr/>
                <p:nvPr/>
              </p:nvSpPr>
              <p:spPr>
                <a:xfrm>
                  <a:off x="3835844" y="3515072"/>
                  <a:ext cx="178944" cy="280846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33625 w 575284"/>
                    <a:gd name="connsiteY0" fmla="*/ 282575 h 521745"/>
                    <a:gd name="connsiteX1" fmla="*/ 302170 w 575284"/>
                    <a:gd name="connsiteY1" fmla="*/ 0 h 521745"/>
                    <a:gd name="connsiteX2" fmla="*/ 570715 w 575284"/>
                    <a:gd name="connsiteY2" fmla="*/ 282575 h 521745"/>
                    <a:gd name="connsiteX3" fmla="*/ 103094 w 575284"/>
                    <a:gd name="connsiteY3" fmla="*/ 521745 h 521745"/>
                    <a:gd name="connsiteX4" fmla="*/ 33625 w 575284"/>
                    <a:gd name="connsiteY4" fmla="*/ 282575 h 521745"/>
                    <a:gd name="connsiteX0" fmla="*/ 59109 w 596398"/>
                    <a:gd name="connsiteY0" fmla="*/ 304278 h 543448"/>
                    <a:gd name="connsiteX1" fmla="*/ 71698 w 596398"/>
                    <a:gd name="connsiteY1" fmla="*/ 0 h 543448"/>
                    <a:gd name="connsiteX2" fmla="*/ 596199 w 596398"/>
                    <a:gd name="connsiteY2" fmla="*/ 304278 h 543448"/>
                    <a:gd name="connsiteX3" fmla="*/ 128578 w 596398"/>
                    <a:gd name="connsiteY3" fmla="*/ 543448 h 543448"/>
                    <a:gd name="connsiteX4" fmla="*/ 59109 w 596398"/>
                    <a:gd name="connsiteY4" fmla="*/ 304278 h 543448"/>
                    <a:gd name="connsiteX0" fmla="*/ 88470 w 625760"/>
                    <a:gd name="connsiteY0" fmla="*/ 309172 h 548342"/>
                    <a:gd name="connsiteX1" fmla="*/ 101059 w 625760"/>
                    <a:gd name="connsiteY1" fmla="*/ 4894 h 548342"/>
                    <a:gd name="connsiteX2" fmla="*/ 625560 w 625760"/>
                    <a:gd name="connsiteY2" fmla="*/ 309172 h 548342"/>
                    <a:gd name="connsiteX3" fmla="*/ 157939 w 625760"/>
                    <a:gd name="connsiteY3" fmla="*/ 548342 h 548342"/>
                    <a:gd name="connsiteX4" fmla="*/ 88470 w 625760"/>
                    <a:gd name="connsiteY4" fmla="*/ 309172 h 548342"/>
                    <a:gd name="connsiteX0" fmla="*/ 88470 w 625760"/>
                    <a:gd name="connsiteY0" fmla="*/ 309172 h 562099"/>
                    <a:gd name="connsiteX1" fmla="*/ 101059 w 625760"/>
                    <a:gd name="connsiteY1" fmla="*/ 4894 h 562099"/>
                    <a:gd name="connsiteX2" fmla="*/ 625560 w 625760"/>
                    <a:gd name="connsiteY2" fmla="*/ 309172 h 562099"/>
                    <a:gd name="connsiteX3" fmla="*/ 157939 w 625760"/>
                    <a:gd name="connsiteY3" fmla="*/ 548342 h 562099"/>
                    <a:gd name="connsiteX4" fmla="*/ 88470 w 625760"/>
                    <a:gd name="connsiteY4" fmla="*/ 309172 h 562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5760" h="562099">
                      <a:moveTo>
                        <a:pt x="88470" y="309172"/>
                      </a:moveTo>
                      <a:cubicBezTo>
                        <a:pt x="78990" y="218597"/>
                        <a:pt x="-113613" y="48299"/>
                        <a:pt x="101059" y="4894"/>
                      </a:cubicBezTo>
                      <a:cubicBezTo>
                        <a:pt x="315731" y="-38511"/>
                        <a:pt x="616080" y="218597"/>
                        <a:pt x="625560" y="309172"/>
                      </a:cubicBezTo>
                      <a:cubicBezTo>
                        <a:pt x="635040" y="399747"/>
                        <a:pt x="306252" y="618875"/>
                        <a:pt x="157939" y="548342"/>
                      </a:cubicBezTo>
                      <a:cubicBezTo>
                        <a:pt x="9626" y="477809"/>
                        <a:pt x="97950" y="399747"/>
                        <a:pt x="88470" y="30917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1" name="楕円 8">
                  <a:extLst>
                    <a:ext uri="{FF2B5EF4-FFF2-40B4-BE49-F238E27FC236}">
                      <a16:creationId xmlns:a16="http://schemas.microsoft.com/office/drawing/2014/main" id="{5A99D9A1-A821-4883-9A3D-EE7C076909DA}"/>
                    </a:ext>
                  </a:extLst>
                </p:cNvPr>
                <p:cNvSpPr/>
                <p:nvPr/>
              </p:nvSpPr>
              <p:spPr>
                <a:xfrm rot="8100000">
                  <a:off x="2834079" y="3884563"/>
                  <a:ext cx="242954" cy="241270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9100" h="565150">
                      <a:moveTo>
                        <a:pt x="12908" y="282575"/>
                      </a:moveTo>
                      <a:cubicBezTo>
                        <a:pt x="76408" y="126513"/>
                        <a:pt x="133140" y="0"/>
                        <a:pt x="281453" y="0"/>
                      </a:cubicBezTo>
                      <a:cubicBezTo>
                        <a:pt x="429766" y="0"/>
                        <a:pt x="467448" y="145563"/>
                        <a:pt x="549998" y="282575"/>
                      </a:cubicBezTo>
                      <a:cubicBezTo>
                        <a:pt x="632548" y="419587"/>
                        <a:pt x="429766" y="565150"/>
                        <a:pt x="281453" y="565150"/>
                      </a:cubicBezTo>
                      <a:cubicBezTo>
                        <a:pt x="133140" y="565150"/>
                        <a:pt x="-50592" y="438637"/>
                        <a:pt x="12908" y="28257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2" name="楕円 8">
                  <a:extLst>
                    <a:ext uri="{FF2B5EF4-FFF2-40B4-BE49-F238E27FC236}">
                      <a16:creationId xmlns:a16="http://schemas.microsoft.com/office/drawing/2014/main" id="{4D8550D7-761B-4ACC-ACD3-F5BEADC2E41E}"/>
                    </a:ext>
                  </a:extLst>
                </p:cNvPr>
                <p:cNvSpPr/>
                <p:nvPr/>
              </p:nvSpPr>
              <p:spPr>
                <a:xfrm rot="8100000">
                  <a:off x="2271346" y="3650453"/>
                  <a:ext cx="222008" cy="282372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0039" h="661433">
                      <a:moveTo>
                        <a:pt x="2090" y="378851"/>
                      </a:moveTo>
                      <a:cubicBezTo>
                        <a:pt x="27490" y="205284"/>
                        <a:pt x="164187" y="-16966"/>
                        <a:pt x="346835" y="1026"/>
                      </a:cubicBezTo>
                      <a:cubicBezTo>
                        <a:pt x="529483" y="19018"/>
                        <a:pt x="367730" y="256084"/>
                        <a:pt x="488380" y="372501"/>
                      </a:cubicBezTo>
                      <a:cubicBezTo>
                        <a:pt x="609030" y="488918"/>
                        <a:pt x="351683" y="660368"/>
                        <a:pt x="270635" y="661426"/>
                      </a:cubicBezTo>
                      <a:cubicBezTo>
                        <a:pt x="189587" y="662484"/>
                        <a:pt x="-23310" y="552418"/>
                        <a:pt x="2090" y="37885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3" name="楕円 8">
                  <a:extLst>
                    <a:ext uri="{FF2B5EF4-FFF2-40B4-BE49-F238E27FC236}">
                      <a16:creationId xmlns:a16="http://schemas.microsoft.com/office/drawing/2014/main" id="{6BED7EF2-6011-4643-9644-D55612710512}"/>
                    </a:ext>
                  </a:extLst>
                </p:cNvPr>
                <p:cNvSpPr/>
                <p:nvPr/>
              </p:nvSpPr>
              <p:spPr>
                <a:xfrm rot="8100000">
                  <a:off x="3120547" y="4450487"/>
                  <a:ext cx="233902" cy="290420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  <a:gd name="connsiteX0" fmla="*/ 63551 w 580572"/>
                    <a:gd name="connsiteY0" fmla="*/ 378638 h 661217"/>
                    <a:gd name="connsiteX1" fmla="*/ 408296 w 580572"/>
                    <a:gd name="connsiteY1" fmla="*/ 813 h 661217"/>
                    <a:gd name="connsiteX2" fmla="*/ 549841 w 580572"/>
                    <a:gd name="connsiteY2" fmla="*/ 372288 h 661217"/>
                    <a:gd name="connsiteX3" fmla="*/ 46346 w 580572"/>
                    <a:gd name="connsiteY3" fmla="*/ 661213 h 661217"/>
                    <a:gd name="connsiteX4" fmla="*/ 63551 w 580572"/>
                    <a:gd name="connsiteY4" fmla="*/ 378638 h 661217"/>
                    <a:gd name="connsiteX0" fmla="*/ 66281 w 583302"/>
                    <a:gd name="connsiteY0" fmla="*/ 378638 h 673093"/>
                    <a:gd name="connsiteX1" fmla="*/ 411026 w 583302"/>
                    <a:gd name="connsiteY1" fmla="*/ 813 h 673093"/>
                    <a:gd name="connsiteX2" fmla="*/ 552571 w 583302"/>
                    <a:gd name="connsiteY2" fmla="*/ 372288 h 673093"/>
                    <a:gd name="connsiteX3" fmla="*/ 49076 w 583302"/>
                    <a:gd name="connsiteY3" fmla="*/ 661213 h 673093"/>
                    <a:gd name="connsiteX4" fmla="*/ 66281 w 583302"/>
                    <a:gd name="connsiteY4" fmla="*/ 378638 h 673093"/>
                    <a:gd name="connsiteX0" fmla="*/ 169620 w 530683"/>
                    <a:gd name="connsiteY0" fmla="*/ 333505 h 660689"/>
                    <a:gd name="connsiteX1" fmla="*/ 374665 w 530683"/>
                    <a:gd name="connsiteY1" fmla="*/ 130 h 660689"/>
                    <a:gd name="connsiteX2" fmla="*/ 516210 w 530683"/>
                    <a:gd name="connsiteY2" fmla="*/ 371605 h 660689"/>
                    <a:gd name="connsiteX3" fmla="*/ 12715 w 530683"/>
                    <a:gd name="connsiteY3" fmla="*/ 660530 h 660689"/>
                    <a:gd name="connsiteX4" fmla="*/ 169620 w 530683"/>
                    <a:gd name="connsiteY4" fmla="*/ 333505 h 660689"/>
                    <a:gd name="connsiteX0" fmla="*/ 169620 w 541315"/>
                    <a:gd name="connsiteY0" fmla="*/ 333487 h 660671"/>
                    <a:gd name="connsiteX1" fmla="*/ 374665 w 541315"/>
                    <a:gd name="connsiteY1" fmla="*/ 112 h 660671"/>
                    <a:gd name="connsiteX2" fmla="*/ 516210 w 541315"/>
                    <a:gd name="connsiteY2" fmla="*/ 371587 h 660671"/>
                    <a:gd name="connsiteX3" fmla="*/ 12715 w 541315"/>
                    <a:gd name="connsiteY3" fmla="*/ 660512 h 660671"/>
                    <a:gd name="connsiteX4" fmla="*/ 169620 w 541315"/>
                    <a:gd name="connsiteY4" fmla="*/ 333487 h 660671"/>
                    <a:gd name="connsiteX0" fmla="*/ 176192 w 547887"/>
                    <a:gd name="connsiteY0" fmla="*/ 333487 h 680275"/>
                    <a:gd name="connsiteX1" fmla="*/ 381237 w 547887"/>
                    <a:gd name="connsiteY1" fmla="*/ 112 h 680275"/>
                    <a:gd name="connsiteX2" fmla="*/ 522782 w 547887"/>
                    <a:gd name="connsiteY2" fmla="*/ 371587 h 680275"/>
                    <a:gd name="connsiteX3" fmla="*/ 19287 w 547887"/>
                    <a:gd name="connsiteY3" fmla="*/ 660512 h 680275"/>
                    <a:gd name="connsiteX4" fmla="*/ 176192 w 547887"/>
                    <a:gd name="connsiteY4" fmla="*/ 333487 h 680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7887" h="680275">
                      <a:moveTo>
                        <a:pt x="176192" y="333487"/>
                      </a:moveTo>
                      <a:cubicBezTo>
                        <a:pt x="236517" y="223420"/>
                        <a:pt x="228222" y="6462"/>
                        <a:pt x="381237" y="112"/>
                      </a:cubicBezTo>
                      <a:cubicBezTo>
                        <a:pt x="534252" y="-6238"/>
                        <a:pt x="583107" y="261520"/>
                        <a:pt x="522782" y="371587"/>
                      </a:cubicBezTo>
                      <a:cubicBezTo>
                        <a:pt x="462457" y="481654"/>
                        <a:pt x="96102" y="755762"/>
                        <a:pt x="19287" y="660512"/>
                      </a:cubicBezTo>
                      <a:cubicBezTo>
                        <a:pt x="-57528" y="565262"/>
                        <a:pt x="115867" y="443554"/>
                        <a:pt x="176192" y="33348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4" name="楕円 8">
                  <a:extLst>
                    <a:ext uri="{FF2B5EF4-FFF2-40B4-BE49-F238E27FC236}">
                      <a16:creationId xmlns:a16="http://schemas.microsoft.com/office/drawing/2014/main" id="{6469407A-E2D6-424E-86D5-BBED7A9D8100}"/>
                    </a:ext>
                  </a:extLst>
                </p:cNvPr>
                <p:cNvSpPr/>
                <p:nvPr/>
              </p:nvSpPr>
              <p:spPr>
                <a:xfrm rot="8100000">
                  <a:off x="2212490" y="4189427"/>
                  <a:ext cx="231680" cy="279188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  <a:gd name="connsiteX0" fmla="*/ 64464 w 556111"/>
                    <a:gd name="connsiteY0" fmla="*/ 359633 h 642212"/>
                    <a:gd name="connsiteX1" fmla="*/ 104409 w 556111"/>
                    <a:gd name="connsiteY1" fmla="*/ 858 h 642212"/>
                    <a:gd name="connsiteX2" fmla="*/ 550754 w 556111"/>
                    <a:gd name="connsiteY2" fmla="*/ 353283 h 642212"/>
                    <a:gd name="connsiteX3" fmla="*/ 333009 w 556111"/>
                    <a:gd name="connsiteY3" fmla="*/ 642208 h 642212"/>
                    <a:gd name="connsiteX4" fmla="*/ 64464 w 556111"/>
                    <a:gd name="connsiteY4" fmla="*/ 359633 h 642212"/>
                    <a:gd name="connsiteX0" fmla="*/ 56070 w 542622"/>
                    <a:gd name="connsiteY0" fmla="*/ 359633 h 642212"/>
                    <a:gd name="connsiteX1" fmla="*/ 96015 w 542622"/>
                    <a:gd name="connsiteY1" fmla="*/ 858 h 642212"/>
                    <a:gd name="connsiteX2" fmla="*/ 542360 w 542622"/>
                    <a:gd name="connsiteY2" fmla="*/ 353283 h 642212"/>
                    <a:gd name="connsiteX3" fmla="*/ 159515 w 542622"/>
                    <a:gd name="connsiteY3" fmla="*/ 642208 h 642212"/>
                    <a:gd name="connsiteX4" fmla="*/ 56070 w 542622"/>
                    <a:gd name="connsiteY4" fmla="*/ 359633 h 642212"/>
                    <a:gd name="connsiteX0" fmla="*/ 56070 w 542695"/>
                    <a:gd name="connsiteY0" fmla="*/ 359633 h 653971"/>
                    <a:gd name="connsiteX1" fmla="*/ 96015 w 542695"/>
                    <a:gd name="connsiteY1" fmla="*/ 858 h 653971"/>
                    <a:gd name="connsiteX2" fmla="*/ 542360 w 542695"/>
                    <a:gd name="connsiteY2" fmla="*/ 353283 h 653971"/>
                    <a:gd name="connsiteX3" fmla="*/ 159515 w 542695"/>
                    <a:gd name="connsiteY3" fmla="*/ 642208 h 653971"/>
                    <a:gd name="connsiteX4" fmla="*/ 56070 w 542695"/>
                    <a:gd name="connsiteY4" fmla="*/ 359633 h 6539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2695" h="653971">
                      <a:moveTo>
                        <a:pt x="56070" y="359633"/>
                      </a:moveTo>
                      <a:cubicBezTo>
                        <a:pt x="45487" y="252741"/>
                        <a:pt x="-86633" y="-17134"/>
                        <a:pt x="96015" y="858"/>
                      </a:cubicBezTo>
                      <a:cubicBezTo>
                        <a:pt x="278663" y="18850"/>
                        <a:pt x="531777" y="246391"/>
                        <a:pt x="542360" y="353283"/>
                      </a:cubicBezTo>
                      <a:cubicBezTo>
                        <a:pt x="552943" y="460175"/>
                        <a:pt x="310413" y="711000"/>
                        <a:pt x="159515" y="642208"/>
                      </a:cubicBezTo>
                      <a:cubicBezTo>
                        <a:pt x="8617" y="573416"/>
                        <a:pt x="66653" y="466525"/>
                        <a:pt x="56070" y="359633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5" name="楕円 8">
                  <a:extLst>
                    <a:ext uri="{FF2B5EF4-FFF2-40B4-BE49-F238E27FC236}">
                      <a16:creationId xmlns:a16="http://schemas.microsoft.com/office/drawing/2014/main" id="{8C7A2E08-DD31-4E07-85D3-66352BAC505D}"/>
                    </a:ext>
                  </a:extLst>
                </p:cNvPr>
                <p:cNvSpPr/>
                <p:nvPr/>
              </p:nvSpPr>
              <p:spPr>
                <a:xfrm rot="8100000">
                  <a:off x="3477052" y="3671317"/>
                  <a:ext cx="178944" cy="280848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33625 w 575284"/>
                    <a:gd name="connsiteY0" fmla="*/ 282575 h 521745"/>
                    <a:gd name="connsiteX1" fmla="*/ 302170 w 575284"/>
                    <a:gd name="connsiteY1" fmla="*/ 0 h 521745"/>
                    <a:gd name="connsiteX2" fmla="*/ 570715 w 575284"/>
                    <a:gd name="connsiteY2" fmla="*/ 282575 h 521745"/>
                    <a:gd name="connsiteX3" fmla="*/ 103094 w 575284"/>
                    <a:gd name="connsiteY3" fmla="*/ 521745 h 521745"/>
                    <a:gd name="connsiteX4" fmla="*/ 33625 w 575284"/>
                    <a:gd name="connsiteY4" fmla="*/ 282575 h 521745"/>
                    <a:gd name="connsiteX0" fmla="*/ 59109 w 596398"/>
                    <a:gd name="connsiteY0" fmla="*/ 304278 h 543448"/>
                    <a:gd name="connsiteX1" fmla="*/ 71698 w 596398"/>
                    <a:gd name="connsiteY1" fmla="*/ 0 h 543448"/>
                    <a:gd name="connsiteX2" fmla="*/ 596199 w 596398"/>
                    <a:gd name="connsiteY2" fmla="*/ 304278 h 543448"/>
                    <a:gd name="connsiteX3" fmla="*/ 128578 w 596398"/>
                    <a:gd name="connsiteY3" fmla="*/ 543448 h 543448"/>
                    <a:gd name="connsiteX4" fmla="*/ 59109 w 596398"/>
                    <a:gd name="connsiteY4" fmla="*/ 304278 h 543448"/>
                    <a:gd name="connsiteX0" fmla="*/ 88470 w 625760"/>
                    <a:gd name="connsiteY0" fmla="*/ 309172 h 548342"/>
                    <a:gd name="connsiteX1" fmla="*/ 101059 w 625760"/>
                    <a:gd name="connsiteY1" fmla="*/ 4894 h 548342"/>
                    <a:gd name="connsiteX2" fmla="*/ 625560 w 625760"/>
                    <a:gd name="connsiteY2" fmla="*/ 309172 h 548342"/>
                    <a:gd name="connsiteX3" fmla="*/ 157939 w 625760"/>
                    <a:gd name="connsiteY3" fmla="*/ 548342 h 548342"/>
                    <a:gd name="connsiteX4" fmla="*/ 88470 w 625760"/>
                    <a:gd name="connsiteY4" fmla="*/ 309172 h 548342"/>
                    <a:gd name="connsiteX0" fmla="*/ 88470 w 625760"/>
                    <a:gd name="connsiteY0" fmla="*/ 309172 h 562099"/>
                    <a:gd name="connsiteX1" fmla="*/ 101059 w 625760"/>
                    <a:gd name="connsiteY1" fmla="*/ 4894 h 562099"/>
                    <a:gd name="connsiteX2" fmla="*/ 625560 w 625760"/>
                    <a:gd name="connsiteY2" fmla="*/ 309172 h 562099"/>
                    <a:gd name="connsiteX3" fmla="*/ 157939 w 625760"/>
                    <a:gd name="connsiteY3" fmla="*/ 548342 h 562099"/>
                    <a:gd name="connsiteX4" fmla="*/ 88470 w 625760"/>
                    <a:gd name="connsiteY4" fmla="*/ 309172 h 562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5760" h="562099">
                      <a:moveTo>
                        <a:pt x="88470" y="309172"/>
                      </a:moveTo>
                      <a:cubicBezTo>
                        <a:pt x="78990" y="218597"/>
                        <a:pt x="-113613" y="48299"/>
                        <a:pt x="101059" y="4894"/>
                      </a:cubicBezTo>
                      <a:cubicBezTo>
                        <a:pt x="315731" y="-38511"/>
                        <a:pt x="616080" y="218597"/>
                        <a:pt x="625560" y="309172"/>
                      </a:cubicBezTo>
                      <a:cubicBezTo>
                        <a:pt x="635040" y="399747"/>
                        <a:pt x="306252" y="618875"/>
                        <a:pt x="157939" y="548342"/>
                      </a:cubicBezTo>
                      <a:cubicBezTo>
                        <a:pt x="9626" y="477809"/>
                        <a:pt x="97950" y="399747"/>
                        <a:pt x="88470" y="30917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6" name="楕円 8">
                  <a:extLst>
                    <a:ext uri="{FF2B5EF4-FFF2-40B4-BE49-F238E27FC236}">
                      <a16:creationId xmlns:a16="http://schemas.microsoft.com/office/drawing/2014/main" id="{496F1FCD-38C8-4383-8484-95960837E81B}"/>
                    </a:ext>
                  </a:extLst>
                </p:cNvPr>
                <p:cNvSpPr/>
                <p:nvPr/>
              </p:nvSpPr>
              <p:spPr>
                <a:xfrm rot="3600000">
                  <a:off x="3227595" y="4052388"/>
                  <a:ext cx="242950" cy="241266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9100" h="565150">
                      <a:moveTo>
                        <a:pt x="12908" y="282575"/>
                      </a:moveTo>
                      <a:cubicBezTo>
                        <a:pt x="76408" y="126513"/>
                        <a:pt x="133140" y="0"/>
                        <a:pt x="281453" y="0"/>
                      </a:cubicBezTo>
                      <a:cubicBezTo>
                        <a:pt x="429766" y="0"/>
                        <a:pt x="467448" y="145563"/>
                        <a:pt x="549998" y="282575"/>
                      </a:cubicBezTo>
                      <a:cubicBezTo>
                        <a:pt x="632548" y="419587"/>
                        <a:pt x="429766" y="565150"/>
                        <a:pt x="281453" y="565150"/>
                      </a:cubicBezTo>
                      <a:cubicBezTo>
                        <a:pt x="133140" y="565150"/>
                        <a:pt x="-50592" y="438637"/>
                        <a:pt x="12908" y="28257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7" name="楕円 8">
                  <a:extLst>
                    <a:ext uri="{FF2B5EF4-FFF2-40B4-BE49-F238E27FC236}">
                      <a16:creationId xmlns:a16="http://schemas.microsoft.com/office/drawing/2014/main" id="{A4783E78-5F33-4E84-97FD-1030E93DE262}"/>
                    </a:ext>
                  </a:extLst>
                </p:cNvPr>
                <p:cNvSpPr/>
                <p:nvPr/>
              </p:nvSpPr>
              <p:spPr>
                <a:xfrm rot="3600000">
                  <a:off x="2608479" y="3668875"/>
                  <a:ext cx="222008" cy="282374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0039" h="661433">
                      <a:moveTo>
                        <a:pt x="2090" y="378851"/>
                      </a:moveTo>
                      <a:cubicBezTo>
                        <a:pt x="27490" y="205284"/>
                        <a:pt x="164187" y="-16966"/>
                        <a:pt x="346835" y="1026"/>
                      </a:cubicBezTo>
                      <a:cubicBezTo>
                        <a:pt x="529483" y="19018"/>
                        <a:pt x="367730" y="256084"/>
                        <a:pt x="488380" y="372501"/>
                      </a:cubicBezTo>
                      <a:cubicBezTo>
                        <a:pt x="609030" y="488918"/>
                        <a:pt x="351683" y="660368"/>
                        <a:pt x="270635" y="661426"/>
                      </a:cubicBezTo>
                      <a:cubicBezTo>
                        <a:pt x="189587" y="662484"/>
                        <a:pt x="-23310" y="552418"/>
                        <a:pt x="2090" y="37885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8" name="楕円 8">
                  <a:extLst>
                    <a:ext uri="{FF2B5EF4-FFF2-40B4-BE49-F238E27FC236}">
                      <a16:creationId xmlns:a16="http://schemas.microsoft.com/office/drawing/2014/main" id="{7B7AFF4A-06C1-43CE-8F83-BDF0DA002A41}"/>
                    </a:ext>
                  </a:extLst>
                </p:cNvPr>
                <p:cNvSpPr/>
                <p:nvPr/>
              </p:nvSpPr>
              <p:spPr>
                <a:xfrm rot="3600000">
                  <a:off x="3574480" y="4020982"/>
                  <a:ext cx="233900" cy="290416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  <a:gd name="connsiteX0" fmla="*/ 63551 w 580572"/>
                    <a:gd name="connsiteY0" fmla="*/ 378638 h 661217"/>
                    <a:gd name="connsiteX1" fmla="*/ 408296 w 580572"/>
                    <a:gd name="connsiteY1" fmla="*/ 813 h 661217"/>
                    <a:gd name="connsiteX2" fmla="*/ 549841 w 580572"/>
                    <a:gd name="connsiteY2" fmla="*/ 372288 h 661217"/>
                    <a:gd name="connsiteX3" fmla="*/ 46346 w 580572"/>
                    <a:gd name="connsiteY3" fmla="*/ 661213 h 661217"/>
                    <a:gd name="connsiteX4" fmla="*/ 63551 w 580572"/>
                    <a:gd name="connsiteY4" fmla="*/ 378638 h 661217"/>
                    <a:gd name="connsiteX0" fmla="*/ 66281 w 583302"/>
                    <a:gd name="connsiteY0" fmla="*/ 378638 h 673093"/>
                    <a:gd name="connsiteX1" fmla="*/ 411026 w 583302"/>
                    <a:gd name="connsiteY1" fmla="*/ 813 h 673093"/>
                    <a:gd name="connsiteX2" fmla="*/ 552571 w 583302"/>
                    <a:gd name="connsiteY2" fmla="*/ 372288 h 673093"/>
                    <a:gd name="connsiteX3" fmla="*/ 49076 w 583302"/>
                    <a:gd name="connsiteY3" fmla="*/ 661213 h 673093"/>
                    <a:gd name="connsiteX4" fmla="*/ 66281 w 583302"/>
                    <a:gd name="connsiteY4" fmla="*/ 378638 h 673093"/>
                    <a:gd name="connsiteX0" fmla="*/ 169620 w 530683"/>
                    <a:gd name="connsiteY0" fmla="*/ 333505 h 660689"/>
                    <a:gd name="connsiteX1" fmla="*/ 374665 w 530683"/>
                    <a:gd name="connsiteY1" fmla="*/ 130 h 660689"/>
                    <a:gd name="connsiteX2" fmla="*/ 516210 w 530683"/>
                    <a:gd name="connsiteY2" fmla="*/ 371605 h 660689"/>
                    <a:gd name="connsiteX3" fmla="*/ 12715 w 530683"/>
                    <a:gd name="connsiteY3" fmla="*/ 660530 h 660689"/>
                    <a:gd name="connsiteX4" fmla="*/ 169620 w 530683"/>
                    <a:gd name="connsiteY4" fmla="*/ 333505 h 660689"/>
                    <a:gd name="connsiteX0" fmla="*/ 169620 w 541315"/>
                    <a:gd name="connsiteY0" fmla="*/ 333487 h 660671"/>
                    <a:gd name="connsiteX1" fmla="*/ 374665 w 541315"/>
                    <a:gd name="connsiteY1" fmla="*/ 112 h 660671"/>
                    <a:gd name="connsiteX2" fmla="*/ 516210 w 541315"/>
                    <a:gd name="connsiteY2" fmla="*/ 371587 h 660671"/>
                    <a:gd name="connsiteX3" fmla="*/ 12715 w 541315"/>
                    <a:gd name="connsiteY3" fmla="*/ 660512 h 660671"/>
                    <a:gd name="connsiteX4" fmla="*/ 169620 w 541315"/>
                    <a:gd name="connsiteY4" fmla="*/ 333487 h 660671"/>
                    <a:gd name="connsiteX0" fmla="*/ 176192 w 547887"/>
                    <a:gd name="connsiteY0" fmla="*/ 333487 h 680275"/>
                    <a:gd name="connsiteX1" fmla="*/ 381237 w 547887"/>
                    <a:gd name="connsiteY1" fmla="*/ 112 h 680275"/>
                    <a:gd name="connsiteX2" fmla="*/ 522782 w 547887"/>
                    <a:gd name="connsiteY2" fmla="*/ 371587 h 680275"/>
                    <a:gd name="connsiteX3" fmla="*/ 19287 w 547887"/>
                    <a:gd name="connsiteY3" fmla="*/ 660512 h 680275"/>
                    <a:gd name="connsiteX4" fmla="*/ 176192 w 547887"/>
                    <a:gd name="connsiteY4" fmla="*/ 333487 h 680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7887" h="680275">
                      <a:moveTo>
                        <a:pt x="176192" y="333487"/>
                      </a:moveTo>
                      <a:cubicBezTo>
                        <a:pt x="236517" y="223420"/>
                        <a:pt x="228222" y="6462"/>
                        <a:pt x="381237" y="112"/>
                      </a:cubicBezTo>
                      <a:cubicBezTo>
                        <a:pt x="534252" y="-6238"/>
                        <a:pt x="583107" y="261520"/>
                        <a:pt x="522782" y="371587"/>
                      </a:cubicBezTo>
                      <a:cubicBezTo>
                        <a:pt x="462457" y="481654"/>
                        <a:pt x="96102" y="755762"/>
                        <a:pt x="19287" y="660512"/>
                      </a:cubicBezTo>
                      <a:cubicBezTo>
                        <a:pt x="-57528" y="565262"/>
                        <a:pt x="115867" y="443554"/>
                        <a:pt x="176192" y="33348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9" name="楕円 8">
                  <a:extLst>
                    <a:ext uri="{FF2B5EF4-FFF2-40B4-BE49-F238E27FC236}">
                      <a16:creationId xmlns:a16="http://schemas.microsoft.com/office/drawing/2014/main" id="{09B8CE9A-76FB-4C0A-ACA5-6DAE28FC9DB2}"/>
                    </a:ext>
                  </a:extLst>
                </p:cNvPr>
                <p:cNvSpPr/>
                <p:nvPr/>
              </p:nvSpPr>
              <p:spPr>
                <a:xfrm rot="3600000">
                  <a:off x="2525831" y="4342259"/>
                  <a:ext cx="231680" cy="279186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  <a:gd name="connsiteX0" fmla="*/ 64464 w 556111"/>
                    <a:gd name="connsiteY0" fmla="*/ 359633 h 642212"/>
                    <a:gd name="connsiteX1" fmla="*/ 104409 w 556111"/>
                    <a:gd name="connsiteY1" fmla="*/ 858 h 642212"/>
                    <a:gd name="connsiteX2" fmla="*/ 550754 w 556111"/>
                    <a:gd name="connsiteY2" fmla="*/ 353283 h 642212"/>
                    <a:gd name="connsiteX3" fmla="*/ 333009 w 556111"/>
                    <a:gd name="connsiteY3" fmla="*/ 642208 h 642212"/>
                    <a:gd name="connsiteX4" fmla="*/ 64464 w 556111"/>
                    <a:gd name="connsiteY4" fmla="*/ 359633 h 642212"/>
                    <a:gd name="connsiteX0" fmla="*/ 56070 w 542622"/>
                    <a:gd name="connsiteY0" fmla="*/ 359633 h 642212"/>
                    <a:gd name="connsiteX1" fmla="*/ 96015 w 542622"/>
                    <a:gd name="connsiteY1" fmla="*/ 858 h 642212"/>
                    <a:gd name="connsiteX2" fmla="*/ 542360 w 542622"/>
                    <a:gd name="connsiteY2" fmla="*/ 353283 h 642212"/>
                    <a:gd name="connsiteX3" fmla="*/ 159515 w 542622"/>
                    <a:gd name="connsiteY3" fmla="*/ 642208 h 642212"/>
                    <a:gd name="connsiteX4" fmla="*/ 56070 w 542622"/>
                    <a:gd name="connsiteY4" fmla="*/ 359633 h 642212"/>
                    <a:gd name="connsiteX0" fmla="*/ 56070 w 542695"/>
                    <a:gd name="connsiteY0" fmla="*/ 359633 h 653971"/>
                    <a:gd name="connsiteX1" fmla="*/ 96015 w 542695"/>
                    <a:gd name="connsiteY1" fmla="*/ 858 h 653971"/>
                    <a:gd name="connsiteX2" fmla="*/ 542360 w 542695"/>
                    <a:gd name="connsiteY2" fmla="*/ 353283 h 653971"/>
                    <a:gd name="connsiteX3" fmla="*/ 159515 w 542695"/>
                    <a:gd name="connsiteY3" fmla="*/ 642208 h 653971"/>
                    <a:gd name="connsiteX4" fmla="*/ 56070 w 542695"/>
                    <a:gd name="connsiteY4" fmla="*/ 359633 h 6539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2695" h="653971">
                      <a:moveTo>
                        <a:pt x="56070" y="359633"/>
                      </a:moveTo>
                      <a:cubicBezTo>
                        <a:pt x="45487" y="252741"/>
                        <a:pt x="-86633" y="-17134"/>
                        <a:pt x="96015" y="858"/>
                      </a:cubicBezTo>
                      <a:cubicBezTo>
                        <a:pt x="278663" y="18850"/>
                        <a:pt x="531777" y="246391"/>
                        <a:pt x="542360" y="353283"/>
                      </a:cubicBezTo>
                      <a:cubicBezTo>
                        <a:pt x="552943" y="460175"/>
                        <a:pt x="310413" y="711000"/>
                        <a:pt x="159515" y="642208"/>
                      </a:cubicBezTo>
                      <a:cubicBezTo>
                        <a:pt x="8617" y="573416"/>
                        <a:pt x="66653" y="466525"/>
                        <a:pt x="56070" y="359633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40" name="楕円 8">
                  <a:extLst>
                    <a:ext uri="{FF2B5EF4-FFF2-40B4-BE49-F238E27FC236}">
                      <a16:creationId xmlns:a16="http://schemas.microsoft.com/office/drawing/2014/main" id="{875EDD2F-F536-4885-8430-AE17B60E2D33}"/>
                    </a:ext>
                  </a:extLst>
                </p:cNvPr>
                <p:cNvSpPr/>
                <p:nvPr/>
              </p:nvSpPr>
              <p:spPr>
                <a:xfrm rot="3600000">
                  <a:off x="3870565" y="3839142"/>
                  <a:ext cx="178944" cy="280846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33625 w 575284"/>
                    <a:gd name="connsiteY0" fmla="*/ 282575 h 521745"/>
                    <a:gd name="connsiteX1" fmla="*/ 302170 w 575284"/>
                    <a:gd name="connsiteY1" fmla="*/ 0 h 521745"/>
                    <a:gd name="connsiteX2" fmla="*/ 570715 w 575284"/>
                    <a:gd name="connsiteY2" fmla="*/ 282575 h 521745"/>
                    <a:gd name="connsiteX3" fmla="*/ 103094 w 575284"/>
                    <a:gd name="connsiteY3" fmla="*/ 521745 h 521745"/>
                    <a:gd name="connsiteX4" fmla="*/ 33625 w 575284"/>
                    <a:gd name="connsiteY4" fmla="*/ 282575 h 521745"/>
                    <a:gd name="connsiteX0" fmla="*/ 59109 w 596398"/>
                    <a:gd name="connsiteY0" fmla="*/ 304278 h 543448"/>
                    <a:gd name="connsiteX1" fmla="*/ 71698 w 596398"/>
                    <a:gd name="connsiteY1" fmla="*/ 0 h 543448"/>
                    <a:gd name="connsiteX2" fmla="*/ 596199 w 596398"/>
                    <a:gd name="connsiteY2" fmla="*/ 304278 h 543448"/>
                    <a:gd name="connsiteX3" fmla="*/ 128578 w 596398"/>
                    <a:gd name="connsiteY3" fmla="*/ 543448 h 543448"/>
                    <a:gd name="connsiteX4" fmla="*/ 59109 w 596398"/>
                    <a:gd name="connsiteY4" fmla="*/ 304278 h 543448"/>
                    <a:gd name="connsiteX0" fmla="*/ 88470 w 625760"/>
                    <a:gd name="connsiteY0" fmla="*/ 309172 h 548342"/>
                    <a:gd name="connsiteX1" fmla="*/ 101059 w 625760"/>
                    <a:gd name="connsiteY1" fmla="*/ 4894 h 548342"/>
                    <a:gd name="connsiteX2" fmla="*/ 625560 w 625760"/>
                    <a:gd name="connsiteY2" fmla="*/ 309172 h 548342"/>
                    <a:gd name="connsiteX3" fmla="*/ 157939 w 625760"/>
                    <a:gd name="connsiteY3" fmla="*/ 548342 h 548342"/>
                    <a:gd name="connsiteX4" fmla="*/ 88470 w 625760"/>
                    <a:gd name="connsiteY4" fmla="*/ 309172 h 548342"/>
                    <a:gd name="connsiteX0" fmla="*/ 88470 w 625760"/>
                    <a:gd name="connsiteY0" fmla="*/ 309172 h 562099"/>
                    <a:gd name="connsiteX1" fmla="*/ 101059 w 625760"/>
                    <a:gd name="connsiteY1" fmla="*/ 4894 h 562099"/>
                    <a:gd name="connsiteX2" fmla="*/ 625560 w 625760"/>
                    <a:gd name="connsiteY2" fmla="*/ 309172 h 562099"/>
                    <a:gd name="connsiteX3" fmla="*/ 157939 w 625760"/>
                    <a:gd name="connsiteY3" fmla="*/ 548342 h 562099"/>
                    <a:gd name="connsiteX4" fmla="*/ 88470 w 625760"/>
                    <a:gd name="connsiteY4" fmla="*/ 309172 h 562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5760" h="562099">
                      <a:moveTo>
                        <a:pt x="88470" y="309172"/>
                      </a:moveTo>
                      <a:cubicBezTo>
                        <a:pt x="78990" y="218597"/>
                        <a:pt x="-113613" y="48299"/>
                        <a:pt x="101059" y="4894"/>
                      </a:cubicBezTo>
                      <a:cubicBezTo>
                        <a:pt x="315731" y="-38511"/>
                        <a:pt x="616080" y="218597"/>
                        <a:pt x="625560" y="309172"/>
                      </a:cubicBezTo>
                      <a:cubicBezTo>
                        <a:pt x="635040" y="399747"/>
                        <a:pt x="306252" y="618875"/>
                        <a:pt x="157939" y="548342"/>
                      </a:cubicBezTo>
                      <a:cubicBezTo>
                        <a:pt x="9626" y="477809"/>
                        <a:pt x="97950" y="399747"/>
                        <a:pt x="88470" y="30917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41" name="楕円 8">
                  <a:extLst>
                    <a:ext uri="{FF2B5EF4-FFF2-40B4-BE49-F238E27FC236}">
                      <a16:creationId xmlns:a16="http://schemas.microsoft.com/office/drawing/2014/main" id="{F87175C6-03C6-480B-9C6D-989F69DD0D96}"/>
                    </a:ext>
                  </a:extLst>
                </p:cNvPr>
                <p:cNvSpPr/>
                <p:nvPr/>
              </p:nvSpPr>
              <p:spPr>
                <a:xfrm>
                  <a:off x="3127671" y="3427394"/>
                  <a:ext cx="242956" cy="241268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9100" h="565150">
                      <a:moveTo>
                        <a:pt x="12908" y="282575"/>
                      </a:moveTo>
                      <a:cubicBezTo>
                        <a:pt x="76408" y="126513"/>
                        <a:pt x="133140" y="0"/>
                        <a:pt x="281453" y="0"/>
                      </a:cubicBezTo>
                      <a:cubicBezTo>
                        <a:pt x="429766" y="0"/>
                        <a:pt x="467448" y="145563"/>
                        <a:pt x="549998" y="282575"/>
                      </a:cubicBezTo>
                      <a:cubicBezTo>
                        <a:pt x="632548" y="419587"/>
                        <a:pt x="429766" y="565150"/>
                        <a:pt x="281453" y="565150"/>
                      </a:cubicBezTo>
                      <a:cubicBezTo>
                        <a:pt x="133140" y="565150"/>
                        <a:pt x="-50592" y="438637"/>
                        <a:pt x="12908" y="28257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42" name="楕円 8">
                  <a:extLst>
                    <a:ext uri="{FF2B5EF4-FFF2-40B4-BE49-F238E27FC236}">
                      <a16:creationId xmlns:a16="http://schemas.microsoft.com/office/drawing/2014/main" id="{DF32B121-3D87-4BD8-9B59-33F9ED313E0C}"/>
                    </a:ext>
                  </a:extLst>
                </p:cNvPr>
                <p:cNvSpPr/>
                <p:nvPr/>
              </p:nvSpPr>
              <p:spPr>
                <a:xfrm rot="3600000">
                  <a:off x="2927264" y="4186990"/>
                  <a:ext cx="233900" cy="290416"/>
                </a:xfrm>
                <a:custGeom>
                  <a:avLst/>
                  <a:gdLst>
                    <a:gd name="connsiteX0" fmla="*/ 0 w 537090"/>
                    <a:gd name="connsiteY0" fmla="*/ 282575 h 565150"/>
                    <a:gd name="connsiteX1" fmla="*/ 268545 w 537090"/>
                    <a:gd name="connsiteY1" fmla="*/ 0 h 565150"/>
                    <a:gd name="connsiteX2" fmla="*/ 537090 w 537090"/>
                    <a:gd name="connsiteY2" fmla="*/ 282575 h 565150"/>
                    <a:gd name="connsiteX3" fmla="*/ 268545 w 537090"/>
                    <a:gd name="connsiteY3" fmla="*/ 565150 h 565150"/>
                    <a:gd name="connsiteX4" fmla="*/ 0 w 537090"/>
                    <a:gd name="connsiteY4" fmla="*/ 282575 h 565150"/>
                    <a:gd name="connsiteX0" fmla="*/ 12908 w 549998"/>
                    <a:gd name="connsiteY0" fmla="*/ 282575 h 565150"/>
                    <a:gd name="connsiteX1" fmla="*/ 281453 w 549998"/>
                    <a:gd name="connsiteY1" fmla="*/ 0 h 565150"/>
                    <a:gd name="connsiteX2" fmla="*/ 549998 w 549998"/>
                    <a:gd name="connsiteY2" fmla="*/ 282575 h 565150"/>
                    <a:gd name="connsiteX3" fmla="*/ 281453 w 549998"/>
                    <a:gd name="connsiteY3" fmla="*/ 565150 h 565150"/>
                    <a:gd name="connsiteX4" fmla="*/ 12908 w 549998"/>
                    <a:gd name="connsiteY4" fmla="*/ 282575 h 565150"/>
                    <a:gd name="connsiteX0" fmla="*/ 12908 w 569100"/>
                    <a:gd name="connsiteY0" fmla="*/ 282575 h 565150"/>
                    <a:gd name="connsiteX1" fmla="*/ 281453 w 569100"/>
                    <a:gd name="connsiteY1" fmla="*/ 0 h 565150"/>
                    <a:gd name="connsiteX2" fmla="*/ 549998 w 569100"/>
                    <a:gd name="connsiteY2" fmla="*/ 282575 h 565150"/>
                    <a:gd name="connsiteX3" fmla="*/ 281453 w 569100"/>
                    <a:gd name="connsiteY3" fmla="*/ 565150 h 565150"/>
                    <a:gd name="connsiteX4" fmla="*/ 12908 w 569100"/>
                    <a:gd name="connsiteY4" fmla="*/ 282575 h 565150"/>
                    <a:gd name="connsiteX0" fmla="*/ 842 w 539657"/>
                    <a:gd name="connsiteY0" fmla="*/ 377825 h 660400"/>
                    <a:gd name="connsiteX1" fmla="*/ 345587 w 539657"/>
                    <a:gd name="connsiteY1" fmla="*/ 0 h 660400"/>
                    <a:gd name="connsiteX2" fmla="*/ 537932 w 539657"/>
                    <a:gd name="connsiteY2" fmla="*/ 377825 h 660400"/>
                    <a:gd name="connsiteX3" fmla="*/ 269387 w 539657"/>
                    <a:gd name="connsiteY3" fmla="*/ 660400 h 660400"/>
                    <a:gd name="connsiteX4" fmla="*/ 842 w 539657"/>
                    <a:gd name="connsiteY4" fmla="*/ 377825 h 660400"/>
                    <a:gd name="connsiteX0" fmla="*/ 842 w 539076"/>
                    <a:gd name="connsiteY0" fmla="*/ 383270 h 665845"/>
                    <a:gd name="connsiteX1" fmla="*/ 345587 w 539076"/>
                    <a:gd name="connsiteY1" fmla="*/ 5445 h 665845"/>
                    <a:gd name="connsiteX2" fmla="*/ 537932 w 539076"/>
                    <a:gd name="connsiteY2" fmla="*/ 383270 h 665845"/>
                    <a:gd name="connsiteX3" fmla="*/ 269387 w 539076"/>
                    <a:gd name="connsiteY3" fmla="*/ 665845 h 665845"/>
                    <a:gd name="connsiteX4" fmla="*/ 842 w 539076"/>
                    <a:gd name="connsiteY4" fmla="*/ 383270 h 665845"/>
                    <a:gd name="connsiteX0" fmla="*/ 578 w 488309"/>
                    <a:gd name="connsiteY0" fmla="*/ 377829 h 660408"/>
                    <a:gd name="connsiteX1" fmla="*/ 345323 w 488309"/>
                    <a:gd name="connsiteY1" fmla="*/ 4 h 660408"/>
                    <a:gd name="connsiteX2" fmla="*/ 486868 w 488309"/>
                    <a:gd name="connsiteY2" fmla="*/ 371479 h 660408"/>
                    <a:gd name="connsiteX3" fmla="*/ 269123 w 488309"/>
                    <a:gd name="connsiteY3" fmla="*/ 660404 h 660408"/>
                    <a:gd name="connsiteX4" fmla="*/ 578 w 488309"/>
                    <a:gd name="connsiteY4" fmla="*/ 377829 h 660408"/>
                    <a:gd name="connsiteX0" fmla="*/ 578 w 518527"/>
                    <a:gd name="connsiteY0" fmla="*/ 377829 h 660408"/>
                    <a:gd name="connsiteX1" fmla="*/ 345323 w 518527"/>
                    <a:gd name="connsiteY1" fmla="*/ 4 h 660408"/>
                    <a:gd name="connsiteX2" fmla="*/ 486868 w 518527"/>
                    <a:gd name="connsiteY2" fmla="*/ 371479 h 660408"/>
                    <a:gd name="connsiteX3" fmla="*/ 269123 w 518527"/>
                    <a:gd name="connsiteY3" fmla="*/ 660404 h 660408"/>
                    <a:gd name="connsiteX4" fmla="*/ 578 w 518527"/>
                    <a:gd name="connsiteY4" fmla="*/ 377829 h 660408"/>
                    <a:gd name="connsiteX0" fmla="*/ 2090 w 520039"/>
                    <a:gd name="connsiteY0" fmla="*/ 377829 h 660411"/>
                    <a:gd name="connsiteX1" fmla="*/ 346835 w 520039"/>
                    <a:gd name="connsiteY1" fmla="*/ 4 h 660411"/>
                    <a:gd name="connsiteX2" fmla="*/ 488380 w 520039"/>
                    <a:gd name="connsiteY2" fmla="*/ 371479 h 660411"/>
                    <a:gd name="connsiteX3" fmla="*/ 270635 w 520039"/>
                    <a:gd name="connsiteY3" fmla="*/ 660404 h 660411"/>
                    <a:gd name="connsiteX4" fmla="*/ 2090 w 520039"/>
                    <a:gd name="connsiteY4" fmla="*/ 377829 h 660411"/>
                    <a:gd name="connsiteX0" fmla="*/ 2090 w 520039"/>
                    <a:gd name="connsiteY0" fmla="*/ 378851 h 661433"/>
                    <a:gd name="connsiteX1" fmla="*/ 346835 w 520039"/>
                    <a:gd name="connsiteY1" fmla="*/ 1026 h 661433"/>
                    <a:gd name="connsiteX2" fmla="*/ 488380 w 520039"/>
                    <a:gd name="connsiteY2" fmla="*/ 372501 h 661433"/>
                    <a:gd name="connsiteX3" fmla="*/ 270635 w 520039"/>
                    <a:gd name="connsiteY3" fmla="*/ 661426 h 661433"/>
                    <a:gd name="connsiteX4" fmla="*/ 2090 w 520039"/>
                    <a:gd name="connsiteY4" fmla="*/ 378851 h 661433"/>
                    <a:gd name="connsiteX0" fmla="*/ 63551 w 580572"/>
                    <a:gd name="connsiteY0" fmla="*/ 378638 h 661217"/>
                    <a:gd name="connsiteX1" fmla="*/ 408296 w 580572"/>
                    <a:gd name="connsiteY1" fmla="*/ 813 h 661217"/>
                    <a:gd name="connsiteX2" fmla="*/ 549841 w 580572"/>
                    <a:gd name="connsiteY2" fmla="*/ 372288 h 661217"/>
                    <a:gd name="connsiteX3" fmla="*/ 46346 w 580572"/>
                    <a:gd name="connsiteY3" fmla="*/ 661213 h 661217"/>
                    <a:gd name="connsiteX4" fmla="*/ 63551 w 580572"/>
                    <a:gd name="connsiteY4" fmla="*/ 378638 h 661217"/>
                    <a:gd name="connsiteX0" fmla="*/ 66281 w 583302"/>
                    <a:gd name="connsiteY0" fmla="*/ 378638 h 673093"/>
                    <a:gd name="connsiteX1" fmla="*/ 411026 w 583302"/>
                    <a:gd name="connsiteY1" fmla="*/ 813 h 673093"/>
                    <a:gd name="connsiteX2" fmla="*/ 552571 w 583302"/>
                    <a:gd name="connsiteY2" fmla="*/ 372288 h 673093"/>
                    <a:gd name="connsiteX3" fmla="*/ 49076 w 583302"/>
                    <a:gd name="connsiteY3" fmla="*/ 661213 h 673093"/>
                    <a:gd name="connsiteX4" fmla="*/ 66281 w 583302"/>
                    <a:gd name="connsiteY4" fmla="*/ 378638 h 673093"/>
                    <a:gd name="connsiteX0" fmla="*/ 169620 w 530683"/>
                    <a:gd name="connsiteY0" fmla="*/ 333505 h 660689"/>
                    <a:gd name="connsiteX1" fmla="*/ 374665 w 530683"/>
                    <a:gd name="connsiteY1" fmla="*/ 130 h 660689"/>
                    <a:gd name="connsiteX2" fmla="*/ 516210 w 530683"/>
                    <a:gd name="connsiteY2" fmla="*/ 371605 h 660689"/>
                    <a:gd name="connsiteX3" fmla="*/ 12715 w 530683"/>
                    <a:gd name="connsiteY3" fmla="*/ 660530 h 660689"/>
                    <a:gd name="connsiteX4" fmla="*/ 169620 w 530683"/>
                    <a:gd name="connsiteY4" fmla="*/ 333505 h 660689"/>
                    <a:gd name="connsiteX0" fmla="*/ 169620 w 541315"/>
                    <a:gd name="connsiteY0" fmla="*/ 333487 h 660671"/>
                    <a:gd name="connsiteX1" fmla="*/ 374665 w 541315"/>
                    <a:gd name="connsiteY1" fmla="*/ 112 h 660671"/>
                    <a:gd name="connsiteX2" fmla="*/ 516210 w 541315"/>
                    <a:gd name="connsiteY2" fmla="*/ 371587 h 660671"/>
                    <a:gd name="connsiteX3" fmla="*/ 12715 w 541315"/>
                    <a:gd name="connsiteY3" fmla="*/ 660512 h 660671"/>
                    <a:gd name="connsiteX4" fmla="*/ 169620 w 541315"/>
                    <a:gd name="connsiteY4" fmla="*/ 333487 h 660671"/>
                    <a:gd name="connsiteX0" fmla="*/ 176192 w 547887"/>
                    <a:gd name="connsiteY0" fmla="*/ 333487 h 680275"/>
                    <a:gd name="connsiteX1" fmla="*/ 381237 w 547887"/>
                    <a:gd name="connsiteY1" fmla="*/ 112 h 680275"/>
                    <a:gd name="connsiteX2" fmla="*/ 522782 w 547887"/>
                    <a:gd name="connsiteY2" fmla="*/ 371587 h 680275"/>
                    <a:gd name="connsiteX3" fmla="*/ 19287 w 547887"/>
                    <a:gd name="connsiteY3" fmla="*/ 660512 h 680275"/>
                    <a:gd name="connsiteX4" fmla="*/ 176192 w 547887"/>
                    <a:gd name="connsiteY4" fmla="*/ 333487 h 680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7887" h="680275">
                      <a:moveTo>
                        <a:pt x="176192" y="333487"/>
                      </a:moveTo>
                      <a:cubicBezTo>
                        <a:pt x="236517" y="223420"/>
                        <a:pt x="228222" y="6462"/>
                        <a:pt x="381237" y="112"/>
                      </a:cubicBezTo>
                      <a:cubicBezTo>
                        <a:pt x="534252" y="-6238"/>
                        <a:pt x="583107" y="261520"/>
                        <a:pt x="522782" y="371587"/>
                      </a:cubicBezTo>
                      <a:cubicBezTo>
                        <a:pt x="462457" y="481654"/>
                        <a:pt x="96102" y="755762"/>
                        <a:pt x="19287" y="660512"/>
                      </a:cubicBezTo>
                      <a:cubicBezTo>
                        <a:pt x="-57528" y="565262"/>
                        <a:pt x="115867" y="443554"/>
                        <a:pt x="176192" y="33348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545" name="グループ化 2544">
                <a:extLst>
                  <a:ext uri="{FF2B5EF4-FFF2-40B4-BE49-F238E27FC236}">
                    <a16:creationId xmlns:a16="http://schemas.microsoft.com/office/drawing/2014/main" id="{9FE19B0A-20EF-4CD0-8772-EE11EF44D084}"/>
                  </a:ext>
                </a:extLst>
              </p:cNvPr>
              <p:cNvGrpSpPr/>
              <p:nvPr/>
            </p:nvGrpSpPr>
            <p:grpSpPr>
              <a:xfrm>
                <a:off x="2082393" y="3541713"/>
                <a:ext cx="1073456" cy="1000266"/>
                <a:chOff x="2365590" y="3368100"/>
                <a:chExt cx="1224611" cy="1141117"/>
              </a:xfrm>
            </p:grpSpPr>
            <p:grpSp>
              <p:nvGrpSpPr>
                <p:cNvPr id="2602" name="グループ化 2601">
                  <a:extLst>
                    <a:ext uri="{FF2B5EF4-FFF2-40B4-BE49-F238E27FC236}">
                      <a16:creationId xmlns:a16="http://schemas.microsoft.com/office/drawing/2014/main" id="{82222123-A5BE-4BA0-92FA-980E0993B976}"/>
                    </a:ext>
                  </a:extLst>
                </p:cNvPr>
                <p:cNvGrpSpPr/>
                <p:nvPr/>
              </p:nvGrpSpPr>
              <p:grpSpPr>
                <a:xfrm>
                  <a:off x="2365590" y="4125913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624" name="四角形: 角を丸くする 2623">
                    <a:extLst>
                      <a:ext uri="{FF2B5EF4-FFF2-40B4-BE49-F238E27FC236}">
                        <a16:creationId xmlns:a16="http://schemas.microsoft.com/office/drawing/2014/main" id="{9E7C520B-799B-49DF-8122-A2B7C0E16D90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25" name="四角形: 角を丸くする 2624">
                    <a:extLst>
                      <a:ext uri="{FF2B5EF4-FFF2-40B4-BE49-F238E27FC236}">
                        <a16:creationId xmlns:a16="http://schemas.microsoft.com/office/drawing/2014/main" id="{5911A312-2DE3-4C60-B2C9-9F053BEEAAE9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03" name="グループ化 2602">
                  <a:extLst>
                    <a:ext uri="{FF2B5EF4-FFF2-40B4-BE49-F238E27FC236}">
                      <a16:creationId xmlns:a16="http://schemas.microsoft.com/office/drawing/2014/main" id="{FE200359-8202-45BD-B25A-EC7D280F1EBE}"/>
                    </a:ext>
                  </a:extLst>
                </p:cNvPr>
                <p:cNvGrpSpPr/>
                <p:nvPr/>
              </p:nvGrpSpPr>
              <p:grpSpPr>
                <a:xfrm rot="9900000">
                  <a:off x="3006794" y="4137462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622" name="四角形: 角を丸くする 2621">
                    <a:extLst>
                      <a:ext uri="{FF2B5EF4-FFF2-40B4-BE49-F238E27FC236}">
                        <a16:creationId xmlns:a16="http://schemas.microsoft.com/office/drawing/2014/main" id="{E5AA7465-C3FA-4342-928E-E81E69387AF6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23" name="四角形: 角を丸くする 2622">
                    <a:extLst>
                      <a:ext uri="{FF2B5EF4-FFF2-40B4-BE49-F238E27FC236}">
                        <a16:creationId xmlns:a16="http://schemas.microsoft.com/office/drawing/2014/main" id="{A26F4C41-5B81-49BE-835A-8DCFD1ECC912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04" name="グループ化 2603">
                  <a:extLst>
                    <a:ext uri="{FF2B5EF4-FFF2-40B4-BE49-F238E27FC236}">
                      <a16:creationId xmlns:a16="http://schemas.microsoft.com/office/drawing/2014/main" id="{2AB67A98-1108-4A44-8226-F785198624B3}"/>
                    </a:ext>
                  </a:extLst>
                </p:cNvPr>
                <p:cNvGrpSpPr/>
                <p:nvPr/>
              </p:nvGrpSpPr>
              <p:grpSpPr>
                <a:xfrm rot="17100000">
                  <a:off x="2387317" y="3385340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620" name="四角形: 角を丸くする 2619">
                    <a:extLst>
                      <a:ext uri="{FF2B5EF4-FFF2-40B4-BE49-F238E27FC236}">
                        <a16:creationId xmlns:a16="http://schemas.microsoft.com/office/drawing/2014/main" id="{08E67A26-B5A3-47D1-BD62-10DD7E3FC11D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21" name="四角形: 角を丸くする 2620">
                    <a:extLst>
                      <a:ext uri="{FF2B5EF4-FFF2-40B4-BE49-F238E27FC236}">
                        <a16:creationId xmlns:a16="http://schemas.microsoft.com/office/drawing/2014/main" id="{8FFF4B55-78E3-48E1-8E9C-69BA3FE27BDC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05" name="グループ化 2604">
                  <a:extLst>
                    <a:ext uri="{FF2B5EF4-FFF2-40B4-BE49-F238E27FC236}">
                      <a16:creationId xmlns:a16="http://schemas.microsoft.com/office/drawing/2014/main" id="{C6EB6B15-44CC-4FBB-BA03-2A3D2AE4D48C}"/>
                    </a:ext>
                  </a:extLst>
                </p:cNvPr>
                <p:cNvGrpSpPr/>
                <p:nvPr/>
              </p:nvGrpSpPr>
              <p:grpSpPr>
                <a:xfrm rot="5400000">
                  <a:off x="3023466" y="3391836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618" name="四角形: 角を丸くする 2617">
                    <a:extLst>
                      <a:ext uri="{FF2B5EF4-FFF2-40B4-BE49-F238E27FC236}">
                        <a16:creationId xmlns:a16="http://schemas.microsoft.com/office/drawing/2014/main" id="{9A5C67DD-3330-4037-A4D6-65CEB506D63D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19" name="四角形: 角を丸くする 2618">
                    <a:extLst>
                      <a:ext uri="{FF2B5EF4-FFF2-40B4-BE49-F238E27FC236}">
                        <a16:creationId xmlns:a16="http://schemas.microsoft.com/office/drawing/2014/main" id="{A3DBFA7C-FD98-4234-ABF1-653AC74BAB26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06" name="グループ化 2605">
                  <a:extLst>
                    <a:ext uri="{FF2B5EF4-FFF2-40B4-BE49-F238E27FC236}">
                      <a16:creationId xmlns:a16="http://schemas.microsoft.com/office/drawing/2014/main" id="{853A1728-F127-4D56-824B-CA881F3D18D5}"/>
                    </a:ext>
                  </a:extLst>
                </p:cNvPr>
                <p:cNvGrpSpPr/>
                <p:nvPr/>
              </p:nvGrpSpPr>
              <p:grpSpPr>
                <a:xfrm rot="17965030">
                  <a:off x="2818743" y="4385420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616" name="四角形: 角を丸くする 2615">
                    <a:extLst>
                      <a:ext uri="{FF2B5EF4-FFF2-40B4-BE49-F238E27FC236}">
                        <a16:creationId xmlns:a16="http://schemas.microsoft.com/office/drawing/2014/main" id="{AE300176-3B17-44AD-9A00-0040D6C4B9F2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17" name="四角形: 角を丸くする 2616">
                    <a:extLst>
                      <a:ext uri="{FF2B5EF4-FFF2-40B4-BE49-F238E27FC236}">
                        <a16:creationId xmlns:a16="http://schemas.microsoft.com/office/drawing/2014/main" id="{57C279EF-E07F-4A15-9958-2C2348A1FBF5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07" name="グループ化 2606">
                  <a:extLst>
                    <a:ext uri="{FF2B5EF4-FFF2-40B4-BE49-F238E27FC236}">
                      <a16:creationId xmlns:a16="http://schemas.microsoft.com/office/drawing/2014/main" id="{C0645F1B-5260-42FA-8C4E-6A7D6EB386B8}"/>
                    </a:ext>
                  </a:extLst>
                </p:cNvPr>
                <p:cNvGrpSpPr/>
                <p:nvPr/>
              </p:nvGrpSpPr>
              <p:grpSpPr>
                <a:xfrm rot="6265030">
                  <a:off x="3453638" y="4388835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614" name="四角形: 角を丸くする 2613">
                    <a:extLst>
                      <a:ext uri="{FF2B5EF4-FFF2-40B4-BE49-F238E27FC236}">
                        <a16:creationId xmlns:a16="http://schemas.microsoft.com/office/drawing/2014/main" id="{99886F77-5FF8-443B-A73E-F60B7252CDFB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15" name="四角形: 角を丸くする 2614">
                    <a:extLst>
                      <a:ext uri="{FF2B5EF4-FFF2-40B4-BE49-F238E27FC236}">
                        <a16:creationId xmlns:a16="http://schemas.microsoft.com/office/drawing/2014/main" id="{129211CC-4707-478D-B9A1-4DA5DB3DD801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08" name="グループ化 2607">
                  <a:extLst>
                    <a:ext uri="{FF2B5EF4-FFF2-40B4-BE49-F238E27FC236}">
                      <a16:creationId xmlns:a16="http://schemas.microsoft.com/office/drawing/2014/main" id="{8B4D9869-D311-45D0-A01A-FB85915E7916}"/>
                    </a:ext>
                  </a:extLst>
                </p:cNvPr>
                <p:cNvGrpSpPr/>
                <p:nvPr/>
              </p:nvGrpSpPr>
              <p:grpSpPr>
                <a:xfrm rot="13465030">
                  <a:off x="2817601" y="3661681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612" name="四角形: 角を丸くする 2611">
                    <a:extLst>
                      <a:ext uri="{FF2B5EF4-FFF2-40B4-BE49-F238E27FC236}">
                        <a16:creationId xmlns:a16="http://schemas.microsoft.com/office/drawing/2014/main" id="{12CFD587-C77D-481C-8040-D6B3F85512E1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13" name="四角形: 角を丸くする 2612">
                    <a:extLst>
                      <a:ext uri="{FF2B5EF4-FFF2-40B4-BE49-F238E27FC236}">
                        <a16:creationId xmlns:a16="http://schemas.microsoft.com/office/drawing/2014/main" id="{F457118A-D197-425F-B0C6-DF6EC94383A3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09" name="グループ化 2608">
                  <a:extLst>
                    <a:ext uri="{FF2B5EF4-FFF2-40B4-BE49-F238E27FC236}">
                      <a16:creationId xmlns:a16="http://schemas.microsoft.com/office/drawing/2014/main" id="{53F8C589-151C-4E70-974D-4432D52DF9CF}"/>
                    </a:ext>
                  </a:extLst>
                </p:cNvPr>
                <p:cNvGrpSpPr/>
                <p:nvPr/>
              </p:nvGrpSpPr>
              <p:grpSpPr>
                <a:xfrm rot="1765030">
                  <a:off x="3452579" y="3665387"/>
                  <a:ext cx="137622" cy="103142"/>
                  <a:chOff x="4870664" y="4394201"/>
                  <a:chExt cx="361736" cy="281501"/>
                </a:xfrm>
              </p:grpSpPr>
              <p:sp>
                <p:nvSpPr>
                  <p:cNvPr id="2610" name="四角形: 角を丸くする 2609">
                    <a:extLst>
                      <a:ext uri="{FF2B5EF4-FFF2-40B4-BE49-F238E27FC236}">
                        <a16:creationId xmlns:a16="http://schemas.microsoft.com/office/drawing/2014/main" id="{6A5ECF99-129F-4980-B598-0B835AC8E27D}"/>
                      </a:ext>
                    </a:extLst>
                  </p:cNvPr>
                  <p:cNvSpPr/>
                  <p:nvPr/>
                </p:nvSpPr>
                <p:spPr>
                  <a:xfrm>
                    <a:off x="4870664" y="4416425"/>
                    <a:ext cx="361736" cy="259277"/>
                  </a:xfrm>
                  <a:prstGeom prst="roundRect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11" name="四角形: 角を丸くする 2610">
                    <a:extLst>
                      <a:ext uri="{FF2B5EF4-FFF2-40B4-BE49-F238E27FC236}">
                        <a16:creationId xmlns:a16="http://schemas.microsoft.com/office/drawing/2014/main" id="{F5E7517B-7343-4D37-8AF9-282C8CCAA8FF}"/>
                      </a:ext>
                    </a:extLst>
                  </p:cNvPr>
                  <p:cNvSpPr/>
                  <p:nvPr/>
                </p:nvSpPr>
                <p:spPr>
                  <a:xfrm>
                    <a:off x="4870664" y="4394201"/>
                    <a:ext cx="361736" cy="115838"/>
                  </a:xfrm>
                  <a:prstGeom prst="round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2546" name="正方形/長方形 2545">
                <a:extLst>
                  <a:ext uri="{FF2B5EF4-FFF2-40B4-BE49-F238E27FC236}">
                    <a16:creationId xmlns:a16="http://schemas.microsoft.com/office/drawing/2014/main" id="{BA6E2AA6-1535-49B9-BA99-72543DAA67B4}"/>
                  </a:ext>
                </a:extLst>
              </p:cNvPr>
              <p:cNvSpPr/>
              <p:nvPr/>
            </p:nvSpPr>
            <p:spPr>
              <a:xfrm rot="14647798">
                <a:off x="2789549" y="4504368"/>
                <a:ext cx="290060" cy="82325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FF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47" name="グループ化 2546">
                <a:extLst>
                  <a:ext uri="{FF2B5EF4-FFF2-40B4-BE49-F238E27FC236}">
                    <a16:creationId xmlns:a16="http://schemas.microsoft.com/office/drawing/2014/main" id="{D0F5CF4B-7E64-4A5E-8C06-A4E8952A3CD2}"/>
                  </a:ext>
                </a:extLst>
              </p:cNvPr>
              <p:cNvGrpSpPr/>
              <p:nvPr/>
            </p:nvGrpSpPr>
            <p:grpSpPr>
              <a:xfrm>
                <a:off x="2628736" y="3718758"/>
                <a:ext cx="589684" cy="356542"/>
                <a:chOff x="3981758" y="2620025"/>
                <a:chExt cx="877421" cy="530517"/>
              </a:xfrm>
            </p:grpSpPr>
            <p:grpSp>
              <p:nvGrpSpPr>
                <p:cNvPr id="2548" name="グループ化 2547">
                  <a:extLst>
                    <a:ext uri="{FF2B5EF4-FFF2-40B4-BE49-F238E27FC236}">
                      <a16:creationId xmlns:a16="http://schemas.microsoft.com/office/drawing/2014/main" id="{ED19D1AD-7D18-46AE-8CC3-1C4581C3A4ED}"/>
                    </a:ext>
                  </a:extLst>
                </p:cNvPr>
                <p:cNvGrpSpPr/>
                <p:nvPr/>
              </p:nvGrpSpPr>
              <p:grpSpPr>
                <a:xfrm rot="19690358">
                  <a:off x="4061084" y="2629417"/>
                  <a:ext cx="528706" cy="152348"/>
                  <a:chOff x="7720479" y="4598766"/>
                  <a:chExt cx="507868" cy="154501"/>
                </a:xfrm>
              </p:grpSpPr>
              <p:sp>
                <p:nvSpPr>
                  <p:cNvPr id="2600" name="フリーフォーム: 図形 2599">
                    <a:extLst>
                      <a:ext uri="{FF2B5EF4-FFF2-40B4-BE49-F238E27FC236}">
                        <a16:creationId xmlns:a16="http://schemas.microsoft.com/office/drawing/2014/main" id="{E82DADC9-D16B-4CFE-AF32-061ABA51007A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01" name="フリーフォーム: 図形 2600">
                    <a:extLst>
                      <a:ext uri="{FF2B5EF4-FFF2-40B4-BE49-F238E27FC236}">
                        <a16:creationId xmlns:a16="http://schemas.microsoft.com/office/drawing/2014/main" id="{E9556DFF-5F83-439F-82DF-B3BF2070FF33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549" name="グループ化 2548">
                  <a:extLst>
                    <a:ext uri="{FF2B5EF4-FFF2-40B4-BE49-F238E27FC236}">
                      <a16:creationId xmlns:a16="http://schemas.microsoft.com/office/drawing/2014/main" id="{C24C977C-A726-4DF9-BD20-82C717A51F32}"/>
                    </a:ext>
                  </a:extLst>
                </p:cNvPr>
                <p:cNvGrpSpPr/>
                <p:nvPr/>
              </p:nvGrpSpPr>
              <p:grpSpPr>
                <a:xfrm rot="19690358">
                  <a:off x="4067695" y="2698294"/>
                  <a:ext cx="528706" cy="152348"/>
                  <a:chOff x="7720479" y="4598766"/>
                  <a:chExt cx="507868" cy="154501"/>
                </a:xfrm>
              </p:grpSpPr>
              <p:sp>
                <p:nvSpPr>
                  <p:cNvPr id="2598" name="フリーフォーム: 図形 2597">
                    <a:extLst>
                      <a:ext uri="{FF2B5EF4-FFF2-40B4-BE49-F238E27FC236}">
                        <a16:creationId xmlns:a16="http://schemas.microsoft.com/office/drawing/2014/main" id="{6A7220A9-3B88-4AF6-8923-19C9874FFE14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99" name="フリーフォーム: 図形 2598">
                    <a:extLst>
                      <a:ext uri="{FF2B5EF4-FFF2-40B4-BE49-F238E27FC236}">
                        <a16:creationId xmlns:a16="http://schemas.microsoft.com/office/drawing/2014/main" id="{413CA215-76D4-41FA-8E74-D3D577A0FD26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550" name="グループ化 2549">
                  <a:extLst>
                    <a:ext uri="{FF2B5EF4-FFF2-40B4-BE49-F238E27FC236}">
                      <a16:creationId xmlns:a16="http://schemas.microsoft.com/office/drawing/2014/main" id="{1A87EFF2-018A-4C02-9BEF-81FFFF397C22}"/>
                    </a:ext>
                  </a:extLst>
                </p:cNvPr>
                <p:cNvGrpSpPr/>
                <p:nvPr/>
              </p:nvGrpSpPr>
              <p:grpSpPr>
                <a:xfrm rot="900000">
                  <a:off x="4262706" y="2738994"/>
                  <a:ext cx="354831" cy="152348"/>
                  <a:chOff x="7720479" y="4598766"/>
                  <a:chExt cx="507868" cy="154501"/>
                </a:xfrm>
              </p:grpSpPr>
              <p:sp>
                <p:nvSpPr>
                  <p:cNvPr id="2596" name="フリーフォーム: 図形 2595">
                    <a:extLst>
                      <a:ext uri="{FF2B5EF4-FFF2-40B4-BE49-F238E27FC236}">
                        <a16:creationId xmlns:a16="http://schemas.microsoft.com/office/drawing/2014/main" id="{DAD1FD9B-2F61-428B-972F-1A5ECA3D39D3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97" name="フリーフォーム: 図形 2596">
                    <a:extLst>
                      <a:ext uri="{FF2B5EF4-FFF2-40B4-BE49-F238E27FC236}">
                        <a16:creationId xmlns:a16="http://schemas.microsoft.com/office/drawing/2014/main" id="{6843EBA4-423B-406C-82B5-56F5A9787F49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551" name="グループ化 2550">
                  <a:extLst>
                    <a:ext uri="{FF2B5EF4-FFF2-40B4-BE49-F238E27FC236}">
                      <a16:creationId xmlns:a16="http://schemas.microsoft.com/office/drawing/2014/main" id="{776B2C2F-AC37-4B7C-AD69-79987E0E413D}"/>
                    </a:ext>
                  </a:extLst>
                </p:cNvPr>
                <p:cNvGrpSpPr/>
                <p:nvPr/>
              </p:nvGrpSpPr>
              <p:grpSpPr>
                <a:xfrm rot="900000">
                  <a:off x="4150327" y="2629417"/>
                  <a:ext cx="354831" cy="152348"/>
                  <a:chOff x="7720479" y="4598766"/>
                  <a:chExt cx="507868" cy="154501"/>
                </a:xfrm>
              </p:grpSpPr>
              <p:sp>
                <p:nvSpPr>
                  <p:cNvPr id="2594" name="フリーフォーム: 図形 2593">
                    <a:extLst>
                      <a:ext uri="{FF2B5EF4-FFF2-40B4-BE49-F238E27FC236}">
                        <a16:creationId xmlns:a16="http://schemas.microsoft.com/office/drawing/2014/main" id="{B5C274FD-1B5D-480A-86AB-FC8F568F3144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95" name="フリーフォーム: 図形 2594">
                    <a:extLst>
                      <a:ext uri="{FF2B5EF4-FFF2-40B4-BE49-F238E27FC236}">
                        <a16:creationId xmlns:a16="http://schemas.microsoft.com/office/drawing/2014/main" id="{6814C459-8990-45F7-9593-EECCF64C9467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552" name="グループ化 2551">
                  <a:extLst>
                    <a:ext uri="{FF2B5EF4-FFF2-40B4-BE49-F238E27FC236}">
                      <a16:creationId xmlns:a16="http://schemas.microsoft.com/office/drawing/2014/main" id="{3EDC9FD3-608B-4B0E-B6D9-243041ABD8EF}"/>
                    </a:ext>
                  </a:extLst>
                </p:cNvPr>
                <p:cNvGrpSpPr/>
                <p:nvPr/>
              </p:nvGrpSpPr>
              <p:grpSpPr>
                <a:xfrm rot="900000">
                  <a:off x="4351948" y="2676379"/>
                  <a:ext cx="354831" cy="152348"/>
                  <a:chOff x="7720479" y="4598766"/>
                  <a:chExt cx="507868" cy="154501"/>
                </a:xfrm>
                <a:solidFill>
                  <a:srgbClr val="ED7D31">
                    <a:lumMod val="75000"/>
                  </a:srgbClr>
                </a:solidFill>
              </p:grpSpPr>
              <p:sp>
                <p:nvSpPr>
                  <p:cNvPr id="2592" name="フリーフォーム: 図形 2591">
                    <a:extLst>
                      <a:ext uri="{FF2B5EF4-FFF2-40B4-BE49-F238E27FC236}">
                        <a16:creationId xmlns:a16="http://schemas.microsoft.com/office/drawing/2014/main" id="{504D24B6-C0D3-46D4-80D8-3ACCF5F6C215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93" name="フリーフォーム: 図形 2592">
                    <a:extLst>
                      <a:ext uri="{FF2B5EF4-FFF2-40B4-BE49-F238E27FC236}">
                        <a16:creationId xmlns:a16="http://schemas.microsoft.com/office/drawing/2014/main" id="{28F4ECE0-A973-410E-8EAF-89FD5C0EBD27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553" name="グループ化 2552">
                  <a:extLst>
                    <a:ext uri="{FF2B5EF4-FFF2-40B4-BE49-F238E27FC236}">
                      <a16:creationId xmlns:a16="http://schemas.microsoft.com/office/drawing/2014/main" id="{5AA51868-8FB2-4B41-8211-7D61B6D22879}"/>
                    </a:ext>
                  </a:extLst>
                </p:cNvPr>
                <p:cNvGrpSpPr/>
                <p:nvPr/>
              </p:nvGrpSpPr>
              <p:grpSpPr>
                <a:xfrm rot="19690358">
                  <a:off x="4107358" y="2820394"/>
                  <a:ext cx="354831" cy="152348"/>
                  <a:chOff x="7720479" y="4598766"/>
                  <a:chExt cx="507868" cy="154501"/>
                </a:xfrm>
              </p:grpSpPr>
              <p:sp>
                <p:nvSpPr>
                  <p:cNvPr id="2590" name="フリーフォーム: 図形 2589">
                    <a:extLst>
                      <a:ext uri="{FF2B5EF4-FFF2-40B4-BE49-F238E27FC236}">
                        <a16:creationId xmlns:a16="http://schemas.microsoft.com/office/drawing/2014/main" id="{71881C2D-40F0-42F6-AF43-EBA83958838F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91" name="フリーフォーム: 図形 2590">
                    <a:extLst>
                      <a:ext uri="{FF2B5EF4-FFF2-40B4-BE49-F238E27FC236}">
                        <a16:creationId xmlns:a16="http://schemas.microsoft.com/office/drawing/2014/main" id="{77484D14-1A51-40F4-938A-D359442389D9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554" name="グループ化 2553">
                  <a:extLst>
                    <a:ext uri="{FF2B5EF4-FFF2-40B4-BE49-F238E27FC236}">
                      <a16:creationId xmlns:a16="http://schemas.microsoft.com/office/drawing/2014/main" id="{C265A4C1-3BDE-4969-B672-FFED9C3CE32D}"/>
                    </a:ext>
                  </a:extLst>
                </p:cNvPr>
                <p:cNvGrpSpPr/>
                <p:nvPr/>
              </p:nvGrpSpPr>
              <p:grpSpPr>
                <a:xfrm rot="19690358">
                  <a:off x="4004895" y="2757779"/>
                  <a:ext cx="354831" cy="152348"/>
                  <a:chOff x="7720479" y="4598766"/>
                  <a:chExt cx="507868" cy="154501"/>
                </a:xfrm>
              </p:grpSpPr>
              <p:sp>
                <p:nvSpPr>
                  <p:cNvPr id="2588" name="フリーフォーム: 図形 2587">
                    <a:extLst>
                      <a:ext uri="{FF2B5EF4-FFF2-40B4-BE49-F238E27FC236}">
                        <a16:creationId xmlns:a16="http://schemas.microsoft.com/office/drawing/2014/main" id="{2AF63861-860B-4F9A-87E5-4249323AD24F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89" name="フリーフォーム: 図形 2588">
                    <a:extLst>
                      <a:ext uri="{FF2B5EF4-FFF2-40B4-BE49-F238E27FC236}">
                        <a16:creationId xmlns:a16="http://schemas.microsoft.com/office/drawing/2014/main" id="{56C81EC7-8065-4C18-8FEE-F6E1025EA885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555" name="グループ化 2554">
                  <a:extLst>
                    <a:ext uri="{FF2B5EF4-FFF2-40B4-BE49-F238E27FC236}">
                      <a16:creationId xmlns:a16="http://schemas.microsoft.com/office/drawing/2014/main" id="{9BF320B8-938E-46D8-9F7C-7E92B00016C5}"/>
                    </a:ext>
                  </a:extLst>
                </p:cNvPr>
                <p:cNvGrpSpPr/>
                <p:nvPr/>
              </p:nvGrpSpPr>
              <p:grpSpPr>
                <a:xfrm rot="19690358">
                  <a:off x="3991674" y="2620025"/>
                  <a:ext cx="354831" cy="152348"/>
                  <a:chOff x="7720479" y="4598766"/>
                  <a:chExt cx="507868" cy="154501"/>
                </a:xfrm>
                <a:solidFill>
                  <a:srgbClr val="ED7D31">
                    <a:lumMod val="75000"/>
                  </a:srgbClr>
                </a:solidFill>
              </p:grpSpPr>
              <p:sp>
                <p:nvSpPr>
                  <p:cNvPr id="2586" name="フリーフォーム: 図形 2585">
                    <a:extLst>
                      <a:ext uri="{FF2B5EF4-FFF2-40B4-BE49-F238E27FC236}">
                        <a16:creationId xmlns:a16="http://schemas.microsoft.com/office/drawing/2014/main" id="{D7473038-BBA7-481D-BA1C-4589E6B96039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87" name="フリーフォーム: 図形 2586">
                    <a:extLst>
                      <a:ext uri="{FF2B5EF4-FFF2-40B4-BE49-F238E27FC236}">
                        <a16:creationId xmlns:a16="http://schemas.microsoft.com/office/drawing/2014/main" id="{0C21C78B-CE8C-4B99-80A4-B7AA38C5EA1A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556" name="グループ化 2555">
                  <a:extLst>
                    <a:ext uri="{FF2B5EF4-FFF2-40B4-BE49-F238E27FC236}">
                      <a16:creationId xmlns:a16="http://schemas.microsoft.com/office/drawing/2014/main" id="{7790DDDE-16E8-4234-82D3-F58A7761A531}"/>
                    </a:ext>
                  </a:extLst>
                </p:cNvPr>
                <p:cNvGrpSpPr/>
                <p:nvPr/>
              </p:nvGrpSpPr>
              <p:grpSpPr>
                <a:xfrm rot="19690358">
                  <a:off x="3981758" y="2704556"/>
                  <a:ext cx="354831" cy="152348"/>
                  <a:chOff x="7720479" y="4598766"/>
                  <a:chExt cx="507868" cy="154501"/>
                </a:xfrm>
              </p:grpSpPr>
              <p:sp>
                <p:nvSpPr>
                  <p:cNvPr id="2584" name="フリーフォーム: 図形 2583">
                    <a:extLst>
                      <a:ext uri="{FF2B5EF4-FFF2-40B4-BE49-F238E27FC236}">
                        <a16:creationId xmlns:a16="http://schemas.microsoft.com/office/drawing/2014/main" id="{1C5A6FC1-6CAB-488E-8804-A90DC2710AF3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85" name="フリーフォーム: 図形 2584">
                    <a:extLst>
                      <a:ext uri="{FF2B5EF4-FFF2-40B4-BE49-F238E27FC236}">
                        <a16:creationId xmlns:a16="http://schemas.microsoft.com/office/drawing/2014/main" id="{06AD0521-508A-48DF-A083-09D9B9AF895B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557" name="グループ化 2556">
                  <a:extLst>
                    <a:ext uri="{FF2B5EF4-FFF2-40B4-BE49-F238E27FC236}">
                      <a16:creationId xmlns:a16="http://schemas.microsoft.com/office/drawing/2014/main" id="{F6D3C164-C7D4-4072-98A0-FD4D85D3E0E9}"/>
                    </a:ext>
                  </a:extLst>
                </p:cNvPr>
                <p:cNvGrpSpPr/>
                <p:nvPr/>
              </p:nvGrpSpPr>
              <p:grpSpPr>
                <a:xfrm rot="19690358">
                  <a:off x="4213484" y="2807217"/>
                  <a:ext cx="528706" cy="152348"/>
                  <a:chOff x="7720479" y="4598766"/>
                  <a:chExt cx="507868" cy="154501"/>
                </a:xfrm>
              </p:grpSpPr>
              <p:sp>
                <p:nvSpPr>
                  <p:cNvPr id="2582" name="フリーフォーム: 図形 2581">
                    <a:extLst>
                      <a:ext uri="{FF2B5EF4-FFF2-40B4-BE49-F238E27FC236}">
                        <a16:creationId xmlns:a16="http://schemas.microsoft.com/office/drawing/2014/main" id="{A7AA2578-E090-4382-9799-3D02D83782E5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83" name="フリーフォーム: 図形 2582">
                    <a:extLst>
                      <a:ext uri="{FF2B5EF4-FFF2-40B4-BE49-F238E27FC236}">
                        <a16:creationId xmlns:a16="http://schemas.microsoft.com/office/drawing/2014/main" id="{4D08E2B1-A41F-48CF-892F-1960793E8E02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558" name="グループ化 2557">
                  <a:extLst>
                    <a:ext uri="{FF2B5EF4-FFF2-40B4-BE49-F238E27FC236}">
                      <a16:creationId xmlns:a16="http://schemas.microsoft.com/office/drawing/2014/main" id="{35CFCAD2-5F55-4616-883D-5023CF136355}"/>
                    </a:ext>
                  </a:extLst>
                </p:cNvPr>
                <p:cNvGrpSpPr/>
                <p:nvPr/>
              </p:nvGrpSpPr>
              <p:grpSpPr>
                <a:xfrm rot="19690358">
                  <a:off x="4220095" y="2876094"/>
                  <a:ext cx="528706" cy="152348"/>
                  <a:chOff x="7720479" y="4598766"/>
                  <a:chExt cx="507868" cy="154501"/>
                </a:xfrm>
              </p:grpSpPr>
              <p:sp>
                <p:nvSpPr>
                  <p:cNvPr id="2580" name="フリーフォーム: 図形 2579">
                    <a:extLst>
                      <a:ext uri="{FF2B5EF4-FFF2-40B4-BE49-F238E27FC236}">
                        <a16:creationId xmlns:a16="http://schemas.microsoft.com/office/drawing/2014/main" id="{A1B86CAE-322A-411D-A40B-DD4CF92591F1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81" name="フリーフォーム: 図形 2580">
                    <a:extLst>
                      <a:ext uri="{FF2B5EF4-FFF2-40B4-BE49-F238E27FC236}">
                        <a16:creationId xmlns:a16="http://schemas.microsoft.com/office/drawing/2014/main" id="{0C5B4253-A899-43D1-8105-3A6FDF8DA3CF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559" name="グループ化 2558">
                  <a:extLst>
                    <a:ext uri="{FF2B5EF4-FFF2-40B4-BE49-F238E27FC236}">
                      <a16:creationId xmlns:a16="http://schemas.microsoft.com/office/drawing/2014/main" id="{53A8B7A1-7892-4BDD-BD82-CDD0A47C8A0F}"/>
                    </a:ext>
                  </a:extLst>
                </p:cNvPr>
                <p:cNvGrpSpPr/>
                <p:nvPr/>
              </p:nvGrpSpPr>
              <p:grpSpPr>
                <a:xfrm rot="21074335">
                  <a:off x="4415106" y="2916794"/>
                  <a:ext cx="354831" cy="152348"/>
                  <a:chOff x="7720479" y="4598766"/>
                  <a:chExt cx="507868" cy="154501"/>
                </a:xfrm>
                <a:solidFill>
                  <a:srgbClr val="ED7D31">
                    <a:lumMod val="75000"/>
                  </a:srgbClr>
                </a:solidFill>
              </p:grpSpPr>
              <p:sp>
                <p:nvSpPr>
                  <p:cNvPr id="2578" name="フリーフォーム: 図形 2577">
                    <a:extLst>
                      <a:ext uri="{FF2B5EF4-FFF2-40B4-BE49-F238E27FC236}">
                        <a16:creationId xmlns:a16="http://schemas.microsoft.com/office/drawing/2014/main" id="{A2CA79FF-BCB0-468C-886F-2B2D844025EB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79" name="フリーフォーム: 図形 2578">
                    <a:extLst>
                      <a:ext uri="{FF2B5EF4-FFF2-40B4-BE49-F238E27FC236}">
                        <a16:creationId xmlns:a16="http://schemas.microsoft.com/office/drawing/2014/main" id="{BF91644D-8EEC-4208-900E-465A036858A3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560" name="グループ化 2559">
                  <a:extLst>
                    <a:ext uri="{FF2B5EF4-FFF2-40B4-BE49-F238E27FC236}">
                      <a16:creationId xmlns:a16="http://schemas.microsoft.com/office/drawing/2014/main" id="{BB62E9AF-F06D-465A-AC74-859737A8AB9D}"/>
                    </a:ext>
                  </a:extLst>
                </p:cNvPr>
                <p:cNvGrpSpPr/>
                <p:nvPr/>
              </p:nvGrpSpPr>
              <p:grpSpPr>
                <a:xfrm rot="19690358">
                  <a:off x="4302727" y="2807217"/>
                  <a:ext cx="354831" cy="152348"/>
                  <a:chOff x="7720479" y="4598766"/>
                  <a:chExt cx="507868" cy="154501"/>
                </a:xfrm>
              </p:grpSpPr>
              <p:sp>
                <p:nvSpPr>
                  <p:cNvPr id="2576" name="フリーフォーム: 図形 2575">
                    <a:extLst>
                      <a:ext uri="{FF2B5EF4-FFF2-40B4-BE49-F238E27FC236}">
                        <a16:creationId xmlns:a16="http://schemas.microsoft.com/office/drawing/2014/main" id="{CB3118FB-E0FC-4C3E-AF7B-531BEFF35054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77" name="フリーフォーム: 図形 2576">
                    <a:extLst>
                      <a:ext uri="{FF2B5EF4-FFF2-40B4-BE49-F238E27FC236}">
                        <a16:creationId xmlns:a16="http://schemas.microsoft.com/office/drawing/2014/main" id="{921C0E04-32B0-4D72-9F1A-1DE5D38FD8AD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561" name="グループ化 2560">
                  <a:extLst>
                    <a:ext uri="{FF2B5EF4-FFF2-40B4-BE49-F238E27FC236}">
                      <a16:creationId xmlns:a16="http://schemas.microsoft.com/office/drawing/2014/main" id="{D55D9D4A-C6B8-46B3-A5D1-479E97B3E005}"/>
                    </a:ext>
                  </a:extLst>
                </p:cNvPr>
                <p:cNvGrpSpPr/>
                <p:nvPr/>
              </p:nvGrpSpPr>
              <p:grpSpPr>
                <a:xfrm rot="19690358">
                  <a:off x="4504348" y="2854179"/>
                  <a:ext cx="354831" cy="152348"/>
                  <a:chOff x="7720479" y="4598766"/>
                  <a:chExt cx="507868" cy="154501"/>
                </a:xfrm>
              </p:grpSpPr>
              <p:sp>
                <p:nvSpPr>
                  <p:cNvPr id="2574" name="フリーフォーム: 図形 2573">
                    <a:extLst>
                      <a:ext uri="{FF2B5EF4-FFF2-40B4-BE49-F238E27FC236}">
                        <a16:creationId xmlns:a16="http://schemas.microsoft.com/office/drawing/2014/main" id="{B5BDB952-E467-4B56-9C60-3C8C5FB21E46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75" name="フリーフォーム: 図形 2574">
                    <a:extLst>
                      <a:ext uri="{FF2B5EF4-FFF2-40B4-BE49-F238E27FC236}">
                        <a16:creationId xmlns:a16="http://schemas.microsoft.com/office/drawing/2014/main" id="{1FABE8BE-85B1-4E8F-9989-3B1C7F07075C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562" name="グループ化 2561">
                  <a:extLst>
                    <a:ext uri="{FF2B5EF4-FFF2-40B4-BE49-F238E27FC236}">
                      <a16:creationId xmlns:a16="http://schemas.microsoft.com/office/drawing/2014/main" id="{77D50C5A-FA6F-4E24-856C-5EF431B85289}"/>
                    </a:ext>
                  </a:extLst>
                </p:cNvPr>
                <p:cNvGrpSpPr/>
                <p:nvPr/>
              </p:nvGrpSpPr>
              <p:grpSpPr>
                <a:xfrm rot="21074335">
                  <a:off x="4259758" y="2998194"/>
                  <a:ext cx="354831" cy="152348"/>
                  <a:chOff x="7720479" y="4598766"/>
                  <a:chExt cx="507868" cy="154501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2572" name="フリーフォーム: 図形 2571">
                    <a:extLst>
                      <a:ext uri="{FF2B5EF4-FFF2-40B4-BE49-F238E27FC236}">
                        <a16:creationId xmlns:a16="http://schemas.microsoft.com/office/drawing/2014/main" id="{7D6206E3-55E1-41D1-A5EB-E2FDE71CF552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73" name="フリーフォーム: 図形 2572">
                    <a:extLst>
                      <a:ext uri="{FF2B5EF4-FFF2-40B4-BE49-F238E27FC236}">
                        <a16:creationId xmlns:a16="http://schemas.microsoft.com/office/drawing/2014/main" id="{FB3D0299-1464-4C94-93B2-329A0BBF77AA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563" name="グループ化 2562">
                  <a:extLst>
                    <a:ext uri="{FF2B5EF4-FFF2-40B4-BE49-F238E27FC236}">
                      <a16:creationId xmlns:a16="http://schemas.microsoft.com/office/drawing/2014/main" id="{24471ADC-FA51-4143-BB13-658056625B2A}"/>
                    </a:ext>
                  </a:extLst>
                </p:cNvPr>
                <p:cNvGrpSpPr/>
                <p:nvPr/>
              </p:nvGrpSpPr>
              <p:grpSpPr>
                <a:xfrm rot="21074335">
                  <a:off x="4157295" y="2935579"/>
                  <a:ext cx="354831" cy="152348"/>
                  <a:chOff x="7720479" y="4598766"/>
                  <a:chExt cx="507868" cy="154501"/>
                </a:xfrm>
                <a:solidFill>
                  <a:srgbClr val="ED7D31">
                    <a:lumMod val="75000"/>
                  </a:srgbClr>
                </a:solidFill>
              </p:grpSpPr>
              <p:sp>
                <p:nvSpPr>
                  <p:cNvPr id="2570" name="フリーフォーム: 図形 2569">
                    <a:extLst>
                      <a:ext uri="{FF2B5EF4-FFF2-40B4-BE49-F238E27FC236}">
                        <a16:creationId xmlns:a16="http://schemas.microsoft.com/office/drawing/2014/main" id="{F4FA0BCC-CAFC-4858-9646-A08DA338C30B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71" name="フリーフォーム: 図形 2570">
                    <a:extLst>
                      <a:ext uri="{FF2B5EF4-FFF2-40B4-BE49-F238E27FC236}">
                        <a16:creationId xmlns:a16="http://schemas.microsoft.com/office/drawing/2014/main" id="{9B5FBA5D-9832-4A64-90C2-9B59634CD63D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564" name="グループ化 2563">
                  <a:extLst>
                    <a:ext uri="{FF2B5EF4-FFF2-40B4-BE49-F238E27FC236}">
                      <a16:creationId xmlns:a16="http://schemas.microsoft.com/office/drawing/2014/main" id="{317E8DF1-84EC-46E5-9DAD-C2FC03D9F27A}"/>
                    </a:ext>
                  </a:extLst>
                </p:cNvPr>
                <p:cNvGrpSpPr/>
                <p:nvPr/>
              </p:nvGrpSpPr>
              <p:grpSpPr>
                <a:xfrm rot="19690358">
                  <a:off x="4144074" y="2797825"/>
                  <a:ext cx="354831" cy="152348"/>
                  <a:chOff x="7720479" y="4598766"/>
                  <a:chExt cx="507868" cy="154501"/>
                </a:xfrm>
              </p:grpSpPr>
              <p:sp>
                <p:nvSpPr>
                  <p:cNvPr id="2568" name="フリーフォーム: 図形 2567">
                    <a:extLst>
                      <a:ext uri="{FF2B5EF4-FFF2-40B4-BE49-F238E27FC236}">
                        <a16:creationId xmlns:a16="http://schemas.microsoft.com/office/drawing/2014/main" id="{7731A059-F6B4-4973-B82A-4091AACC8048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69" name="フリーフォーム: 図形 2568">
                    <a:extLst>
                      <a:ext uri="{FF2B5EF4-FFF2-40B4-BE49-F238E27FC236}">
                        <a16:creationId xmlns:a16="http://schemas.microsoft.com/office/drawing/2014/main" id="{8F242FC1-53CE-43D3-96C8-7F931AF00874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565" name="グループ化 2564">
                  <a:extLst>
                    <a:ext uri="{FF2B5EF4-FFF2-40B4-BE49-F238E27FC236}">
                      <a16:creationId xmlns:a16="http://schemas.microsoft.com/office/drawing/2014/main" id="{C0564A2D-3891-4CAE-9754-4C2D04CEE206}"/>
                    </a:ext>
                  </a:extLst>
                </p:cNvPr>
                <p:cNvGrpSpPr/>
                <p:nvPr/>
              </p:nvGrpSpPr>
              <p:grpSpPr>
                <a:xfrm rot="21074335">
                  <a:off x="4134158" y="2882356"/>
                  <a:ext cx="354831" cy="152348"/>
                  <a:chOff x="7720479" y="4598766"/>
                  <a:chExt cx="507868" cy="154501"/>
                </a:xfrm>
                <a:solidFill>
                  <a:srgbClr val="ED7D31">
                    <a:lumMod val="75000"/>
                  </a:srgbClr>
                </a:solidFill>
              </p:grpSpPr>
              <p:sp>
                <p:nvSpPr>
                  <p:cNvPr id="2566" name="フリーフォーム: 図形 2565">
                    <a:extLst>
                      <a:ext uri="{FF2B5EF4-FFF2-40B4-BE49-F238E27FC236}">
                        <a16:creationId xmlns:a16="http://schemas.microsoft.com/office/drawing/2014/main" id="{42A685BD-73DB-474D-A8A6-7AB86E367D7B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67" name="フリーフォーム: 図形 2566">
                    <a:extLst>
                      <a:ext uri="{FF2B5EF4-FFF2-40B4-BE49-F238E27FC236}">
                        <a16:creationId xmlns:a16="http://schemas.microsoft.com/office/drawing/2014/main" id="{20CFC389-85A3-40A7-AACE-D6FE29405D67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482" name="グループ化 2481">
              <a:extLst>
                <a:ext uri="{FF2B5EF4-FFF2-40B4-BE49-F238E27FC236}">
                  <a16:creationId xmlns:a16="http://schemas.microsoft.com/office/drawing/2014/main" id="{1F18D46D-AC7A-4544-B514-958FB44D7B86}"/>
                </a:ext>
              </a:extLst>
            </p:cNvPr>
            <p:cNvGrpSpPr/>
            <p:nvPr/>
          </p:nvGrpSpPr>
          <p:grpSpPr>
            <a:xfrm rot="3282453">
              <a:off x="1779041" y="3277837"/>
              <a:ext cx="529958" cy="198331"/>
              <a:chOff x="1937902" y="2742388"/>
              <a:chExt cx="1686796" cy="631264"/>
            </a:xfrm>
          </p:grpSpPr>
          <p:sp>
            <p:nvSpPr>
              <p:cNvPr id="2513" name="フリーフォーム: 図形 2512">
                <a:extLst>
                  <a:ext uri="{FF2B5EF4-FFF2-40B4-BE49-F238E27FC236}">
                    <a16:creationId xmlns:a16="http://schemas.microsoft.com/office/drawing/2014/main" id="{80E900BC-1084-46F0-91F8-E7F45F6D8455}"/>
                  </a:ext>
                </a:extLst>
              </p:cNvPr>
              <p:cNvSpPr/>
              <p:nvPr/>
            </p:nvSpPr>
            <p:spPr>
              <a:xfrm rot="10800000">
                <a:off x="2062585" y="2907486"/>
                <a:ext cx="1428286" cy="466166"/>
              </a:xfrm>
              <a:custGeom>
                <a:avLst/>
                <a:gdLst>
                  <a:gd name="connsiteX0" fmla="*/ 715603 w 1428286"/>
                  <a:gd name="connsiteY0" fmla="*/ 466166 h 466166"/>
                  <a:gd name="connsiteX1" fmla="*/ 25819 w 1428286"/>
                  <a:gd name="connsiteY1" fmla="*/ 99411 h 466166"/>
                  <a:gd name="connsiteX2" fmla="*/ 0 w 1428286"/>
                  <a:gd name="connsiteY2" fmla="*/ 51843 h 466166"/>
                  <a:gd name="connsiteX3" fmla="*/ 88104 w 1428286"/>
                  <a:gd name="connsiteY3" fmla="*/ 0 h 466166"/>
                  <a:gd name="connsiteX4" fmla="*/ 109302 w 1428286"/>
                  <a:gd name="connsiteY4" fmla="*/ 39053 h 466166"/>
                  <a:gd name="connsiteX5" fmla="*/ 709571 w 1428286"/>
                  <a:gd name="connsiteY5" fmla="*/ 358214 h 466166"/>
                  <a:gd name="connsiteX6" fmla="*/ 1309840 w 1428286"/>
                  <a:gd name="connsiteY6" fmla="*/ 39053 h 466166"/>
                  <a:gd name="connsiteX7" fmla="*/ 1331037 w 1428286"/>
                  <a:gd name="connsiteY7" fmla="*/ 0 h 466166"/>
                  <a:gd name="connsiteX8" fmla="*/ 1428286 w 1428286"/>
                  <a:gd name="connsiteY8" fmla="*/ 57224 h 466166"/>
                  <a:gd name="connsiteX9" fmla="*/ 1405387 w 1428286"/>
                  <a:gd name="connsiteY9" fmla="*/ 99411 h 466166"/>
                  <a:gd name="connsiteX10" fmla="*/ 715603 w 1428286"/>
                  <a:gd name="connsiteY10" fmla="*/ 466166 h 466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28286" h="466166">
                    <a:moveTo>
                      <a:pt x="715603" y="466166"/>
                    </a:moveTo>
                    <a:cubicBezTo>
                      <a:pt x="428466" y="466166"/>
                      <a:pt x="175309" y="320685"/>
                      <a:pt x="25819" y="99411"/>
                    </a:cubicBezTo>
                    <a:lnTo>
                      <a:pt x="0" y="51843"/>
                    </a:lnTo>
                    <a:lnTo>
                      <a:pt x="88104" y="0"/>
                    </a:lnTo>
                    <a:lnTo>
                      <a:pt x="109302" y="39053"/>
                    </a:lnTo>
                    <a:cubicBezTo>
                      <a:pt x="239392" y="231612"/>
                      <a:pt x="459696" y="358214"/>
                      <a:pt x="709571" y="358214"/>
                    </a:cubicBezTo>
                    <a:cubicBezTo>
                      <a:pt x="959445" y="358214"/>
                      <a:pt x="1179750" y="231612"/>
                      <a:pt x="1309840" y="39053"/>
                    </a:cubicBezTo>
                    <a:lnTo>
                      <a:pt x="1331037" y="0"/>
                    </a:lnTo>
                    <a:lnTo>
                      <a:pt x="1428286" y="57224"/>
                    </a:lnTo>
                    <a:lnTo>
                      <a:pt x="1405387" y="99411"/>
                    </a:lnTo>
                    <a:cubicBezTo>
                      <a:pt x="1255898" y="320685"/>
                      <a:pt x="1002740" y="466166"/>
                      <a:pt x="715603" y="466166"/>
                    </a:cubicBezTo>
                    <a:close/>
                  </a:path>
                </a:pathLst>
              </a:custGeom>
              <a:solidFill>
                <a:srgbClr val="00CC00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4" name="フリーフォーム: 図形 2513">
                <a:extLst>
                  <a:ext uri="{FF2B5EF4-FFF2-40B4-BE49-F238E27FC236}">
                    <a16:creationId xmlns:a16="http://schemas.microsoft.com/office/drawing/2014/main" id="{5095C85C-0CF1-4E63-8283-DF5C0034653C}"/>
                  </a:ext>
                </a:extLst>
              </p:cNvPr>
              <p:cNvSpPr/>
              <p:nvPr/>
            </p:nvSpPr>
            <p:spPr>
              <a:xfrm rot="10800000">
                <a:off x="1937902" y="2742388"/>
                <a:ext cx="1686796" cy="579421"/>
              </a:xfrm>
              <a:custGeom>
                <a:avLst/>
                <a:gdLst>
                  <a:gd name="connsiteX0" fmla="*/ 843398 w 1686796"/>
                  <a:gd name="connsiteY0" fmla="*/ 579421 h 579421"/>
                  <a:gd name="connsiteX1" fmla="*/ 815376 w 1686796"/>
                  <a:gd name="connsiteY1" fmla="*/ 578006 h 579421"/>
                  <a:gd name="connsiteX2" fmla="*/ 789901 w 1686796"/>
                  <a:gd name="connsiteY2" fmla="*/ 513220 h 579421"/>
                  <a:gd name="connsiteX3" fmla="*/ 747958 w 1686796"/>
                  <a:gd name="connsiteY3" fmla="*/ 511102 h 579421"/>
                  <a:gd name="connsiteX4" fmla="*/ 714173 w 1686796"/>
                  <a:gd name="connsiteY4" fmla="*/ 505945 h 579421"/>
                  <a:gd name="connsiteX5" fmla="*/ 676640 w 1686796"/>
                  <a:gd name="connsiteY5" fmla="*/ 564380 h 579421"/>
                  <a:gd name="connsiteX6" fmla="*/ 642478 w 1686796"/>
                  <a:gd name="connsiteY6" fmla="*/ 559166 h 579421"/>
                  <a:gd name="connsiteX7" fmla="*/ 621774 w 1686796"/>
                  <a:gd name="connsiteY7" fmla="*/ 553843 h 579421"/>
                  <a:gd name="connsiteX8" fmla="*/ 609399 w 1686796"/>
                  <a:gd name="connsiteY8" fmla="*/ 485160 h 579421"/>
                  <a:gd name="connsiteX9" fmla="*/ 565818 w 1686796"/>
                  <a:gd name="connsiteY9" fmla="*/ 473955 h 579421"/>
                  <a:gd name="connsiteX10" fmla="*/ 536334 w 1686796"/>
                  <a:gd name="connsiteY10" fmla="*/ 463163 h 579421"/>
                  <a:gd name="connsiteX11" fmla="*/ 488176 w 1686796"/>
                  <a:gd name="connsiteY11" fmla="*/ 513094 h 579421"/>
                  <a:gd name="connsiteX12" fmla="*/ 455340 w 1686796"/>
                  <a:gd name="connsiteY12" fmla="*/ 501076 h 579421"/>
                  <a:gd name="connsiteX13" fmla="*/ 436527 w 1686796"/>
                  <a:gd name="connsiteY13" fmla="*/ 492013 h 579421"/>
                  <a:gd name="connsiteX14" fmla="*/ 437786 w 1686796"/>
                  <a:gd name="connsiteY14" fmla="*/ 422203 h 579421"/>
                  <a:gd name="connsiteX15" fmla="*/ 398460 w 1686796"/>
                  <a:gd name="connsiteY15" fmla="*/ 403258 h 579421"/>
                  <a:gd name="connsiteX16" fmla="*/ 370502 w 1686796"/>
                  <a:gd name="connsiteY16" fmla="*/ 386273 h 579421"/>
                  <a:gd name="connsiteX17" fmla="*/ 313502 w 1686796"/>
                  <a:gd name="connsiteY17" fmla="*/ 425869 h 579421"/>
                  <a:gd name="connsiteX18" fmla="*/ 285994 w 1686796"/>
                  <a:gd name="connsiteY18" fmla="*/ 409157 h 579421"/>
                  <a:gd name="connsiteX19" fmla="*/ 267225 w 1686796"/>
                  <a:gd name="connsiteY19" fmla="*/ 393672 h 579421"/>
                  <a:gd name="connsiteX20" fmla="*/ 282353 w 1686796"/>
                  <a:gd name="connsiteY20" fmla="*/ 324205 h 579421"/>
                  <a:gd name="connsiteX21" fmla="*/ 225570 w 1686796"/>
                  <a:gd name="connsiteY21" fmla="*/ 277355 h 579421"/>
                  <a:gd name="connsiteX22" fmla="*/ 160564 w 1686796"/>
                  <a:gd name="connsiteY22" fmla="*/ 305668 h 579421"/>
                  <a:gd name="connsiteX23" fmla="*/ 138448 w 1686796"/>
                  <a:gd name="connsiteY23" fmla="*/ 287421 h 579421"/>
                  <a:gd name="connsiteX24" fmla="*/ 120200 w 1686796"/>
                  <a:gd name="connsiteY24" fmla="*/ 265305 h 579421"/>
                  <a:gd name="connsiteX25" fmla="*/ 148513 w 1686796"/>
                  <a:gd name="connsiteY25" fmla="*/ 200298 h 579421"/>
                  <a:gd name="connsiteX26" fmla="*/ 101663 w 1686796"/>
                  <a:gd name="connsiteY26" fmla="*/ 143515 h 579421"/>
                  <a:gd name="connsiteX27" fmla="*/ 32197 w 1686796"/>
                  <a:gd name="connsiteY27" fmla="*/ 158643 h 579421"/>
                  <a:gd name="connsiteX28" fmla="*/ 16711 w 1686796"/>
                  <a:gd name="connsiteY28" fmla="*/ 139875 h 579421"/>
                  <a:gd name="connsiteX29" fmla="*/ 0 w 1686796"/>
                  <a:gd name="connsiteY29" fmla="*/ 112367 h 579421"/>
                  <a:gd name="connsiteX30" fmla="*/ 39499 w 1686796"/>
                  <a:gd name="connsiteY30" fmla="*/ 55505 h 579421"/>
                  <a:gd name="connsiteX31" fmla="*/ 118354 w 1686796"/>
                  <a:gd name="connsiteY31" fmla="*/ 9105 h 579421"/>
                  <a:gd name="connsiteX32" fmla="*/ 133827 w 1686796"/>
                  <a:gd name="connsiteY32" fmla="*/ 0 h 579421"/>
                  <a:gd name="connsiteX33" fmla="*/ 159646 w 1686796"/>
                  <a:gd name="connsiteY33" fmla="*/ 47568 h 579421"/>
                  <a:gd name="connsiteX34" fmla="*/ 849430 w 1686796"/>
                  <a:gd name="connsiteY34" fmla="*/ 414323 h 579421"/>
                  <a:gd name="connsiteX35" fmla="*/ 1539214 w 1686796"/>
                  <a:gd name="connsiteY35" fmla="*/ 47568 h 579421"/>
                  <a:gd name="connsiteX36" fmla="*/ 1562113 w 1686796"/>
                  <a:gd name="connsiteY36" fmla="*/ 5381 h 579421"/>
                  <a:gd name="connsiteX37" fmla="*/ 1568442 w 1686796"/>
                  <a:gd name="connsiteY37" fmla="*/ 9105 h 579421"/>
                  <a:gd name="connsiteX38" fmla="*/ 1647295 w 1686796"/>
                  <a:gd name="connsiteY38" fmla="*/ 55504 h 579421"/>
                  <a:gd name="connsiteX39" fmla="*/ 1686796 w 1686796"/>
                  <a:gd name="connsiteY39" fmla="*/ 112367 h 579421"/>
                  <a:gd name="connsiteX40" fmla="*/ 1670084 w 1686796"/>
                  <a:gd name="connsiteY40" fmla="*/ 139875 h 579421"/>
                  <a:gd name="connsiteX41" fmla="*/ 1654599 w 1686796"/>
                  <a:gd name="connsiteY41" fmla="*/ 158643 h 579421"/>
                  <a:gd name="connsiteX42" fmla="*/ 1585133 w 1686796"/>
                  <a:gd name="connsiteY42" fmla="*/ 143515 h 579421"/>
                  <a:gd name="connsiteX43" fmla="*/ 1538282 w 1686796"/>
                  <a:gd name="connsiteY43" fmla="*/ 200298 h 579421"/>
                  <a:gd name="connsiteX44" fmla="*/ 1566595 w 1686796"/>
                  <a:gd name="connsiteY44" fmla="*/ 265305 h 579421"/>
                  <a:gd name="connsiteX45" fmla="*/ 1548348 w 1686796"/>
                  <a:gd name="connsiteY45" fmla="*/ 287421 h 579421"/>
                  <a:gd name="connsiteX46" fmla="*/ 1526232 w 1686796"/>
                  <a:gd name="connsiteY46" fmla="*/ 305668 h 579421"/>
                  <a:gd name="connsiteX47" fmla="*/ 1461225 w 1686796"/>
                  <a:gd name="connsiteY47" fmla="*/ 277355 h 579421"/>
                  <a:gd name="connsiteX48" fmla="*/ 1404442 w 1686796"/>
                  <a:gd name="connsiteY48" fmla="*/ 324206 h 579421"/>
                  <a:gd name="connsiteX49" fmla="*/ 1419570 w 1686796"/>
                  <a:gd name="connsiteY49" fmla="*/ 393672 h 579421"/>
                  <a:gd name="connsiteX50" fmla="*/ 1400802 w 1686796"/>
                  <a:gd name="connsiteY50" fmla="*/ 409157 h 579421"/>
                  <a:gd name="connsiteX51" fmla="*/ 1373294 w 1686796"/>
                  <a:gd name="connsiteY51" fmla="*/ 425869 h 579421"/>
                  <a:gd name="connsiteX52" fmla="*/ 1316294 w 1686796"/>
                  <a:gd name="connsiteY52" fmla="*/ 386273 h 579421"/>
                  <a:gd name="connsiteX53" fmla="*/ 1288335 w 1686796"/>
                  <a:gd name="connsiteY53" fmla="*/ 403258 h 579421"/>
                  <a:gd name="connsiteX54" fmla="*/ 1249010 w 1686796"/>
                  <a:gd name="connsiteY54" fmla="*/ 422203 h 579421"/>
                  <a:gd name="connsiteX55" fmla="*/ 1250269 w 1686796"/>
                  <a:gd name="connsiteY55" fmla="*/ 492013 h 579421"/>
                  <a:gd name="connsiteX56" fmla="*/ 1231456 w 1686796"/>
                  <a:gd name="connsiteY56" fmla="*/ 501076 h 579421"/>
                  <a:gd name="connsiteX57" fmla="*/ 1198620 w 1686796"/>
                  <a:gd name="connsiteY57" fmla="*/ 513094 h 579421"/>
                  <a:gd name="connsiteX58" fmla="*/ 1150462 w 1686796"/>
                  <a:gd name="connsiteY58" fmla="*/ 463163 h 579421"/>
                  <a:gd name="connsiteX59" fmla="*/ 1120977 w 1686796"/>
                  <a:gd name="connsiteY59" fmla="*/ 473955 h 579421"/>
                  <a:gd name="connsiteX60" fmla="*/ 1077396 w 1686796"/>
                  <a:gd name="connsiteY60" fmla="*/ 485161 h 579421"/>
                  <a:gd name="connsiteX61" fmla="*/ 1065021 w 1686796"/>
                  <a:gd name="connsiteY61" fmla="*/ 553843 h 579421"/>
                  <a:gd name="connsiteX62" fmla="*/ 1044318 w 1686796"/>
                  <a:gd name="connsiteY62" fmla="*/ 559166 h 579421"/>
                  <a:gd name="connsiteX63" fmla="*/ 1010156 w 1686796"/>
                  <a:gd name="connsiteY63" fmla="*/ 564380 h 579421"/>
                  <a:gd name="connsiteX64" fmla="*/ 972623 w 1686796"/>
                  <a:gd name="connsiteY64" fmla="*/ 505945 h 579421"/>
                  <a:gd name="connsiteX65" fmla="*/ 938838 w 1686796"/>
                  <a:gd name="connsiteY65" fmla="*/ 511102 h 579421"/>
                  <a:gd name="connsiteX66" fmla="*/ 896894 w 1686796"/>
                  <a:gd name="connsiteY66" fmla="*/ 513220 h 579421"/>
                  <a:gd name="connsiteX67" fmla="*/ 871420 w 1686796"/>
                  <a:gd name="connsiteY67" fmla="*/ 578006 h 579421"/>
                  <a:gd name="connsiteX68" fmla="*/ 843398 w 1686796"/>
                  <a:gd name="connsiteY68" fmla="*/ 579421 h 579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686796" h="579421">
                    <a:moveTo>
                      <a:pt x="843398" y="579421"/>
                    </a:moveTo>
                    <a:lnTo>
                      <a:pt x="815376" y="578006"/>
                    </a:lnTo>
                    <a:lnTo>
                      <a:pt x="789901" y="513220"/>
                    </a:lnTo>
                    <a:lnTo>
                      <a:pt x="747958" y="511102"/>
                    </a:lnTo>
                    <a:lnTo>
                      <a:pt x="714173" y="505945"/>
                    </a:lnTo>
                    <a:lnTo>
                      <a:pt x="676640" y="564380"/>
                    </a:lnTo>
                    <a:lnTo>
                      <a:pt x="642478" y="559166"/>
                    </a:lnTo>
                    <a:lnTo>
                      <a:pt x="621774" y="553843"/>
                    </a:lnTo>
                    <a:lnTo>
                      <a:pt x="609399" y="485160"/>
                    </a:lnTo>
                    <a:lnTo>
                      <a:pt x="565818" y="473955"/>
                    </a:lnTo>
                    <a:lnTo>
                      <a:pt x="536334" y="463163"/>
                    </a:lnTo>
                    <a:lnTo>
                      <a:pt x="488176" y="513094"/>
                    </a:lnTo>
                    <a:lnTo>
                      <a:pt x="455340" y="501076"/>
                    </a:lnTo>
                    <a:lnTo>
                      <a:pt x="436527" y="492013"/>
                    </a:lnTo>
                    <a:lnTo>
                      <a:pt x="437786" y="422203"/>
                    </a:lnTo>
                    <a:lnTo>
                      <a:pt x="398460" y="403258"/>
                    </a:lnTo>
                    <a:lnTo>
                      <a:pt x="370502" y="386273"/>
                    </a:lnTo>
                    <a:lnTo>
                      <a:pt x="313502" y="425869"/>
                    </a:lnTo>
                    <a:lnTo>
                      <a:pt x="285994" y="409157"/>
                    </a:lnTo>
                    <a:lnTo>
                      <a:pt x="267225" y="393672"/>
                    </a:lnTo>
                    <a:lnTo>
                      <a:pt x="282353" y="324205"/>
                    </a:lnTo>
                    <a:lnTo>
                      <a:pt x="225570" y="277355"/>
                    </a:lnTo>
                    <a:lnTo>
                      <a:pt x="160564" y="305668"/>
                    </a:lnTo>
                    <a:lnTo>
                      <a:pt x="138448" y="287421"/>
                    </a:lnTo>
                    <a:lnTo>
                      <a:pt x="120200" y="265305"/>
                    </a:lnTo>
                    <a:lnTo>
                      <a:pt x="148513" y="200298"/>
                    </a:lnTo>
                    <a:lnTo>
                      <a:pt x="101663" y="143515"/>
                    </a:lnTo>
                    <a:lnTo>
                      <a:pt x="32197" y="158643"/>
                    </a:lnTo>
                    <a:lnTo>
                      <a:pt x="16711" y="139875"/>
                    </a:lnTo>
                    <a:lnTo>
                      <a:pt x="0" y="112367"/>
                    </a:lnTo>
                    <a:lnTo>
                      <a:pt x="39499" y="55505"/>
                    </a:lnTo>
                    <a:lnTo>
                      <a:pt x="118354" y="9105"/>
                    </a:lnTo>
                    <a:lnTo>
                      <a:pt x="133827" y="0"/>
                    </a:lnTo>
                    <a:lnTo>
                      <a:pt x="159646" y="47568"/>
                    </a:lnTo>
                    <a:cubicBezTo>
                      <a:pt x="309136" y="268842"/>
                      <a:pt x="562293" y="414323"/>
                      <a:pt x="849430" y="414323"/>
                    </a:cubicBezTo>
                    <a:cubicBezTo>
                      <a:pt x="1136567" y="414323"/>
                      <a:pt x="1389725" y="268842"/>
                      <a:pt x="1539214" y="47568"/>
                    </a:cubicBezTo>
                    <a:lnTo>
                      <a:pt x="1562113" y="5381"/>
                    </a:lnTo>
                    <a:lnTo>
                      <a:pt x="1568442" y="9105"/>
                    </a:lnTo>
                    <a:lnTo>
                      <a:pt x="1647295" y="55504"/>
                    </a:lnTo>
                    <a:lnTo>
                      <a:pt x="1686796" y="112367"/>
                    </a:lnTo>
                    <a:lnTo>
                      <a:pt x="1670084" y="139875"/>
                    </a:lnTo>
                    <a:lnTo>
                      <a:pt x="1654599" y="158643"/>
                    </a:lnTo>
                    <a:lnTo>
                      <a:pt x="1585133" y="143515"/>
                    </a:lnTo>
                    <a:lnTo>
                      <a:pt x="1538282" y="200298"/>
                    </a:lnTo>
                    <a:lnTo>
                      <a:pt x="1566595" y="265305"/>
                    </a:lnTo>
                    <a:lnTo>
                      <a:pt x="1548348" y="287421"/>
                    </a:lnTo>
                    <a:lnTo>
                      <a:pt x="1526232" y="305668"/>
                    </a:lnTo>
                    <a:lnTo>
                      <a:pt x="1461225" y="277355"/>
                    </a:lnTo>
                    <a:lnTo>
                      <a:pt x="1404442" y="324206"/>
                    </a:lnTo>
                    <a:lnTo>
                      <a:pt x="1419570" y="393672"/>
                    </a:lnTo>
                    <a:lnTo>
                      <a:pt x="1400802" y="409157"/>
                    </a:lnTo>
                    <a:lnTo>
                      <a:pt x="1373294" y="425869"/>
                    </a:lnTo>
                    <a:lnTo>
                      <a:pt x="1316294" y="386273"/>
                    </a:lnTo>
                    <a:lnTo>
                      <a:pt x="1288335" y="403258"/>
                    </a:lnTo>
                    <a:lnTo>
                      <a:pt x="1249010" y="422203"/>
                    </a:lnTo>
                    <a:lnTo>
                      <a:pt x="1250269" y="492013"/>
                    </a:lnTo>
                    <a:lnTo>
                      <a:pt x="1231456" y="501076"/>
                    </a:lnTo>
                    <a:lnTo>
                      <a:pt x="1198620" y="513094"/>
                    </a:lnTo>
                    <a:lnTo>
                      <a:pt x="1150462" y="463163"/>
                    </a:lnTo>
                    <a:lnTo>
                      <a:pt x="1120977" y="473955"/>
                    </a:lnTo>
                    <a:lnTo>
                      <a:pt x="1077396" y="485161"/>
                    </a:lnTo>
                    <a:lnTo>
                      <a:pt x="1065021" y="553843"/>
                    </a:lnTo>
                    <a:lnTo>
                      <a:pt x="1044318" y="559166"/>
                    </a:lnTo>
                    <a:lnTo>
                      <a:pt x="1010156" y="564380"/>
                    </a:lnTo>
                    <a:lnTo>
                      <a:pt x="972623" y="505945"/>
                    </a:lnTo>
                    <a:lnTo>
                      <a:pt x="938838" y="511102"/>
                    </a:lnTo>
                    <a:lnTo>
                      <a:pt x="896894" y="513220"/>
                    </a:lnTo>
                    <a:lnTo>
                      <a:pt x="871420" y="578006"/>
                    </a:lnTo>
                    <a:lnTo>
                      <a:pt x="843398" y="579421"/>
                    </a:ln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83" name="グループ化 2482">
              <a:extLst>
                <a:ext uri="{FF2B5EF4-FFF2-40B4-BE49-F238E27FC236}">
                  <a16:creationId xmlns:a16="http://schemas.microsoft.com/office/drawing/2014/main" id="{C9390D87-8AE8-444C-AEA3-4F294086E42C}"/>
                </a:ext>
              </a:extLst>
            </p:cNvPr>
            <p:cNvGrpSpPr/>
            <p:nvPr/>
          </p:nvGrpSpPr>
          <p:grpSpPr>
            <a:xfrm rot="2084125">
              <a:off x="814834" y="3841261"/>
              <a:ext cx="529958" cy="198331"/>
              <a:chOff x="1937902" y="4701763"/>
              <a:chExt cx="1686796" cy="631264"/>
            </a:xfrm>
          </p:grpSpPr>
          <p:sp>
            <p:nvSpPr>
              <p:cNvPr id="2511" name="フリーフォーム: 図形 2510">
                <a:extLst>
                  <a:ext uri="{FF2B5EF4-FFF2-40B4-BE49-F238E27FC236}">
                    <a16:creationId xmlns:a16="http://schemas.microsoft.com/office/drawing/2014/main" id="{58866EB5-3F6A-421F-9EEE-3748D83013A6}"/>
                  </a:ext>
                </a:extLst>
              </p:cNvPr>
              <p:cNvSpPr/>
              <p:nvPr/>
            </p:nvSpPr>
            <p:spPr>
              <a:xfrm rot="10800000">
                <a:off x="2057773" y="4701763"/>
                <a:ext cx="1428284" cy="466164"/>
              </a:xfrm>
              <a:custGeom>
                <a:avLst/>
                <a:gdLst>
                  <a:gd name="connsiteX0" fmla="*/ 1326223 w 1428284"/>
                  <a:gd name="connsiteY0" fmla="*/ 466164 h 466164"/>
                  <a:gd name="connsiteX1" fmla="*/ 1305026 w 1428284"/>
                  <a:gd name="connsiteY1" fmla="*/ 427111 h 466164"/>
                  <a:gd name="connsiteX2" fmla="*/ 704757 w 1428284"/>
                  <a:gd name="connsiteY2" fmla="*/ 107950 h 466164"/>
                  <a:gd name="connsiteX3" fmla="*/ 104488 w 1428284"/>
                  <a:gd name="connsiteY3" fmla="*/ 427111 h 466164"/>
                  <a:gd name="connsiteX4" fmla="*/ 83290 w 1428284"/>
                  <a:gd name="connsiteY4" fmla="*/ 466164 h 466164"/>
                  <a:gd name="connsiteX5" fmla="*/ 0 w 1428284"/>
                  <a:gd name="connsiteY5" fmla="*/ 417154 h 466164"/>
                  <a:gd name="connsiteX6" fmla="*/ 27355 w 1428284"/>
                  <a:gd name="connsiteY6" fmla="*/ 366755 h 466164"/>
                  <a:gd name="connsiteX7" fmla="*/ 717139 w 1428284"/>
                  <a:gd name="connsiteY7" fmla="*/ 0 h 466164"/>
                  <a:gd name="connsiteX8" fmla="*/ 1406923 w 1428284"/>
                  <a:gd name="connsiteY8" fmla="*/ 366755 h 466164"/>
                  <a:gd name="connsiteX9" fmla="*/ 1428284 w 1428284"/>
                  <a:gd name="connsiteY9" fmla="*/ 406109 h 466164"/>
                  <a:gd name="connsiteX10" fmla="*/ 1326223 w 1428284"/>
                  <a:gd name="connsiteY10" fmla="*/ 466164 h 46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28284" h="466164">
                    <a:moveTo>
                      <a:pt x="1326223" y="466164"/>
                    </a:moveTo>
                    <a:lnTo>
                      <a:pt x="1305026" y="427111"/>
                    </a:lnTo>
                    <a:cubicBezTo>
                      <a:pt x="1174936" y="234552"/>
                      <a:pt x="954631" y="107950"/>
                      <a:pt x="704757" y="107950"/>
                    </a:cubicBezTo>
                    <a:cubicBezTo>
                      <a:pt x="454882" y="107950"/>
                      <a:pt x="234578" y="234552"/>
                      <a:pt x="104488" y="427111"/>
                    </a:cubicBezTo>
                    <a:lnTo>
                      <a:pt x="83290" y="466164"/>
                    </a:lnTo>
                    <a:lnTo>
                      <a:pt x="0" y="417154"/>
                    </a:lnTo>
                    <a:lnTo>
                      <a:pt x="27355" y="366755"/>
                    </a:lnTo>
                    <a:cubicBezTo>
                      <a:pt x="176845" y="145481"/>
                      <a:pt x="430002" y="0"/>
                      <a:pt x="717139" y="0"/>
                    </a:cubicBezTo>
                    <a:cubicBezTo>
                      <a:pt x="1004276" y="0"/>
                      <a:pt x="1257434" y="145481"/>
                      <a:pt x="1406923" y="366755"/>
                    </a:cubicBezTo>
                    <a:lnTo>
                      <a:pt x="1428284" y="406109"/>
                    </a:lnTo>
                    <a:lnTo>
                      <a:pt x="1326223" y="466164"/>
                    </a:lnTo>
                    <a:close/>
                  </a:path>
                </a:pathLst>
              </a:custGeom>
              <a:solidFill>
                <a:srgbClr val="00CC00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2" name="フリーフォーム: 図形 2511">
                <a:extLst>
                  <a:ext uri="{FF2B5EF4-FFF2-40B4-BE49-F238E27FC236}">
                    <a16:creationId xmlns:a16="http://schemas.microsoft.com/office/drawing/2014/main" id="{7E4794C6-171D-483D-A8B3-E472A07F0E3F}"/>
                  </a:ext>
                </a:extLst>
              </p:cNvPr>
              <p:cNvSpPr/>
              <p:nvPr/>
            </p:nvSpPr>
            <p:spPr>
              <a:xfrm rot="10800000">
                <a:off x="1937902" y="4750773"/>
                <a:ext cx="1686796" cy="582254"/>
              </a:xfrm>
              <a:custGeom>
                <a:avLst/>
                <a:gdLst>
                  <a:gd name="connsiteX0" fmla="*/ 138641 w 1686796"/>
                  <a:gd name="connsiteY0" fmla="*/ 582254 h 582254"/>
                  <a:gd name="connsiteX1" fmla="*/ 118354 w 1686796"/>
                  <a:gd name="connsiteY1" fmla="*/ 570316 h 582254"/>
                  <a:gd name="connsiteX2" fmla="*/ 39499 w 1686796"/>
                  <a:gd name="connsiteY2" fmla="*/ 523916 h 582254"/>
                  <a:gd name="connsiteX3" fmla="*/ 0 w 1686796"/>
                  <a:gd name="connsiteY3" fmla="*/ 467053 h 582254"/>
                  <a:gd name="connsiteX4" fmla="*/ 16711 w 1686796"/>
                  <a:gd name="connsiteY4" fmla="*/ 439546 h 582254"/>
                  <a:gd name="connsiteX5" fmla="*/ 32197 w 1686796"/>
                  <a:gd name="connsiteY5" fmla="*/ 420777 h 582254"/>
                  <a:gd name="connsiteX6" fmla="*/ 101663 w 1686796"/>
                  <a:gd name="connsiteY6" fmla="*/ 435905 h 582254"/>
                  <a:gd name="connsiteX7" fmla="*/ 148513 w 1686796"/>
                  <a:gd name="connsiteY7" fmla="*/ 379123 h 582254"/>
                  <a:gd name="connsiteX8" fmla="*/ 120200 w 1686796"/>
                  <a:gd name="connsiteY8" fmla="*/ 314116 h 582254"/>
                  <a:gd name="connsiteX9" fmla="*/ 138448 w 1686796"/>
                  <a:gd name="connsiteY9" fmla="*/ 292000 h 582254"/>
                  <a:gd name="connsiteX10" fmla="*/ 160564 w 1686796"/>
                  <a:gd name="connsiteY10" fmla="*/ 273752 h 582254"/>
                  <a:gd name="connsiteX11" fmla="*/ 225571 w 1686796"/>
                  <a:gd name="connsiteY11" fmla="*/ 302065 h 582254"/>
                  <a:gd name="connsiteX12" fmla="*/ 282353 w 1686796"/>
                  <a:gd name="connsiteY12" fmla="*/ 255215 h 582254"/>
                  <a:gd name="connsiteX13" fmla="*/ 267225 w 1686796"/>
                  <a:gd name="connsiteY13" fmla="*/ 185749 h 582254"/>
                  <a:gd name="connsiteX14" fmla="*/ 285994 w 1686796"/>
                  <a:gd name="connsiteY14" fmla="*/ 170263 h 582254"/>
                  <a:gd name="connsiteX15" fmla="*/ 313502 w 1686796"/>
                  <a:gd name="connsiteY15" fmla="*/ 153552 h 582254"/>
                  <a:gd name="connsiteX16" fmla="*/ 370502 w 1686796"/>
                  <a:gd name="connsiteY16" fmla="*/ 193147 h 582254"/>
                  <a:gd name="connsiteX17" fmla="*/ 398460 w 1686796"/>
                  <a:gd name="connsiteY17" fmla="*/ 176162 h 582254"/>
                  <a:gd name="connsiteX18" fmla="*/ 437786 w 1686796"/>
                  <a:gd name="connsiteY18" fmla="*/ 157218 h 582254"/>
                  <a:gd name="connsiteX19" fmla="*/ 436527 w 1686796"/>
                  <a:gd name="connsiteY19" fmla="*/ 87408 h 582254"/>
                  <a:gd name="connsiteX20" fmla="*/ 455340 w 1686796"/>
                  <a:gd name="connsiteY20" fmla="*/ 78345 h 582254"/>
                  <a:gd name="connsiteX21" fmla="*/ 488176 w 1686796"/>
                  <a:gd name="connsiteY21" fmla="*/ 66327 h 582254"/>
                  <a:gd name="connsiteX22" fmla="*/ 536334 w 1686796"/>
                  <a:gd name="connsiteY22" fmla="*/ 116257 h 582254"/>
                  <a:gd name="connsiteX23" fmla="*/ 565818 w 1686796"/>
                  <a:gd name="connsiteY23" fmla="*/ 105466 h 582254"/>
                  <a:gd name="connsiteX24" fmla="*/ 609399 w 1686796"/>
                  <a:gd name="connsiteY24" fmla="*/ 94260 h 582254"/>
                  <a:gd name="connsiteX25" fmla="*/ 621774 w 1686796"/>
                  <a:gd name="connsiteY25" fmla="*/ 25578 h 582254"/>
                  <a:gd name="connsiteX26" fmla="*/ 642478 w 1686796"/>
                  <a:gd name="connsiteY26" fmla="*/ 20254 h 582254"/>
                  <a:gd name="connsiteX27" fmla="*/ 676640 w 1686796"/>
                  <a:gd name="connsiteY27" fmla="*/ 15041 h 582254"/>
                  <a:gd name="connsiteX28" fmla="*/ 714173 w 1686796"/>
                  <a:gd name="connsiteY28" fmla="*/ 73475 h 582254"/>
                  <a:gd name="connsiteX29" fmla="*/ 747958 w 1686796"/>
                  <a:gd name="connsiteY29" fmla="*/ 68319 h 582254"/>
                  <a:gd name="connsiteX30" fmla="*/ 789901 w 1686796"/>
                  <a:gd name="connsiteY30" fmla="*/ 66201 h 582254"/>
                  <a:gd name="connsiteX31" fmla="*/ 815376 w 1686796"/>
                  <a:gd name="connsiteY31" fmla="*/ 1415 h 582254"/>
                  <a:gd name="connsiteX32" fmla="*/ 843398 w 1686796"/>
                  <a:gd name="connsiteY32" fmla="*/ 0 h 582254"/>
                  <a:gd name="connsiteX33" fmla="*/ 871420 w 1686796"/>
                  <a:gd name="connsiteY33" fmla="*/ 1415 h 582254"/>
                  <a:gd name="connsiteX34" fmla="*/ 896894 w 1686796"/>
                  <a:gd name="connsiteY34" fmla="*/ 66201 h 582254"/>
                  <a:gd name="connsiteX35" fmla="*/ 938838 w 1686796"/>
                  <a:gd name="connsiteY35" fmla="*/ 68319 h 582254"/>
                  <a:gd name="connsiteX36" fmla="*/ 972623 w 1686796"/>
                  <a:gd name="connsiteY36" fmla="*/ 73475 h 582254"/>
                  <a:gd name="connsiteX37" fmla="*/ 1010156 w 1686796"/>
                  <a:gd name="connsiteY37" fmla="*/ 15041 h 582254"/>
                  <a:gd name="connsiteX38" fmla="*/ 1044318 w 1686796"/>
                  <a:gd name="connsiteY38" fmla="*/ 20254 h 582254"/>
                  <a:gd name="connsiteX39" fmla="*/ 1065021 w 1686796"/>
                  <a:gd name="connsiteY39" fmla="*/ 25578 h 582254"/>
                  <a:gd name="connsiteX40" fmla="*/ 1077396 w 1686796"/>
                  <a:gd name="connsiteY40" fmla="*/ 94260 h 582254"/>
                  <a:gd name="connsiteX41" fmla="*/ 1120977 w 1686796"/>
                  <a:gd name="connsiteY41" fmla="*/ 105466 h 582254"/>
                  <a:gd name="connsiteX42" fmla="*/ 1150462 w 1686796"/>
                  <a:gd name="connsiteY42" fmla="*/ 116257 h 582254"/>
                  <a:gd name="connsiteX43" fmla="*/ 1198620 w 1686796"/>
                  <a:gd name="connsiteY43" fmla="*/ 66327 h 582254"/>
                  <a:gd name="connsiteX44" fmla="*/ 1231456 w 1686796"/>
                  <a:gd name="connsiteY44" fmla="*/ 78345 h 582254"/>
                  <a:gd name="connsiteX45" fmla="*/ 1250269 w 1686796"/>
                  <a:gd name="connsiteY45" fmla="*/ 87408 h 582254"/>
                  <a:gd name="connsiteX46" fmla="*/ 1249010 w 1686796"/>
                  <a:gd name="connsiteY46" fmla="*/ 157218 h 582254"/>
                  <a:gd name="connsiteX47" fmla="*/ 1288335 w 1686796"/>
                  <a:gd name="connsiteY47" fmla="*/ 176162 h 582254"/>
                  <a:gd name="connsiteX48" fmla="*/ 1316294 w 1686796"/>
                  <a:gd name="connsiteY48" fmla="*/ 193147 h 582254"/>
                  <a:gd name="connsiteX49" fmla="*/ 1373294 w 1686796"/>
                  <a:gd name="connsiteY49" fmla="*/ 153552 h 582254"/>
                  <a:gd name="connsiteX50" fmla="*/ 1400802 w 1686796"/>
                  <a:gd name="connsiteY50" fmla="*/ 170263 h 582254"/>
                  <a:gd name="connsiteX51" fmla="*/ 1419570 w 1686796"/>
                  <a:gd name="connsiteY51" fmla="*/ 185749 h 582254"/>
                  <a:gd name="connsiteX52" fmla="*/ 1404442 w 1686796"/>
                  <a:gd name="connsiteY52" fmla="*/ 255215 h 582254"/>
                  <a:gd name="connsiteX53" fmla="*/ 1461225 w 1686796"/>
                  <a:gd name="connsiteY53" fmla="*/ 302065 h 582254"/>
                  <a:gd name="connsiteX54" fmla="*/ 1526232 w 1686796"/>
                  <a:gd name="connsiteY54" fmla="*/ 273752 h 582254"/>
                  <a:gd name="connsiteX55" fmla="*/ 1548348 w 1686796"/>
                  <a:gd name="connsiteY55" fmla="*/ 292000 h 582254"/>
                  <a:gd name="connsiteX56" fmla="*/ 1566595 w 1686796"/>
                  <a:gd name="connsiteY56" fmla="*/ 314116 h 582254"/>
                  <a:gd name="connsiteX57" fmla="*/ 1538282 w 1686796"/>
                  <a:gd name="connsiteY57" fmla="*/ 379122 h 582254"/>
                  <a:gd name="connsiteX58" fmla="*/ 1585132 w 1686796"/>
                  <a:gd name="connsiteY58" fmla="*/ 435905 h 582254"/>
                  <a:gd name="connsiteX59" fmla="*/ 1654599 w 1686796"/>
                  <a:gd name="connsiteY59" fmla="*/ 420777 h 582254"/>
                  <a:gd name="connsiteX60" fmla="*/ 1670084 w 1686796"/>
                  <a:gd name="connsiteY60" fmla="*/ 439546 h 582254"/>
                  <a:gd name="connsiteX61" fmla="*/ 1686796 w 1686796"/>
                  <a:gd name="connsiteY61" fmla="*/ 467053 h 582254"/>
                  <a:gd name="connsiteX62" fmla="*/ 1647295 w 1686796"/>
                  <a:gd name="connsiteY62" fmla="*/ 523918 h 582254"/>
                  <a:gd name="connsiteX63" fmla="*/ 1568442 w 1686796"/>
                  <a:gd name="connsiteY63" fmla="*/ 570316 h 582254"/>
                  <a:gd name="connsiteX64" fmla="*/ 1566925 w 1686796"/>
                  <a:gd name="connsiteY64" fmla="*/ 571209 h 582254"/>
                  <a:gd name="connsiteX65" fmla="*/ 1545564 w 1686796"/>
                  <a:gd name="connsiteY65" fmla="*/ 531855 h 582254"/>
                  <a:gd name="connsiteX66" fmla="*/ 855780 w 1686796"/>
                  <a:gd name="connsiteY66" fmla="*/ 165100 h 582254"/>
                  <a:gd name="connsiteX67" fmla="*/ 165996 w 1686796"/>
                  <a:gd name="connsiteY67" fmla="*/ 531855 h 582254"/>
                  <a:gd name="connsiteX68" fmla="*/ 138641 w 1686796"/>
                  <a:gd name="connsiteY68" fmla="*/ 582254 h 582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686796" h="582254">
                    <a:moveTo>
                      <a:pt x="138641" y="582254"/>
                    </a:moveTo>
                    <a:lnTo>
                      <a:pt x="118354" y="570316"/>
                    </a:lnTo>
                    <a:lnTo>
                      <a:pt x="39499" y="523916"/>
                    </a:lnTo>
                    <a:lnTo>
                      <a:pt x="0" y="467053"/>
                    </a:lnTo>
                    <a:lnTo>
                      <a:pt x="16711" y="439546"/>
                    </a:lnTo>
                    <a:lnTo>
                      <a:pt x="32197" y="420777"/>
                    </a:lnTo>
                    <a:lnTo>
                      <a:pt x="101663" y="435905"/>
                    </a:lnTo>
                    <a:lnTo>
                      <a:pt x="148513" y="379123"/>
                    </a:lnTo>
                    <a:lnTo>
                      <a:pt x="120200" y="314116"/>
                    </a:lnTo>
                    <a:lnTo>
                      <a:pt x="138448" y="292000"/>
                    </a:lnTo>
                    <a:lnTo>
                      <a:pt x="160564" y="273752"/>
                    </a:lnTo>
                    <a:lnTo>
                      <a:pt x="225571" y="302065"/>
                    </a:lnTo>
                    <a:lnTo>
                      <a:pt x="282353" y="255215"/>
                    </a:lnTo>
                    <a:lnTo>
                      <a:pt x="267225" y="185749"/>
                    </a:lnTo>
                    <a:lnTo>
                      <a:pt x="285994" y="170263"/>
                    </a:lnTo>
                    <a:lnTo>
                      <a:pt x="313502" y="153552"/>
                    </a:lnTo>
                    <a:lnTo>
                      <a:pt x="370502" y="193147"/>
                    </a:lnTo>
                    <a:lnTo>
                      <a:pt x="398460" y="176162"/>
                    </a:lnTo>
                    <a:lnTo>
                      <a:pt x="437786" y="157218"/>
                    </a:lnTo>
                    <a:lnTo>
                      <a:pt x="436527" y="87408"/>
                    </a:lnTo>
                    <a:lnTo>
                      <a:pt x="455340" y="78345"/>
                    </a:lnTo>
                    <a:lnTo>
                      <a:pt x="488176" y="66327"/>
                    </a:lnTo>
                    <a:lnTo>
                      <a:pt x="536334" y="116257"/>
                    </a:lnTo>
                    <a:lnTo>
                      <a:pt x="565818" y="105466"/>
                    </a:lnTo>
                    <a:lnTo>
                      <a:pt x="609399" y="94260"/>
                    </a:lnTo>
                    <a:lnTo>
                      <a:pt x="621774" y="25578"/>
                    </a:lnTo>
                    <a:lnTo>
                      <a:pt x="642478" y="20254"/>
                    </a:lnTo>
                    <a:lnTo>
                      <a:pt x="676640" y="15041"/>
                    </a:lnTo>
                    <a:lnTo>
                      <a:pt x="714173" y="73475"/>
                    </a:lnTo>
                    <a:lnTo>
                      <a:pt x="747958" y="68319"/>
                    </a:lnTo>
                    <a:lnTo>
                      <a:pt x="789901" y="66201"/>
                    </a:lnTo>
                    <a:lnTo>
                      <a:pt x="815376" y="1415"/>
                    </a:lnTo>
                    <a:lnTo>
                      <a:pt x="843398" y="0"/>
                    </a:lnTo>
                    <a:lnTo>
                      <a:pt x="871420" y="1415"/>
                    </a:lnTo>
                    <a:lnTo>
                      <a:pt x="896894" y="66201"/>
                    </a:lnTo>
                    <a:lnTo>
                      <a:pt x="938838" y="68319"/>
                    </a:lnTo>
                    <a:lnTo>
                      <a:pt x="972623" y="73475"/>
                    </a:lnTo>
                    <a:lnTo>
                      <a:pt x="1010156" y="15041"/>
                    </a:lnTo>
                    <a:lnTo>
                      <a:pt x="1044318" y="20254"/>
                    </a:lnTo>
                    <a:lnTo>
                      <a:pt x="1065021" y="25578"/>
                    </a:lnTo>
                    <a:lnTo>
                      <a:pt x="1077396" y="94260"/>
                    </a:lnTo>
                    <a:lnTo>
                      <a:pt x="1120977" y="105466"/>
                    </a:lnTo>
                    <a:lnTo>
                      <a:pt x="1150462" y="116257"/>
                    </a:lnTo>
                    <a:lnTo>
                      <a:pt x="1198620" y="66327"/>
                    </a:lnTo>
                    <a:lnTo>
                      <a:pt x="1231456" y="78345"/>
                    </a:lnTo>
                    <a:lnTo>
                      <a:pt x="1250269" y="87408"/>
                    </a:lnTo>
                    <a:lnTo>
                      <a:pt x="1249010" y="157218"/>
                    </a:lnTo>
                    <a:lnTo>
                      <a:pt x="1288335" y="176162"/>
                    </a:lnTo>
                    <a:lnTo>
                      <a:pt x="1316294" y="193147"/>
                    </a:lnTo>
                    <a:lnTo>
                      <a:pt x="1373294" y="153552"/>
                    </a:lnTo>
                    <a:lnTo>
                      <a:pt x="1400802" y="170263"/>
                    </a:lnTo>
                    <a:lnTo>
                      <a:pt x="1419570" y="185749"/>
                    </a:lnTo>
                    <a:lnTo>
                      <a:pt x="1404442" y="255215"/>
                    </a:lnTo>
                    <a:lnTo>
                      <a:pt x="1461225" y="302065"/>
                    </a:lnTo>
                    <a:lnTo>
                      <a:pt x="1526232" y="273752"/>
                    </a:lnTo>
                    <a:lnTo>
                      <a:pt x="1548348" y="292000"/>
                    </a:lnTo>
                    <a:lnTo>
                      <a:pt x="1566595" y="314116"/>
                    </a:lnTo>
                    <a:lnTo>
                      <a:pt x="1538282" y="379122"/>
                    </a:lnTo>
                    <a:lnTo>
                      <a:pt x="1585132" y="435905"/>
                    </a:lnTo>
                    <a:lnTo>
                      <a:pt x="1654599" y="420777"/>
                    </a:lnTo>
                    <a:lnTo>
                      <a:pt x="1670084" y="439546"/>
                    </a:lnTo>
                    <a:lnTo>
                      <a:pt x="1686796" y="467053"/>
                    </a:lnTo>
                    <a:lnTo>
                      <a:pt x="1647295" y="523918"/>
                    </a:lnTo>
                    <a:lnTo>
                      <a:pt x="1568442" y="570316"/>
                    </a:lnTo>
                    <a:lnTo>
                      <a:pt x="1566925" y="571209"/>
                    </a:lnTo>
                    <a:lnTo>
                      <a:pt x="1545564" y="531855"/>
                    </a:lnTo>
                    <a:cubicBezTo>
                      <a:pt x="1396075" y="310581"/>
                      <a:pt x="1142917" y="165100"/>
                      <a:pt x="855780" y="165100"/>
                    </a:cubicBezTo>
                    <a:cubicBezTo>
                      <a:pt x="568643" y="165100"/>
                      <a:pt x="315486" y="310581"/>
                      <a:pt x="165996" y="531855"/>
                    </a:cubicBezTo>
                    <a:lnTo>
                      <a:pt x="138641" y="582254"/>
                    </a:ln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84" name="グループ化 2483">
              <a:extLst>
                <a:ext uri="{FF2B5EF4-FFF2-40B4-BE49-F238E27FC236}">
                  <a16:creationId xmlns:a16="http://schemas.microsoft.com/office/drawing/2014/main" id="{E4670076-2026-4810-A998-54E1A0051A6C}"/>
                </a:ext>
              </a:extLst>
            </p:cNvPr>
            <p:cNvGrpSpPr/>
            <p:nvPr/>
          </p:nvGrpSpPr>
          <p:grpSpPr>
            <a:xfrm>
              <a:off x="2309606" y="3599371"/>
              <a:ext cx="117970" cy="297237"/>
              <a:chOff x="3402767" y="3635416"/>
              <a:chExt cx="375484" cy="946068"/>
            </a:xfrm>
          </p:grpSpPr>
          <p:sp>
            <p:nvSpPr>
              <p:cNvPr id="2509" name="フリーフォーム: 図形 2508">
                <a:extLst>
                  <a:ext uri="{FF2B5EF4-FFF2-40B4-BE49-F238E27FC236}">
                    <a16:creationId xmlns:a16="http://schemas.microsoft.com/office/drawing/2014/main" id="{DAE78468-D518-4D6E-ADB0-2E9C221E97F7}"/>
                  </a:ext>
                </a:extLst>
              </p:cNvPr>
              <p:cNvSpPr/>
              <p:nvPr/>
            </p:nvSpPr>
            <p:spPr>
              <a:xfrm>
                <a:off x="3402767" y="3693753"/>
                <a:ext cx="198002" cy="829394"/>
              </a:xfrm>
              <a:custGeom>
                <a:avLst/>
                <a:gdLst>
                  <a:gd name="connsiteX0" fmla="*/ 83291 w 198002"/>
                  <a:gd name="connsiteY0" fmla="*/ 0 h 829394"/>
                  <a:gd name="connsiteX1" fmla="*/ 132631 w 198002"/>
                  <a:gd name="connsiteY1" fmla="*/ 90902 h 829394"/>
                  <a:gd name="connsiteX2" fmla="*/ 198002 w 198002"/>
                  <a:gd name="connsiteY2" fmla="*/ 414696 h 829394"/>
                  <a:gd name="connsiteX3" fmla="*/ 132631 w 198002"/>
                  <a:gd name="connsiteY3" fmla="*/ 738490 h 829394"/>
                  <a:gd name="connsiteX4" fmla="*/ 83290 w 198002"/>
                  <a:gd name="connsiteY4" fmla="*/ 829394 h 829394"/>
                  <a:gd name="connsiteX5" fmla="*/ 0 w 198002"/>
                  <a:gd name="connsiteY5" fmla="*/ 780383 h 829394"/>
                  <a:gd name="connsiteX6" fmla="*/ 45545 w 198002"/>
                  <a:gd name="connsiteY6" fmla="*/ 696472 h 829394"/>
                  <a:gd name="connsiteX7" fmla="*/ 102433 w 198002"/>
                  <a:gd name="connsiteY7" fmla="*/ 414697 h 829394"/>
                  <a:gd name="connsiteX8" fmla="*/ 45545 w 198002"/>
                  <a:gd name="connsiteY8" fmla="*/ 132922 h 829394"/>
                  <a:gd name="connsiteX9" fmla="*/ 0 w 198002"/>
                  <a:gd name="connsiteY9" fmla="*/ 49011 h 829394"/>
                  <a:gd name="connsiteX10" fmla="*/ 83291 w 198002"/>
                  <a:gd name="connsiteY10" fmla="*/ 0 h 829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8002" h="829394">
                    <a:moveTo>
                      <a:pt x="83291" y="0"/>
                    </a:moveTo>
                    <a:lnTo>
                      <a:pt x="132631" y="90902"/>
                    </a:lnTo>
                    <a:cubicBezTo>
                      <a:pt x="174725" y="190423"/>
                      <a:pt x="198002" y="299841"/>
                      <a:pt x="198002" y="414696"/>
                    </a:cubicBezTo>
                    <a:cubicBezTo>
                      <a:pt x="198002" y="529551"/>
                      <a:pt x="174725" y="638969"/>
                      <a:pt x="132631" y="738490"/>
                    </a:cubicBezTo>
                    <a:lnTo>
                      <a:pt x="83290" y="829394"/>
                    </a:lnTo>
                    <a:lnTo>
                      <a:pt x="0" y="780383"/>
                    </a:lnTo>
                    <a:lnTo>
                      <a:pt x="45545" y="696472"/>
                    </a:lnTo>
                    <a:cubicBezTo>
                      <a:pt x="82177" y="609866"/>
                      <a:pt x="102433" y="514647"/>
                      <a:pt x="102433" y="414697"/>
                    </a:cubicBezTo>
                    <a:cubicBezTo>
                      <a:pt x="102433" y="314747"/>
                      <a:pt x="82177" y="219528"/>
                      <a:pt x="45545" y="132922"/>
                    </a:cubicBezTo>
                    <a:lnTo>
                      <a:pt x="0" y="49011"/>
                    </a:lnTo>
                    <a:lnTo>
                      <a:pt x="83291" y="0"/>
                    </a:lnTo>
                    <a:close/>
                  </a:path>
                </a:pathLst>
              </a:custGeom>
              <a:solidFill>
                <a:srgbClr val="00CC00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0" name="フリーフォーム: 図形 2509">
                <a:extLst>
                  <a:ext uri="{FF2B5EF4-FFF2-40B4-BE49-F238E27FC236}">
                    <a16:creationId xmlns:a16="http://schemas.microsoft.com/office/drawing/2014/main" id="{185B82E1-BA1D-4FB4-AF19-A82FB21989AD}"/>
                  </a:ext>
                </a:extLst>
              </p:cNvPr>
              <p:cNvSpPr/>
              <p:nvPr/>
            </p:nvSpPr>
            <p:spPr>
              <a:xfrm>
                <a:off x="3486058" y="3635416"/>
                <a:ext cx="292193" cy="946068"/>
              </a:xfrm>
              <a:custGeom>
                <a:avLst/>
                <a:gdLst>
                  <a:gd name="connsiteX0" fmla="*/ 99142 w 292193"/>
                  <a:gd name="connsiteY0" fmla="*/ 0 h 946068"/>
                  <a:gd name="connsiteX1" fmla="*/ 99046 w 292193"/>
                  <a:gd name="connsiteY1" fmla="*/ 138 h 946068"/>
                  <a:gd name="connsiteX2" fmla="*/ 116031 w 292193"/>
                  <a:gd name="connsiteY2" fmla="*/ 28097 h 946068"/>
                  <a:gd name="connsiteX3" fmla="*/ 134975 w 292193"/>
                  <a:gd name="connsiteY3" fmla="*/ 67422 h 946068"/>
                  <a:gd name="connsiteX4" fmla="*/ 204785 w 292193"/>
                  <a:gd name="connsiteY4" fmla="*/ 66163 h 946068"/>
                  <a:gd name="connsiteX5" fmla="*/ 213848 w 292193"/>
                  <a:gd name="connsiteY5" fmla="*/ 84976 h 946068"/>
                  <a:gd name="connsiteX6" fmla="*/ 225866 w 292193"/>
                  <a:gd name="connsiteY6" fmla="*/ 117812 h 946068"/>
                  <a:gd name="connsiteX7" fmla="*/ 175936 w 292193"/>
                  <a:gd name="connsiteY7" fmla="*/ 165970 h 946068"/>
                  <a:gd name="connsiteX8" fmla="*/ 186727 w 292193"/>
                  <a:gd name="connsiteY8" fmla="*/ 195455 h 946068"/>
                  <a:gd name="connsiteX9" fmla="*/ 197933 w 292193"/>
                  <a:gd name="connsiteY9" fmla="*/ 239036 h 946068"/>
                  <a:gd name="connsiteX10" fmla="*/ 266615 w 292193"/>
                  <a:gd name="connsiteY10" fmla="*/ 251411 h 946068"/>
                  <a:gd name="connsiteX11" fmla="*/ 271939 w 292193"/>
                  <a:gd name="connsiteY11" fmla="*/ 272114 h 946068"/>
                  <a:gd name="connsiteX12" fmla="*/ 277152 w 292193"/>
                  <a:gd name="connsiteY12" fmla="*/ 306276 h 946068"/>
                  <a:gd name="connsiteX13" fmla="*/ 218718 w 292193"/>
                  <a:gd name="connsiteY13" fmla="*/ 343809 h 946068"/>
                  <a:gd name="connsiteX14" fmla="*/ 223874 w 292193"/>
                  <a:gd name="connsiteY14" fmla="*/ 377594 h 946068"/>
                  <a:gd name="connsiteX15" fmla="*/ 225992 w 292193"/>
                  <a:gd name="connsiteY15" fmla="*/ 419538 h 946068"/>
                  <a:gd name="connsiteX16" fmla="*/ 290778 w 292193"/>
                  <a:gd name="connsiteY16" fmla="*/ 445012 h 946068"/>
                  <a:gd name="connsiteX17" fmla="*/ 292193 w 292193"/>
                  <a:gd name="connsiteY17" fmla="*/ 473034 h 946068"/>
                  <a:gd name="connsiteX18" fmla="*/ 290778 w 292193"/>
                  <a:gd name="connsiteY18" fmla="*/ 501056 h 946068"/>
                  <a:gd name="connsiteX19" fmla="*/ 225992 w 292193"/>
                  <a:gd name="connsiteY19" fmla="*/ 526531 h 946068"/>
                  <a:gd name="connsiteX20" fmla="*/ 223874 w 292193"/>
                  <a:gd name="connsiteY20" fmla="*/ 568474 h 946068"/>
                  <a:gd name="connsiteX21" fmla="*/ 218718 w 292193"/>
                  <a:gd name="connsiteY21" fmla="*/ 602259 h 946068"/>
                  <a:gd name="connsiteX22" fmla="*/ 277152 w 292193"/>
                  <a:gd name="connsiteY22" fmla="*/ 639793 h 946068"/>
                  <a:gd name="connsiteX23" fmla="*/ 271939 w 292193"/>
                  <a:gd name="connsiteY23" fmla="*/ 673954 h 946068"/>
                  <a:gd name="connsiteX24" fmla="*/ 266615 w 292193"/>
                  <a:gd name="connsiteY24" fmla="*/ 694658 h 946068"/>
                  <a:gd name="connsiteX25" fmla="*/ 197933 w 292193"/>
                  <a:gd name="connsiteY25" fmla="*/ 707033 h 946068"/>
                  <a:gd name="connsiteX26" fmla="*/ 186727 w 292193"/>
                  <a:gd name="connsiteY26" fmla="*/ 750614 h 946068"/>
                  <a:gd name="connsiteX27" fmla="*/ 175936 w 292193"/>
                  <a:gd name="connsiteY27" fmla="*/ 780098 h 946068"/>
                  <a:gd name="connsiteX28" fmla="*/ 225866 w 292193"/>
                  <a:gd name="connsiteY28" fmla="*/ 828256 h 946068"/>
                  <a:gd name="connsiteX29" fmla="*/ 213848 w 292193"/>
                  <a:gd name="connsiteY29" fmla="*/ 861092 h 946068"/>
                  <a:gd name="connsiteX30" fmla="*/ 204785 w 292193"/>
                  <a:gd name="connsiteY30" fmla="*/ 879905 h 946068"/>
                  <a:gd name="connsiteX31" fmla="*/ 134975 w 292193"/>
                  <a:gd name="connsiteY31" fmla="*/ 878646 h 946068"/>
                  <a:gd name="connsiteX32" fmla="*/ 116031 w 292193"/>
                  <a:gd name="connsiteY32" fmla="*/ 917972 h 946068"/>
                  <a:gd name="connsiteX33" fmla="*/ 99046 w 292193"/>
                  <a:gd name="connsiteY33" fmla="*/ 945930 h 946068"/>
                  <a:gd name="connsiteX34" fmla="*/ 99142 w 292193"/>
                  <a:gd name="connsiteY34" fmla="*/ 946068 h 946068"/>
                  <a:gd name="connsiteX35" fmla="*/ 20287 w 292193"/>
                  <a:gd name="connsiteY35" fmla="*/ 899668 h 946068"/>
                  <a:gd name="connsiteX36" fmla="*/ 0 w 292193"/>
                  <a:gd name="connsiteY36" fmla="*/ 887731 h 946068"/>
                  <a:gd name="connsiteX37" fmla="*/ 49341 w 292193"/>
                  <a:gd name="connsiteY37" fmla="*/ 796827 h 946068"/>
                  <a:gd name="connsiteX38" fmla="*/ 114712 w 292193"/>
                  <a:gd name="connsiteY38" fmla="*/ 473033 h 946068"/>
                  <a:gd name="connsiteX39" fmla="*/ 49341 w 292193"/>
                  <a:gd name="connsiteY39" fmla="*/ 149239 h 946068"/>
                  <a:gd name="connsiteX40" fmla="*/ 1 w 292193"/>
                  <a:gd name="connsiteY40" fmla="*/ 58337 h 946068"/>
                  <a:gd name="connsiteX41" fmla="*/ 20287 w 292193"/>
                  <a:gd name="connsiteY41" fmla="*/ 46400 h 946068"/>
                  <a:gd name="connsiteX42" fmla="*/ 99142 w 292193"/>
                  <a:gd name="connsiteY42" fmla="*/ 0 h 946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2193" h="946068">
                    <a:moveTo>
                      <a:pt x="99142" y="0"/>
                    </a:moveTo>
                    <a:lnTo>
                      <a:pt x="99046" y="138"/>
                    </a:lnTo>
                    <a:lnTo>
                      <a:pt x="116031" y="28097"/>
                    </a:lnTo>
                    <a:lnTo>
                      <a:pt x="134975" y="67422"/>
                    </a:lnTo>
                    <a:lnTo>
                      <a:pt x="204785" y="66163"/>
                    </a:lnTo>
                    <a:lnTo>
                      <a:pt x="213848" y="84976"/>
                    </a:lnTo>
                    <a:lnTo>
                      <a:pt x="225866" y="117812"/>
                    </a:lnTo>
                    <a:lnTo>
                      <a:pt x="175936" y="165970"/>
                    </a:lnTo>
                    <a:lnTo>
                      <a:pt x="186727" y="195455"/>
                    </a:lnTo>
                    <a:lnTo>
                      <a:pt x="197933" y="239036"/>
                    </a:lnTo>
                    <a:lnTo>
                      <a:pt x="266615" y="251411"/>
                    </a:lnTo>
                    <a:lnTo>
                      <a:pt x="271939" y="272114"/>
                    </a:lnTo>
                    <a:lnTo>
                      <a:pt x="277152" y="306276"/>
                    </a:lnTo>
                    <a:lnTo>
                      <a:pt x="218718" y="343809"/>
                    </a:lnTo>
                    <a:lnTo>
                      <a:pt x="223874" y="377594"/>
                    </a:lnTo>
                    <a:lnTo>
                      <a:pt x="225992" y="419538"/>
                    </a:lnTo>
                    <a:lnTo>
                      <a:pt x="290778" y="445012"/>
                    </a:lnTo>
                    <a:lnTo>
                      <a:pt x="292193" y="473034"/>
                    </a:lnTo>
                    <a:lnTo>
                      <a:pt x="290778" y="501056"/>
                    </a:lnTo>
                    <a:lnTo>
                      <a:pt x="225992" y="526531"/>
                    </a:lnTo>
                    <a:lnTo>
                      <a:pt x="223874" y="568474"/>
                    </a:lnTo>
                    <a:lnTo>
                      <a:pt x="218718" y="602259"/>
                    </a:lnTo>
                    <a:lnTo>
                      <a:pt x="277152" y="639793"/>
                    </a:lnTo>
                    <a:lnTo>
                      <a:pt x="271939" y="673954"/>
                    </a:lnTo>
                    <a:lnTo>
                      <a:pt x="266615" y="694658"/>
                    </a:lnTo>
                    <a:lnTo>
                      <a:pt x="197933" y="707033"/>
                    </a:lnTo>
                    <a:lnTo>
                      <a:pt x="186727" y="750614"/>
                    </a:lnTo>
                    <a:lnTo>
                      <a:pt x="175936" y="780098"/>
                    </a:lnTo>
                    <a:lnTo>
                      <a:pt x="225866" y="828256"/>
                    </a:lnTo>
                    <a:lnTo>
                      <a:pt x="213848" y="861092"/>
                    </a:lnTo>
                    <a:lnTo>
                      <a:pt x="204785" y="879905"/>
                    </a:lnTo>
                    <a:lnTo>
                      <a:pt x="134975" y="878646"/>
                    </a:lnTo>
                    <a:lnTo>
                      <a:pt x="116031" y="917972"/>
                    </a:lnTo>
                    <a:lnTo>
                      <a:pt x="99046" y="945930"/>
                    </a:lnTo>
                    <a:lnTo>
                      <a:pt x="99142" y="946068"/>
                    </a:lnTo>
                    <a:lnTo>
                      <a:pt x="20287" y="899668"/>
                    </a:lnTo>
                    <a:lnTo>
                      <a:pt x="0" y="887731"/>
                    </a:lnTo>
                    <a:lnTo>
                      <a:pt x="49341" y="796827"/>
                    </a:lnTo>
                    <a:cubicBezTo>
                      <a:pt x="91435" y="697306"/>
                      <a:pt x="114712" y="587888"/>
                      <a:pt x="114712" y="473033"/>
                    </a:cubicBezTo>
                    <a:cubicBezTo>
                      <a:pt x="114712" y="358178"/>
                      <a:pt x="91435" y="248760"/>
                      <a:pt x="49341" y="149239"/>
                    </a:cubicBezTo>
                    <a:lnTo>
                      <a:pt x="1" y="58337"/>
                    </a:lnTo>
                    <a:lnTo>
                      <a:pt x="20287" y="46400"/>
                    </a:lnTo>
                    <a:lnTo>
                      <a:pt x="99142" y="0"/>
                    </a:ln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85" name="グループ化 2484">
              <a:extLst>
                <a:ext uri="{FF2B5EF4-FFF2-40B4-BE49-F238E27FC236}">
                  <a16:creationId xmlns:a16="http://schemas.microsoft.com/office/drawing/2014/main" id="{5CF9C2EF-9EEA-486B-886E-FF30ED2BBBEF}"/>
                </a:ext>
              </a:extLst>
            </p:cNvPr>
            <p:cNvGrpSpPr/>
            <p:nvPr/>
          </p:nvGrpSpPr>
          <p:grpSpPr>
            <a:xfrm>
              <a:off x="1784351" y="4284247"/>
              <a:ext cx="117970" cy="297235"/>
              <a:chOff x="1784350" y="3635418"/>
              <a:chExt cx="375485" cy="946065"/>
            </a:xfrm>
          </p:grpSpPr>
          <p:sp>
            <p:nvSpPr>
              <p:cNvPr id="2507" name="フリーフォーム: 図形 2506">
                <a:extLst>
                  <a:ext uri="{FF2B5EF4-FFF2-40B4-BE49-F238E27FC236}">
                    <a16:creationId xmlns:a16="http://schemas.microsoft.com/office/drawing/2014/main" id="{65B639F5-CE97-43DA-802F-3A57E7F67324}"/>
                  </a:ext>
                </a:extLst>
              </p:cNvPr>
              <p:cNvSpPr/>
              <p:nvPr/>
            </p:nvSpPr>
            <p:spPr>
              <a:xfrm>
                <a:off x="1937068" y="3682709"/>
                <a:ext cx="222767" cy="851482"/>
              </a:xfrm>
              <a:custGeom>
                <a:avLst/>
                <a:gdLst>
                  <a:gd name="connsiteX0" fmla="*/ 120706 w 222767"/>
                  <a:gd name="connsiteY0" fmla="*/ 0 h 851482"/>
                  <a:gd name="connsiteX1" fmla="*/ 222767 w 222767"/>
                  <a:gd name="connsiteY1" fmla="*/ 60055 h 851482"/>
                  <a:gd name="connsiteX2" fmla="*/ 177221 w 222767"/>
                  <a:gd name="connsiteY2" fmla="*/ 143966 h 851482"/>
                  <a:gd name="connsiteX3" fmla="*/ 120333 w 222767"/>
                  <a:gd name="connsiteY3" fmla="*/ 425741 h 851482"/>
                  <a:gd name="connsiteX4" fmla="*/ 177221 w 222767"/>
                  <a:gd name="connsiteY4" fmla="*/ 707516 h 851482"/>
                  <a:gd name="connsiteX5" fmla="*/ 222767 w 222767"/>
                  <a:gd name="connsiteY5" fmla="*/ 791427 h 851482"/>
                  <a:gd name="connsiteX6" fmla="*/ 120707 w 222767"/>
                  <a:gd name="connsiteY6" fmla="*/ 851482 h 851482"/>
                  <a:gd name="connsiteX7" fmla="*/ 65371 w 222767"/>
                  <a:gd name="connsiteY7" fmla="*/ 749534 h 851482"/>
                  <a:gd name="connsiteX8" fmla="*/ 0 w 222767"/>
                  <a:gd name="connsiteY8" fmla="*/ 425740 h 851482"/>
                  <a:gd name="connsiteX9" fmla="*/ 65371 w 222767"/>
                  <a:gd name="connsiteY9" fmla="*/ 101946 h 851482"/>
                  <a:gd name="connsiteX10" fmla="*/ 120706 w 222767"/>
                  <a:gd name="connsiteY10" fmla="*/ 0 h 851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2767" h="851482">
                    <a:moveTo>
                      <a:pt x="120706" y="0"/>
                    </a:moveTo>
                    <a:lnTo>
                      <a:pt x="222767" y="60055"/>
                    </a:lnTo>
                    <a:lnTo>
                      <a:pt x="177221" y="143966"/>
                    </a:lnTo>
                    <a:cubicBezTo>
                      <a:pt x="140589" y="230572"/>
                      <a:pt x="120333" y="325791"/>
                      <a:pt x="120333" y="425741"/>
                    </a:cubicBezTo>
                    <a:cubicBezTo>
                      <a:pt x="120333" y="525691"/>
                      <a:pt x="140589" y="620909"/>
                      <a:pt x="177221" y="707516"/>
                    </a:cubicBezTo>
                    <a:lnTo>
                      <a:pt x="222767" y="791427"/>
                    </a:lnTo>
                    <a:lnTo>
                      <a:pt x="120707" y="851482"/>
                    </a:lnTo>
                    <a:lnTo>
                      <a:pt x="65371" y="749534"/>
                    </a:lnTo>
                    <a:cubicBezTo>
                      <a:pt x="23277" y="650013"/>
                      <a:pt x="0" y="540595"/>
                      <a:pt x="0" y="425740"/>
                    </a:cubicBezTo>
                    <a:cubicBezTo>
                      <a:pt x="0" y="310885"/>
                      <a:pt x="23277" y="201467"/>
                      <a:pt x="65371" y="101946"/>
                    </a:cubicBezTo>
                    <a:lnTo>
                      <a:pt x="120706" y="0"/>
                    </a:lnTo>
                    <a:close/>
                  </a:path>
                </a:pathLst>
              </a:custGeom>
              <a:solidFill>
                <a:srgbClr val="00CC00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8" name="フリーフォーム: 図形 2507">
                <a:extLst>
                  <a:ext uri="{FF2B5EF4-FFF2-40B4-BE49-F238E27FC236}">
                    <a16:creationId xmlns:a16="http://schemas.microsoft.com/office/drawing/2014/main" id="{A25EF31A-C795-4B09-8217-419E4B1E320F}"/>
                  </a:ext>
                </a:extLst>
              </p:cNvPr>
              <p:cNvSpPr/>
              <p:nvPr/>
            </p:nvSpPr>
            <p:spPr>
              <a:xfrm>
                <a:off x="1784350" y="3635418"/>
                <a:ext cx="273424" cy="946065"/>
              </a:xfrm>
              <a:custGeom>
                <a:avLst/>
                <a:gdLst>
                  <a:gd name="connsiteX0" fmla="*/ 193053 w 273424"/>
                  <a:gd name="connsiteY0" fmla="*/ 0 h 946065"/>
                  <a:gd name="connsiteX1" fmla="*/ 271906 w 273424"/>
                  <a:gd name="connsiteY1" fmla="*/ 46399 h 946065"/>
                  <a:gd name="connsiteX2" fmla="*/ 273423 w 273424"/>
                  <a:gd name="connsiteY2" fmla="*/ 47292 h 946065"/>
                  <a:gd name="connsiteX3" fmla="*/ 218088 w 273424"/>
                  <a:gd name="connsiteY3" fmla="*/ 149238 h 946065"/>
                  <a:gd name="connsiteX4" fmla="*/ 152717 w 273424"/>
                  <a:gd name="connsiteY4" fmla="*/ 473032 h 946065"/>
                  <a:gd name="connsiteX5" fmla="*/ 218088 w 273424"/>
                  <a:gd name="connsiteY5" fmla="*/ 796826 h 946065"/>
                  <a:gd name="connsiteX6" fmla="*/ 273424 w 273424"/>
                  <a:gd name="connsiteY6" fmla="*/ 898774 h 946065"/>
                  <a:gd name="connsiteX7" fmla="*/ 271906 w 273424"/>
                  <a:gd name="connsiteY7" fmla="*/ 899667 h 946065"/>
                  <a:gd name="connsiteX8" fmla="*/ 193053 w 273424"/>
                  <a:gd name="connsiteY8" fmla="*/ 946065 h 946065"/>
                  <a:gd name="connsiteX9" fmla="*/ 193148 w 273424"/>
                  <a:gd name="connsiteY9" fmla="*/ 945929 h 946065"/>
                  <a:gd name="connsiteX10" fmla="*/ 176163 w 273424"/>
                  <a:gd name="connsiteY10" fmla="*/ 917971 h 946065"/>
                  <a:gd name="connsiteX11" fmla="*/ 157218 w 273424"/>
                  <a:gd name="connsiteY11" fmla="*/ 878645 h 946065"/>
                  <a:gd name="connsiteX12" fmla="*/ 87408 w 273424"/>
                  <a:gd name="connsiteY12" fmla="*/ 879904 h 946065"/>
                  <a:gd name="connsiteX13" fmla="*/ 78345 w 273424"/>
                  <a:gd name="connsiteY13" fmla="*/ 861091 h 946065"/>
                  <a:gd name="connsiteX14" fmla="*/ 66327 w 273424"/>
                  <a:gd name="connsiteY14" fmla="*/ 828255 h 946065"/>
                  <a:gd name="connsiteX15" fmla="*/ 116258 w 273424"/>
                  <a:gd name="connsiteY15" fmla="*/ 780097 h 946065"/>
                  <a:gd name="connsiteX16" fmla="*/ 105466 w 273424"/>
                  <a:gd name="connsiteY16" fmla="*/ 750613 h 946065"/>
                  <a:gd name="connsiteX17" fmla="*/ 94261 w 273424"/>
                  <a:gd name="connsiteY17" fmla="*/ 707032 h 946065"/>
                  <a:gd name="connsiteX18" fmla="*/ 25578 w 273424"/>
                  <a:gd name="connsiteY18" fmla="*/ 694657 h 946065"/>
                  <a:gd name="connsiteX19" fmla="*/ 20255 w 273424"/>
                  <a:gd name="connsiteY19" fmla="*/ 673953 h 946065"/>
                  <a:gd name="connsiteX20" fmla="*/ 15041 w 273424"/>
                  <a:gd name="connsiteY20" fmla="*/ 639792 h 946065"/>
                  <a:gd name="connsiteX21" fmla="*/ 73476 w 273424"/>
                  <a:gd name="connsiteY21" fmla="*/ 602258 h 946065"/>
                  <a:gd name="connsiteX22" fmla="*/ 68319 w 273424"/>
                  <a:gd name="connsiteY22" fmla="*/ 568473 h 946065"/>
                  <a:gd name="connsiteX23" fmla="*/ 66202 w 273424"/>
                  <a:gd name="connsiteY23" fmla="*/ 526530 h 946065"/>
                  <a:gd name="connsiteX24" fmla="*/ 1415 w 273424"/>
                  <a:gd name="connsiteY24" fmla="*/ 501055 h 946065"/>
                  <a:gd name="connsiteX25" fmla="*/ 0 w 273424"/>
                  <a:gd name="connsiteY25" fmla="*/ 473033 h 946065"/>
                  <a:gd name="connsiteX26" fmla="*/ 1415 w 273424"/>
                  <a:gd name="connsiteY26" fmla="*/ 445011 h 946065"/>
                  <a:gd name="connsiteX27" fmla="*/ 66202 w 273424"/>
                  <a:gd name="connsiteY27" fmla="*/ 419537 h 946065"/>
                  <a:gd name="connsiteX28" fmla="*/ 68319 w 273424"/>
                  <a:gd name="connsiteY28" fmla="*/ 377593 h 946065"/>
                  <a:gd name="connsiteX29" fmla="*/ 73476 w 273424"/>
                  <a:gd name="connsiteY29" fmla="*/ 343808 h 946065"/>
                  <a:gd name="connsiteX30" fmla="*/ 15041 w 273424"/>
                  <a:gd name="connsiteY30" fmla="*/ 306275 h 946065"/>
                  <a:gd name="connsiteX31" fmla="*/ 20255 w 273424"/>
                  <a:gd name="connsiteY31" fmla="*/ 272113 h 946065"/>
                  <a:gd name="connsiteX32" fmla="*/ 25578 w 273424"/>
                  <a:gd name="connsiteY32" fmla="*/ 251410 h 946065"/>
                  <a:gd name="connsiteX33" fmla="*/ 94260 w 273424"/>
                  <a:gd name="connsiteY33" fmla="*/ 239035 h 946065"/>
                  <a:gd name="connsiteX34" fmla="*/ 105466 w 273424"/>
                  <a:gd name="connsiteY34" fmla="*/ 195454 h 946065"/>
                  <a:gd name="connsiteX35" fmla="*/ 116258 w 273424"/>
                  <a:gd name="connsiteY35" fmla="*/ 165969 h 946065"/>
                  <a:gd name="connsiteX36" fmla="*/ 66327 w 273424"/>
                  <a:gd name="connsiteY36" fmla="*/ 117811 h 946065"/>
                  <a:gd name="connsiteX37" fmla="*/ 78345 w 273424"/>
                  <a:gd name="connsiteY37" fmla="*/ 84975 h 946065"/>
                  <a:gd name="connsiteX38" fmla="*/ 87408 w 273424"/>
                  <a:gd name="connsiteY38" fmla="*/ 66162 h 946065"/>
                  <a:gd name="connsiteX39" fmla="*/ 157218 w 273424"/>
                  <a:gd name="connsiteY39" fmla="*/ 67421 h 946065"/>
                  <a:gd name="connsiteX40" fmla="*/ 176163 w 273424"/>
                  <a:gd name="connsiteY40" fmla="*/ 28096 h 946065"/>
                  <a:gd name="connsiteX41" fmla="*/ 193148 w 273424"/>
                  <a:gd name="connsiteY41" fmla="*/ 137 h 946065"/>
                  <a:gd name="connsiteX42" fmla="*/ 193053 w 273424"/>
                  <a:gd name="connsiteY42" fmla="*/ 0 h 946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73424" h="946065">
                    <a:moveTo>
                      <a:pt x="193053" y="0"/>
                    </a:moveTo>
                    <a:lnTo>
                      <a:pt x="271906" y="46399"/>
                    </a:lnTo>
                    <a:lnTo>
                      <a:pt x="273423" y="47292"/>
                    </a:lnTo>
                    <a:lnTo>
                      <a:pt x="218088" y="149238"/>
                    </a:lnTo>
                    <a:cubicBezTo>
                      <a:pt x="175994" y="248759"/>
                      <a:pt x="152717" y="358177"/>
                      <a:pt x="152717" y="473032"/>
                    </a:cubicBezTo>
                    <a:cubicBezTo>
                      <a:pt x="152717" y="587887"/>
                      <a:pt x="175994" y="697305"/>
                      <a:pt x="218088" y="796826"/>
                    </a:cubicBezTo>
                    <a:lnTo>
                      <a:pt x="273424" y="898774"/>
                    </a:lnTo>
                    <a:lnTo>
                      <a:pt x="271906" y="899667"/>
                    </a:lnTo>
                    <a:lnTo>
                      <a:pt x="193053" y="946065"/>
                    </a:lnTo>
                    <a:lnTo>
                      <a:pt x="193148" y="945929"/>
                    </a:lnTo>
                    <a:lnTo>
                      <a:pt x="176163" y="917971"/>
                    </a:lnTo>
                    <a:lnTo>
                      <a:pt x="157218" y="878645"/>
                    </a:lnTo>
                    <a:lnTo>
                      <a:pt x="87408" y="879904"/>
                    </a:lnTo>
                    <a:lnTo>
                      <a:pt x="78345" y="861091"/>
                    </a:lnTo>
                    <a:lnTo>
                      <a:pt x="66327" y="828255"/>
                    </a:lnTo>
                    <a:lnTo>
                      <a:pt x="116258" y="780097"/>
                    </a:lnTo>
                    <a:lnTo>
                      <a:pt x="105466" y="750613"/>
                    </a:lnTo>
                    <a:lnTo>
                      <a:pt x="94261" y="707032"/>
                    </a:lnTo>
                    <a:lnTo>
                      <a:pt x="25578" y="694657"/>
                    </a:lnTo>
                    <a:lnTo>
                      <a:pt x="20255" y="673953"/>
                    </a:lnTo>
                    <a:lnTo>
                      <a:pt x="15041" y="639792"/>
                    </a:lnTo>
                    <a:lnTo>
                      <a:pt x="73476" y="602258"/>
                    </a:lnTo>
                    <a:lnTo>
                      <a:pt x="68319" y="568473"/>
                    </a:lnTo>
                    <a:lnTo>
                      <a:pt x="66202" y="526530"/>
                    </a:lnTo>
                    <a:lnTo>
                      <a:pt x="1415" y="501055"/>
                    </a:lnTo>
                    <a:lnTo>
                      <a:pt x="0" y="473033"/>
                    </a:lnTo>
                    <a:lnTo>
                      <a:pt x="1415" y="445011"/>
                    </a:lnTo>
                    <a:lnTo>
                      <a:pt x="66202" y="419537"/>
                    </a:lnTo>
                    <a:lnTo>
                      <a:pt x="68319" y="377593"/>
                    </a:lnTo>
                    <a:lnTo>
                      <a:pt x="73476" y="343808"/>
                    </a:lnTo>
                    <a:lnTo>
                      <a:pt x="15041" y="306275"/>
                    </a:lnTo>
                    <a:lnTo>
                      <a:pt x="20255" y="272113"/>
                    </a:lnTo>
                    <a:lnTo>
                      <a:pt x="25578" y="251410"/>
                    </a:lnTo>
                    <a:lnTo>
                      <a:pt x="94260" y="239035"/>
                    </a:lnTo>
                    <a:lnTo>
                      <a:pt x="105466" y="195454"/>
                    </a:lnTo>
                    <a:lnTo>
                      <a:pt x="116258" y="165969"/>
                    </a:lnTo>
                    <a:lnTo>
                      <a:pt x="66327" y="117811"/>
                    </a:lnTo>
                    <a:lnTo>
                      <a:pt x="78345" y="84975"/>
                    </a:lnTo>
                    <a:lnTo>
                      <a:pt x="87408" y="66162"/>
                    </a:lnTo>
                    <a:lnTo>
                      <a:pt x="157218" y="67421"/>
                    </a:lnTo>
                    <a:lnTo>
                      <a:pt x="176163" y="28096"/>
                    </a:lnTo>
                    <a:lnTo>
                      <a:pt x="193148" y="137"/>
                    </a:lnTo>
                    <a:lnTo>
                      <a:pt x="193053" y="0"/>
                    </a:ln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86" name="グループ化 2485">
              <a:extLst>
                <a:ext uri="{FF2B5EF4-FFF2-40B4-BE49-F238E27FC236}">
                  <a16:creationId xmlns:a16="http://schemas.microsoft.com/office/drawing/2014/main" id="{C43D7ABC-B522-4C2F-9BF9-5DDC06CD5B77}"/>
                </a:ext>
              </a:extLst>
            </p:cNvPr>
            <p:cNvGrpSpPr/>
            <p:nvPr/>
          </p:nvGrpSpPr>
          <p:grpSpPr>
            <a:xfrm rot="9000000">
              <a:off x="2122380" y="4070397"/>
              <a:ext cx="529958" cy="198331"/>
              <a:chOff x="1937902" y="2742388"/>
              <a:chExt cx="1686796" cy="631264"/>
            </a:xfrm>
          </p:grpSpPr>
          <p:sp>
            <p:nvSpPr>
              <p:cNvPr id="2505" name="フリーフォーム: 図形 2504">
                <a:extLst>
                  <a:ext uri="{FF2B5EF4-FFF2-40B4-BE49-F238E27FC236}">
                    <a16:creationId xmlns:a16="http://schemas.microsoft.com/office/drawing/2014/main" id="{0D0A8604-2C2A-498A-B761-13D792CCAEC6}"/>
                  </a:ext>
                </a:extLst>
              </p:cNvPr>
              <p:cNvSpPr/>
              <p:nvPr/>
            </p:nvSpPr>
            <p:spPr>
              <a:xfrm rot="10800000">
                <a:off x="2062585" y="2907486"/>
                <a:ext cx="1428286" cy="466166"/>
              </a:xfrm>
              <a:custGeom>
                <a:avLst/>
                <a:gdLst>
                  <a:gd name="connsiteX0" fmla="*/ 715603 w 1428286"/>
                  <a:gd name="connsiteY0" fmla="*/ 466166 h 466166"/>
                  <a:gd name="connsiteX1" fmla="*/ 25819 w 1428286"/>
                  <a:gd name="connsiteY1" fmla="*/ 99411 h 466166"/>
                  <a:gd name="connsiteX2" fmla="*/ 0 w 1428286"/>
                  <a:gd name="connsiteY2" fmla="*/ 51843 h 466166"/>
                  <a:gd name="connsiteX3" fmla="*/ 88104 w 1428286"/>
                  <a:gd name="connsiteY3" fmla="*/ 0 h 466166"/>
                  <a:gd name="connsiteX4" fmla="*/ 109302 w 1428286"/>
                  <a:gd name="connsiteY4" fmla="*/ 39053 h 466166"/>
                  <a:gd name="connsiteX5" fmla="*/ 709571 w 1428286"/>
                  <a:gd name="connsiteY5" fmla="*/ 358214 h 466166"/>
                  <a:gd name="connsiteX6" fmla="*/ 1309840 w 1428286"/>
                  <a:gd name="connsiteY6" fmla="*/ 39053 h 466166"/>
                  <a:gd name="connsiteX7" fmla="*/ 1331037 w 1428286"/>
                  <a:gd name="connsiteY7" fmla="*/ 0 h 466166"/>
                  <a:gd name="connsiteX8" fmla="*/ 1428286 w 1428286"/>
                  <a:gd name="connsiteY8" fmla="*/ 57224 h 466166"/>
                  <a:gd name="connsiteX9" fmla="*/ 1405387 w 1428286"/>
                  <a:gd name="connsiteY9" fmla="*/ 99411 h 466166"/>
                  <a:gd name="connsiteX10" fmla="*/ 715603 w 1428286"/>
                  <a:gd name="connsiteY10" fmla="*/ 466166 h 466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28286" h="466166">
                    <a:moveTo>
                      <a:pt x="715603" y="466166"/>
                    </a:moveTo>
                    <a:cubicBezTo>
                      <a:pt x="428466" y="466166"/>
                      <a:pt x="175309" y="320685"/>
                      <a:pt x="25819" y="99411"/>
                    </a:cubicBezTo>
                    <a:lnTo>
                      <a:pt x="0" y="51843"/>
                    </a:lnTo>
                    <a:lnTo>
                      <a:pt x="88104" y="0"/>
                    </a:lnTo>
                    <a:lnTo>
                      <a:pt x="109302" y="39053"/>
                    </a:lnTo>
                    <a:cubicBezTo>
                      <a:pt x="239392" y="231612"/>
                      <a:pt x="459696" y="358214"/>
                      <a:pt x="709571" y="358214"/>
                    </a:cubicBezTo>
                    <a:cubicBezTo>
                      <a:pt x="959445" y="358214"/>
                      <a:pt x="1179750" y="231612"/>
                      <a:pt x="1309840" y="39053"/>
                    </a:cubicBezTo>
                    <a:lnTo>
                      <a:pt x="1331037" y="0"/>
                    </a:lnTo>
                    <a:lnTo>
                      <a:pt x="1428286" y="57224"/>
                    </a:lnTo>
                    <a:lnTo>
                      <a:pt x="1405387" y="99411"/>
                    </a:lnTo>
                    <a:cubicBezTo>
                      <a:pt x="1255898" y="320685"/>
                      <a:pt x="1002740" y="466166"/>
                      <a:pt x="715603" y="466166"/>
                    </a:cubicBezTo>
                    <a:close/>
                  </a:path>
                </a:pathLst>
              </a:custGeom>
              <a:solidFill>
                <a:srgbClr val="00CC00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6" name="フリーフォーム: 図形 2505">
                <a:extLst>
                  <a:ext uri="{FF2B5EF4-FFF2-40B4-BE49-F238E27FC236}">
                    <a16:creationId xmlns:a16="http://schemas.microsoft.com/office/drawing/2014/main" id="{AA71FF2D-61EA-45AA-98D5-036D7F06BF5D}"/>
                  </a:ext>
                </a:extLst>
              </p:cNvPr>
              <p:cNvSpPr/>
              <p:nvPr/>
            </p:nvSpPr>
            <p:spPr>
              <a:xfrm rot="10800000">
                <a:off x="1937902" y="2742388"/>
                <a:ext cx="1686796" cy="579421"/>
              </a:xfrm>
              <a:custGeom>
                <a:avLst/>
                <a:gdLst>
                  <a:gd name="connsiteX0" fmla="*/ 843398 w 1686796"/>
                  <a:gd name="connsiteY0" fmla="*/ 579421 h 579421"/>
                  <a:gd name="connsiteX1" fmla="*/ 815376 w 1686796"/>
                  <a:gd name="connsiteY1" fmla="*/ 578006 h 579421"/>
                  <a:gd name="connsiteX2" fmla="*/ 789901 w 1686796"/>
                  <a:gd name="connsiteY2" fmla="*/ 513220 h 579421"/>
                  <a:gd name="connsiteX3" fmla="*/ 747958 w 1686796"/>
                  <a:gd name="connsiteY3" fmla="*/ 511102 h 579421"/>
                  <a:gd name="connsiteX4" fmla="*/ 714173 w 1686796"/>
                  <a:gd name="connsiteY4" fmla="*/ 505945 h 579421"/>
                  <a:gd name="connsiteX5" fmla="*/ 676640 w 1686796"/>
                  <a:gd name="connsiteY5" fmla="*/ 564380 h 579421"/>
                  <a:gd name="connsiteX6" fmla="*/ 642478 w 1686796"/>
                  <a:gd name="connsiteY6" fmla="*/ 559166 h 579421"/>
                  <a:gd name="connsiteX7" fmla="*/ 621774 w 1686796"/>
                  <a:gd name="connsiteY7" fmla="*/ 553843 h 579421"/>
                  <a:gd name="connsiteX8" fmla="*/ 609399 w 1686796"/>
                  <a:gd name="connsiteY8" fmla="*/ 485160 h 579421"/>
                  <a:gd name="connsiteX9" fmla="*/ 565818 w 1686796"/>
                  <a:gd name="connsiteY9" fmla="*/ 473955 h 579421"/>
                  <a:gd name="connsiteX10" fmla="*/ 536334 w 1686796"/>
                  <a:gd name="connsiteY10" fmla="*/ 463163 h 579421"/>
                  <a:gd name="connsiteX11" fmla="*/ 488176 w 1686796"/>
                  <a:gd name="connsiteY11" fmla="*/ 513094 h 579421"/>
                  <a:gd name="connsiteX12" fmla="*/ 455340 w 1686796"/>
                  <a:gd name="connsiteY12" fmla="*/ 501076 h 579421"/>
                  <a:gd name="connsiteX13" fmla="*/ 436527 w 1686796"/>
                  <a:gd name="connsiteY13" fmla="*/ 492013 h 579421"/>
                  <a:gd name="connsiteX14" fmla="*/ 437786 w 1686796"/>
                  <a:gd name="connsiteY14" fmla="*/ 422203 h 579421"/>
                  <a:gd name="connsiteX15" fmla="*/ 398460 w 1686796"/>
                  <a:gd name="connsiteY15" fmla="*/ 403258 h 579421"/>
                  <a:gd name="connsiteX16" fmla="*/ 370502 w 1686796"/>
                  <a:gd name="connsiteY16" fmla="*/ 386273 h 579421"/>
                  <a:gd name="connsiteX17" fmla="*/ 313502 w 1686796"/>
                  <a:gd name="connsiteY17" fmla="*/ 425869 h 579421"/>
                  <a:gd name="connsiteX18" fmla="*/ 285994 w 1686796"/>
                  <a:gd name="connsiteY18" fmla="*/ 409157 h 579421"/>
                  <a:gd name="connsiteX19" fmla="*/ 267225 w 1686796"/>
                  <a:gd name="connsiteY19" fmla="*/ 393672 h 579421"/>
                  <a:gd name="connsiteX20" fmla="*/ 282353 w 1686796"/>
                  <a:gd name="connsiteY20" fmla="*/ 324205 h 579421"/>
                  <a:gd name="connsiteX21" fmla="*/ 225570 w 1686796"/>
                  <a:gd name="connsiteY21" fmla="*/ 277355 h 579421"/>
                  <a:gd name="connsiteX22" fmla="*/ 160564 w 1686796"/>
                  <a:gd name="connsiteY22" fmla="*/ 305668 h 579421"/>
                  <a:gd name="connsiteX23" fmla="*/ 138448 w 1686796"/>
                  <a:gd name="connsiteY23" fmla="*/ 287421 h 579421"/>
                  <a:gd name="connsiteX24" fmla="*/ 120200 w 1686796"/>
                  <a:gd name="connsiteY24" fmla="*/ 265305 h 579421"/>
                  <a:gd name="connsiteX25" fmla="*/ 148513 w 1686796"/>
                  <a:gd name="connsiteY25" fmla="*/ 200298 h 579421"/>
                  <a:gd name="connsiteX26" fmla="*/ 101663 w 1686796"/>
                  <a:gd name="connsiteY26" fmla="*/ 143515 h 579421"/>
                  <a:gd name="connsiteX27" fmla="*/ 32197 w 1686796"/>
                  <a:gd name="connsiteY27" fmla="*/ 158643 h 579421"/>
                  <a:gd name="connsiteX28" fmla="*/ 16711 w 1686796"/>
                  <a:gd name="connsiteY28" fmla="*/ 139875 h 579421"/>
                  <a:gd name="connsiteX29" fmla="*/ 0 w 1686796"/>
                  <a:gd name="connsiteY29" fmla="*/ 112367 h 579421"/>
                  <a:gd name="connsiteX30" fmla="*/ 39499 w 1686796"/>
                  <a:gd name="connsiteY30" fmla="*/ 55505 h 579421"/>
                  <a:gd name="connsiteX31" fmla="*/ 118354 w 1686796"/>
                  <a:gd name="connsiteY31" fmla="*/ 9105 h 579421"/>
                  <a:gd name="connsiteX32" fmla="*/ 133827 w 1686796"/>
                  <a:gd name="connsiteY32" fmla="*/ 0 h 579421"/>
                  <a:gd name="connsiteX33" fmla="*/ 159646 w 1686796"/>
                  <a:gd name="connsiteY33" fmla="*/ 47568 h 579421"/>
                  <a:gd name="connsiteX34" fmla="*/ 849430 w 1686796"/>
                  <a:gd name="connsiteY34" fmla="*/ 414323 h 579421"/>
                  <a:gd name="connsiteX35" fmla="*/ 1539214 w 1686796"/>
                  <a:gd name="connsiteY35" fmla="*/ 47568 h 579421"/>
                  <a:gd name="connsiteX36" fmla="*/ 1562113 w 1686796"/>
                  <a:gd name="connsiteY36" fmla="*/ 5381 h 579421"/>
                  <a:gd name="connsiteX37" fmla="*/ 1568442 w 1686796"/>
                  <a:gd name="connsiteY37" fmla="*/ 9105 h 579421"/>
                  <a:gd name="connsiteX38" fmla="*/ 1647295 w 1686796"/>
                  <a:gd name="connsiteY38" fmla="*/ 55504 h 579421"/>
                  <a:gd name="connsiteX39" fmla="*/ 1686796 w 1686796"/>
                  <a:gd name="connsiteY39" fmla="*/ 112367 h 579421"/>
                  <a:gd name="connsiteX40" fmla="*/ 1670084 w 1686796"/>
                  <a:gd name="connsiteY40" fmla="*/ 139875 h 579421"/>
                  <a:gd name="connsiteX41" fmla="*/ 1654599 w 1686796"/>
                  <a:gd name="connsiteY41" fmla="*/ 158643 h 579421"/>
                  <a:gd name="connsiteX42" fmla="*/ 1585133 w 1686796"/>
                  <a:gd name="connsiteY42" fmla="*/ 143515 h 579421"/>
                  <a:gd name="connsiteX43" fmla="*/ 1538282 w 1686796"/>
                  <a:gd name="connsiteY43" fmla="*/ 200298 h 579421"/>
                  <a:gd name="connsiteX44" fmla="*/ 1566595 w 1686796"/>
                  <a:gd name="connsiteY44" fmla="*/ 265305 h 579421"/>
                  <a:gd name="connsiteX45" fmla="*/ 1548348 w 1686796"/>
                  <a:gd name="connsiteY45" fmla="*/ 287421 h 579421"/>
                  <a:gd name="connsiteX46" fmla="*/ 1526232 w 1686796"/>
                  <a:gd name="connsiteY46" fmla="*/ 305668 h 579421"/>
                  <a:gd name="connsiteX47" fmla="*/ 1461225 w 1686796"/>
                  <a:gd name="connsiteY47" fmla="*/ 277355 h 579421"/>
                  <a:gd name="connsiteX48" fmla="*/ 1404442 w 1686796"/>
                  <a:gd name="connsiteY48" fmla="*/ 324206 h 579421"/>
                  <a:gd name="connsiteX49" fmla="*/ 1419570 w 1686796"/>
                  <a:gd name="connsiteY49" fmla="*/ 393672 h 579421"/>
                  <a:gd name="connsiteX50" fmla="*/ 1400802 w 1686796"/>
                  <a:gd name="connsiteY50" fmla="*/ 409157 h 579421"/>
                  <a:gd name="connsiteX51" fmla="*/ 1373294 w 1686796"/>
                  <a:gd name="connsiteY51" fmla="*/ 425869 h 579421"/>
                  <a:gd name="connsiteX52" fmla="*/ 1316294 w 1686796"/>
                  <a:gd name="connsiteY52" fmla="*/ 386273 h 579421"/>
                  <a:gd name="connsiteX53" fmla="*/ 1288335 w 1686796"/>
                  <a:gd name="connsiteY53" fmla="*/ 403258 h 579421"/>
                  <a:gd name="connsiteX54" fmla="*/ 1249010 w 1686796"/>
                  <a:gd name="connsiteY54" fmla="*/ 422203 h 579421"/>
                  <a:gd name="connsiteX55" fmla="*/ 1250269 w 1686796"/>
                  <a:gd name="connsiteY55" fmla="*/ 492013 h 579421"/>
                  <a:gd name="connsiteX56" fmla="*/ 1231456 w 1686796"/>
                  <a:gd name="connsiteY56" fmla="*/ 501076 h 579421"/>
                  <a:gd name="connsiteX57" fmla="*/ 1198620 w 1686796"/>
                  <a:gd name="connsiteY57" fmla="*/ 513094 h 579421"/>
                  <a:gd name="connsiteX58" fmla="*/ 1150462 w 1686796"/>
                  <a:gd name="connsiteY58" fmla="*/ 463163 h 579421"/>
                  <a:gd name="connsiteX59" fmla="*/ 1120977 w 1686796"/>
                  <a:gd name="connsiteY59" fmla="*/ 473955 h 579421"/>
                  <a:gd name="connsiteX60" fmla="*/ 1077396 w 1686796"/>
                  <a:gd name="connsiteY60" fmla="*/ 485161 h 579421"/>
                  <a:gd name="connsiteX61" fmla="*/ 1065021 w 1686796"/>
                  <a:gd name="connsiteY61" fmla="*/ 553843 h 579421"/>
                  <a:gd name="connsiteX62" fmla="*/ 1044318 w 1686796"/>
                  <a:gd name="connsiteY62" fmla="*/ 559166 h 579421"/>
                  <a:gd name="connsiteX63" fmla="*/ 1010156 w 1686796"/>
                  <a:gd name="connsiteY63" fmla="*/ 564380 h 579421"/>
                  <a:gd name="connsiteX64" fmla="*/ 972623 w 1686796"/>
                  <a:gd name="connsiteY64" fmla="*/ 505945 h 579421"/>
                  <a:gd name="connsiteX65" fmla="*/ 938838 w 1686796"/>
                  <a:gd name="connsiteY65" fmla="*/ 511102 h 579421"/>
                  <a:gd name="connsiteX66" fmla="*/ 896894 w 1686796"/>
                  <a:gd name="connsiteY66" fmla="*/ 513220 h 579421"/>
                  <a:gd name="connsiteX67" fmla="*/ 871420 w 1686796"/>
                  <a:gd name="connsiteY67" fmla="*/ 578006 h 579421"/>
                  <a:gd name="connsiteX68" fmla="*/ 843398 w 1686796"/>
                  <a:gd name="connsiteY68" fmla="*/ 579421 h 579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686796" h="579421">
                    <a:moveTo>
                      <a:pt x="843398" y="579421"/>
                    </a:moveTo>
                    <a:lnTo>
                      <a:pt x="815376" y="578006"/>
                    </a:lnTo>
                    <a:lnTo>
                      <a:pt x="789901" y="513220"/>
                    </a:lnTo>
                    <a:lnTo>
                      <a:pt x="747958" y="511102"/>
                    </a:lnTo>
                    <a:lnTo>
                      <a:pt x="714173" y="505945"/>
                    </a:lnTo>
                    <a:lnTo>
                      <a:pt x="676640" y="564380"/>
                    </a:lnTo>
                    <a:lnTo>
                      <a:pt x="642478" y="559166"/>
                    </a:lnTo>
                    <a:lnTo>
                      <a:pt x="621774" y="553843"/>
                    </a:lnTo>
                    <a:lnTo>
                      <a:pt x="609399" y="485160"/>
                    </a:lnTo>
                    <a:lnTo>
                      <a:pt x="565818" y="473955"/>
                    </a:lnTo>
                    <a:lnTo>
                      <a:pt x="536334" y="463163"/>
                    </a:lnTo>
                    <a:lnTo>
                      <a:pt x="488176" y="513094"/>
                    </a:lnTo>
                    <a:lnTo>
                      <a:pt x="455340" y="501076"/>
                    </a:lnTo>
                    <a:lnTo>
                      <a:pt x="436527" y="492013"/>
                    </a:lnTo>
                    <a:lnTo>
                      <a:pt x="437786" y="422203"/>
                    </a:lnTo>
                    <a:lnTo>
                      <a:pt x="398460" y="403258"/>
                    </a:lnTo>
                    <a:lnTo>
                      <a:pt x="370502" y="386273"/>
                    </a:lnTo>
                    <a:lnTo>
                      <a:pt x="313502" y="425869"/>
                    </a:lnTo>
                    <a:lnTo>
                      <a:pt x="285994" y="409157"/>
                    </a:lnTo>
                    <a:lnTo>
                      <a:pt x="267225" y="393672"/>
                    </a:lnTo>
                    <a:lnTo>
                      <a:pt x="282353" y="324205"/>
                    </a:lnTo>
                    <a:lnTo>
                      <a:pt x="225570" y="277355"/>
                    </a:lnTo>
                    <a:lnTo>
                      <a:pt x="160564" y="305668"/>
                    </a:lnTo>
                    <a:lnTo>
                      <a:pt x="138448" y="287421"/>
                    </a:lnTo>
                    <a:lnTo>
                      <a:pt x="120200" y="265305"/>
                    </a:lnTo>
                    <a:lnTo>
                      <a:pt x="148513" y="200298"/>
                    </a:lnTo>
                    <a:lnTo>
                      <a:pt x="101663" y="143515"/>
                    </a:lnTo>
                    <a:lnTo>
                      <a:pt x="32197" y="158643"/>
                    </a:lnTo>
                    <a:lnTo>
                      <a:pt x="16711" y="139875"/>
                    </a:lnTo>
                    <a:lnTo>
                      <a:pt x="0" y="112367"/>
                    </a:lnTo>
                    <a:lnTo>
                      <a:pt x="39499" y="55505"/>
                    </a:lnTo>
                    <a:lnTo>
                      <a:pt x="118354" y="9105"/>
                    </a:lnTo>
                    <a:lnTo>
                      <a:pt x="133827" y="0"/>
                    </a:lnTo>
                    <a:lnTo>
                      <a:pt x="159646" y="47568"/>
                    </a:lnTo>
                    <a:cubicBezTo>
                      <a:pt x="309136" y="268842"/>
                      <a:pt x="562293" y="414323"/>
                      <a:pt x="849430" y="414323"/>
                    </a:cubicBezTo>
                    <a:cubicBezTo>
                      <a:pt x="1136567" y="414323"/>
                      <a:pt x="1389725" y="268842"/>
                      <a:pt x="1539214" y="47568"/>
                    </a:cubicBezTo>
                    <a:lnTo>
                      <a:pt x="1562113" y="5381"/>
                    </a:lnTo>
                    <a:lnTo>
                      <a:pt x="1568442" y="9105"/>
                    </a:lnTo>
                    <a:lnTo>
                      <a:pt x="1647295" y="55504"/>
                    </a:lnTo>
                    <a:lnTo>
                      <a:pt x="1686796" y="112367"/>
                    </a:lnTo>
                    <a:lnTo>
                      <a:pt x="1670084" y="139875"/>
                    </a:lnTo>
                    <a:lnTo>
                      <a:pt x="1654599" y="158643"/>
                    </a:lnTo>
                    <a:lnTo>
                      <a:pt x="1585133" y="143515"/>
                    </a:lnTo>
                    <a:lnTo>
                      <a:pt x="1538282" y="200298"/>
                    </a:lnTo>
                    <a:lnTo>
                      <a:pt x="1566595" y="265305"/>
                    </a:lnTo>
                    <a:lnTo>
                      <a:pt x="1548348" y="287421"/>
                    </a:lnTo>
                    <a:lnTo>
                      <a:pt x="1526232" y="305668"/>
                    </a:lnTo>
                    <a:lnTo>
                      <a:pt x="1461225" y="277355"/>
                    </a:lnTo>
                    <a:lnTo>
                      <a:pt x="1404442" y="324206"/>
                    </a:lnTo>
                    <a:lnTo>
                      <a:pt x="1419570" y="393672"/>
                    </a:lnTo>
                    <a:lnTo>
                      <a:pt x="1400802" y="409157"/>
                    </a:lnTo>
                    <a:lnTo>
                      <a:pt x="1373294" y="425869"/>
                    </a:lnTo>
                    <a:lnTo>
                      <a:pt x="1316294" y="386273"/>
                    </a:lnTo>
                    <a:lnTo>
                      <a:pt x="1288335" y="403258"/>
                    </a:lnTo>
                    <a:lnTo>
                      <a:pt x="1249010" y="422203"/>
                    </a:lnTo>
                    <a:lnTo>
                      <a:pt x="1250269" y="492013"/>
                    </a:lnTo>
                    <a:lnTo>
                      <a:pt x="1231456" y="501076"/>
                    </a:lnTo>
                    <a:lnTo>
                      <a:pt x="1198620" y="513094"/>
                    </a:lnTo>
                    <a:lnTo>
                      <a:pt x="1150462" y="463163"/>
                    </a:lnTo>
                    <a:lnTo>
                      <a:pt x="1120977" y="473955"/>
                    </a:lnTo>
                    <a:lnTo>
                      <a:pt x="1077396" y="485161"/>
                    </a:lnTo>
                    <a:lnTo>
                      <a:pt x="1065021" y="553843"/>
                    </a:lnTo>
                    <a:lnTo>
                      <a:pt x="1044318" y="559166"/>
                    </a:lnTo>
                    <a:lnTo>
                      <a:pt x="1010156" y="564380"/>
                    </a:lnTo>
                    <a:lnTo>
                      <a:pt x="972623" y="505945"/>
                    </a:lnTo>
                    <a:lnTo>
                      <a:pt x="938838" y="511102"/>
                    </a:lnTo>
                    <a:lnTo>
                      <a:pt x="896894" y="513220"/>
                    </a:lnTo>
                    <a:lnTo>
                      <a:pt x="871420" y="578006"/>
                    </a:lnTo>
                    <a:lnTo>
                      <a:pt x="843398" y="579421"/>
                    </a:ln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87" name="グループ化 2486">
              <a:extLst>
                <a:ext uri="{FF2B5EF4-FFF2-40B4-BE49-F238E27FC236}">
                  <a16:creationId xmlns:a16="http://schemas.microsoft.com/office/drawing/2014/main" id="{D0803247-E235-46B0-8F34-FB2C1CD679BE}"/>
                </a:ext>
              </a:extLst>
            </p:cNvPr>
            <p:cNvGrpSpPr/>
            <p:nvPr/>
          </p:nvGrpSpPr>
          <p:grpSpPr>
            <a:xfrm rot="9000000">
              <a:off x="1194324" y="3451951"/>
              <a:ext cx="529958" cy="198331"/>
              <a:chOff x="1937902" y="4701763"/>
              <a:chExt cx="1686796" cy="631264"/>
            </a:xfrm>
          </p:grpSpPr>
          <p:sp>
            <p:nvSpPr>
              <p:cNvPr id="2503" name="フリーフォーム: 図形 2502">
                <a:extLst>
                  <a:ext uri="{FF2B5EF4-FFF2-40B4-BE49-F238E27FC236}">
                    <a16:creationId xmlns:a16="http://schemas.microsoft.com/office/drawing/2014/main" id="{2BFA755B-0C43-45DB-B0DF-A67EB4618E24}"/>
                  </a:ext>
                </a:extLst>
              </p:cNvPr>
              <p:cNvSpPr/>
              <p:nvPr/>
            </p:nvSpPr>
            <p:spPr>
              <a:xfrm rot="10800000">
                <a:off x="2057773" y="4701763"/>
                <a:ext cx="1428284" cy="466164"/>
              </a:xfrm>
              <a:custGeom>
                <a:avLst/>
                <a:gdLst>
                  <a:gd name="connsiteX0" fmla="*/ 1326223 w 1428284"/>
                  <a:gd name="connsiteY0" fmla="*/ 466164 h 466164"/>
                  <a:gd name="connsiteX1" fmla="*/ 1305026 w 1428284"/>
                  <a:gd name="connsiteY1" fmla="*/ 427111 h 466164"/>
                  <a:gd name="connsiteX2" fmla="*/ 704757 w 1428284"/>
                  <a:gd name="connsiteY2" fmla="*/ 107950 h 466164"/>
                  <a:gd name="connsiteX3" fmla="*/ 104488 w 1428284"/>
                  <a:gd name="connsiteY3" fmla="*/ 427111 h 466164"/>
                  <a:gd name="connsiteX4" fmla="*/ 83290 w 1428284"/>
                  <a:gd name="connsiteY4" fmla="*/ 466164 h 466164"/>
                  <a:gd name="connsiteX5" fmla="*/ 0 w 1428284"/>
                  <a:gd name="connsiteY5" fmla="*/ 417154 h 466164"/>
                  <a:gd name="connsiteX6" fmla="*/ 27355 w 1428284"/>
                  <a:gd name="connsiteY6" fmla="*/ 366755 h 466164"/>
                  <a:gd name="connsiteX7" fmla="*/ 717139 w 1428284"/>
                  <a:gd name="connsiteY7" fmla="*/ 0 h 466164"/>
                  <a:gd name="connsiteX8" fmla="*/ 1406923 w 1428284"/>
                  <a:gd name="connsiteY8" fmla="*/ 366755 h 466164"/>
                  <a:gd name="connsiteX9" fmla="*/ 1428284 w 1428284"/>
                  <a:gd name="connsiteY9" fmla="*/ 406109 h 466164"/>
                  <a:gd name="connsiteX10" fmla="*/ 1326223 w 1428284"/>
                  <a:gd name="connsiteY10" fmla="*/ 466164 h 46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28284" h="466164">
                    <a:moveTo>
                      <a:pt x="1326223" y="466164"/>
                    </a:moveTo>
                    <a:lnTo>
                      <a:pt x="1305026" y="427111"/>
                    </a:lnTo>
                    <a:cubicBezTo>
                      <a:pt x="1174936" y="234552"/>
                      <a:pt x="954631" y="107950"/>
                      <a:pt x="704757" y="107950"/>
                    </a:cubicBezTo>
                    <a:cubicBezTo>
                      <a:pt x="454882" y="107950"/>
                      <a:pt x="234578" y="234552"/>
                      <a:pt x="104488" y="427111"/>
                    </a:cubicBezTo>
                    <a:lnTo>
                      <a:pt x="83290" y="466164"/>
                    </a:lnTo>
                    <a:lnTo>
                      <a:pt x="0" y="417154"/>
                    </a:lnTo>
                    <a:lnTo>
                      <a:pt x="27355" y="366755"/>
                    </a:lnTo>
                    <a:cubicBezTo>
                      <a:pt x="176845" y="145481"/>
                      <a:pt x="430002" y="0"/>
                      <a:pt x="717139" y="0"/>
                    </a:cubicBezTo>
                    <a:cubicBezTo>
                      <a:pt x="1004276" y="0"/>
                      <a:pt x="1257434" y="145481"/>
                      <a:pt x="1406923" y="366755"/>
                    </a:cubicBezTo>
                    <a:lnTo>
                      <a:pt x="1428284" y="406109"/>
                    </a:lnTo>
                    <a:lnTo>
                      <a:pt x="1326223" y="466164"/>
                    </a:lnTo>
                    <a:close/>
                  </a:path>
                </a:pathLst>
              </a:custGeom>
              <a:solidFill>
                <a:srgbClr val="00CC00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4" name="フリーフォーム: 図形 2503">
                <a:extLst>
                  <a:ext uri="{FF2B5EF4-FFF2-40B4-BE49-F238E27FC236}">
                    <a16:creationId xmlns:a16="http://schemas.microsoft.com/office/drawing/2014/main" id="{1774E595-856A-40A2-B588-C89BBBC9C62D}"/>
                  </a:ext>
                </a:extLst>
              </p:cNvPr>
              <p:cNvSpPr/>
              <p:nvPr/>
            </p:nvSpPr>
            <p:spPr>
              <a:xfrm rot="10800000">
                <a:off x="1937902" y="4750773"/>
                <a:ext cx="1686796" cy="582254"/>
              </a:xfrm>
              <a:custGeom>
                <a:avLst/>
                <a:gdLst>
                  <a:gd name="connsiteX0" fmla="*/ 138641 w 1686796"/>
                  <a:gd name="connsiteY0" fmla="*/ 582254 h 582254"/>
                  <a:gd name="connsiteX1" fmla="*/ 118354 w 1686796"/>
                  <a:gd name="connsiteY1" fmla="*/ 570316 h 582254"/>
                  <a:gd name="connsiteX2" fmla="*/ 39499 w 1686796"/>
                  <a:gd name="connsiteY2" fmla="*/ 523916 h 582254"/>
                  <a:gd name="connsiteX3" fmla="*/ 0 w 1686796"/>
                  <a:gd name="connsiteY3" fmla="*/ 467053 h 582254"/>
                  <a:gd name="connsiteX4" fmla="*/ 16711 w 1686796"/>
                  <a:gd name="connsiteY4" fmla="*/ 439546 h 582254"/>
                  <a:gd name="connsiteX5" fmla="*/ 32197 w 1686796"/>
                  <a:gd name="connsiteY5" fmla="*/ 420777 h 582254"/>
                  <a:gd name="connsiteX6" fmla="*/ 101663 w 1686796"/>
                  <a:gd name="connsiteY6" fmla="*/ 435905 h 582254"/>
                  <a:gd name="connsiteX7" fmla="*/ 148513 w 1686796"/>
                  <a:gd name="connsiteY7" fmla="*/ 379123 h 582254"/>
                  <a:gd name="connsiteX8" fmla="*/ 120200 w 1686796"/>
                  <a:gd name="connsiteY8" fmla="*/ 314116 h 582254"/>
                  <a:gd name="connsiteX9" fmla="*/ 138448 w 1686796"/>
                  <a:gd name="connsiteY9" fmla="*/ 292000 h 582254"/>
                  <a:gd name="connsiteX10" fmla="*/ 160564 w 1686796"/>
                  <a:gd name="connsiteY10" fmla="*/ 273752 h 582254"/>
                  <a:gd name="connsiteX11" fmla="*/ 225571 w 1686796"/>
                  <a:gd name="connsiteY11" fmla="*/ 302065 h 582254"/>
                  <a:gd name="connsiteX12" fmla="*/ 282353 w 1686796"/>
                  <a:gd name="connsiteY12" fmla="*/ 255215 h 582254"/>
                  <a:gd name="connsiteX13" fmla="*/ 267225 w 1686796"/>
                  <a:gd name="connsiteY13" fmla="*/ 185749 h 582254"/>
                  <a:gd name="connsiteX14" fmla="*/ 285994 w 1686796"/>
                  <a:gd name="connsiteY14" fmla="*/ 170263 h 582254"/>
                  <a:gd name="connsiteX15" fmla="*/ 313502 w 1686796"/>
                  <a:gd name="connsiteY15" fmla="*/ 153552 h 582254"/>
                  <a:gd name="connsiteX16" fmla="*/ 370502 w 1686796"/>
                  <a:gd name="connsiteY16" fmla="*/ 193147 h 582254"/>
                  <a:gd name="connsiteX17" fmla="*/ 398460 w 1686796"/>
                  <a:gd name="connsiteY17" fmla="*/ 176162 h 582254"/>
                  <a:gd name="connsiteX18" fmla="*/ 437786 w 1686796"/>
                  <a:gd name="connsiteY18" fmla="*/ 157218 h 582254"/>
                  <a:gd name="connsiteX19" fmla="*/ 436527 w 1686796"/>
                  <a:gd name="connsiteY19" fmla="*/ 87408 h 582254"/>
                  <a:gd name="connsiteX20" fmla="*/ 455340 w 1686796"/>
                  <a:gd name="connsiteY20" fmla="*/ 78345 h 582254"/>
                  <a:gd name="connsiteX21" fmla="*/ 488176 w 1686796"/>
                  <a:gd name="connsiteY21" fmla="*/ 66327 h 582254"/>
                  <a:gd name="connsiteX22" fmla="*/ 536334 w 1686796"/>
                  <a:gd name="connsiteY22" fmla="*/ 116257 h 582254"/>
                  <a:gd name="connsiteX23" fmla="*/ 565818 w 1686796"/>
                  <a:gd name="connsiteY23" fmla="*/ 105466 h 582254"/>
                  <a:gd name="connsiteX24" fmla="*/ 609399 w 1686796"/>
                  <a:gd name="connsiteY24" fmla="*/ 94260 h 582254"/>
                  <a:gd name="connsiteX25" fmla="*/ 621774 w 1686796"/>
                  <a:gd name="connsiteY25" fmla="*/ 25578 h 582254"/>
                  <a:gd name="connsiteX26" fmla="*/ 642478 w 1686796"/>
                  <a:gd name="connsiteY26" fmla="*/ 20254 h 582254"/>
                  <a:gd name="connsiteX27" fmla="*/ 676640 w 1686796"/>
                  <a:gd name="connsiteY27" fmla="*/ 15041 h 582254"/>
                  <a:gd name="connsiteX28" fmla="*/ 714173 w 1686796"/>
                  <a:gd name="connsiteY28" fmla="*/ 73475 h 582254"/>
                  <a:gd name="connsiteX29" fmla="*/ 747958 w 1686796"/>
                  <a:gd name="connsiteY29" fmla="*/ 68319 h 582254"/>
                  <a:gd name="connsiteX30" fmla="*/ 789901 w 1686796"/>
                  <a:gd name="connsiteY30" fmla="*/ 66201 h 582254"/>
                  <a:gd name="connsiteX31" fmla="*/ 815376 w 1686796"/>
                  <a:gd name="connsiteY31" fmla="*/ 1415 h 582254"/>
                  <a:gd name="connsiteX32" fmla="*/ 843398 w 1686796"/>
                  <a:gd name="connsiteY32" fmla="*/ 0 h 582254"/>
                  <a:gd name="connsiteX33" fmla="*/ 871420 w 1686796"/>
                  <a:gd name="connsiteY33" fmla="*/ 1415 h 582254"/>
                  <a:gd name="connsiteX34" fmla="*/ 896894 w 1686796"/>
                  <a:gd name="connsiteY34" fmla="*/ 66201 h 582254"/>
                  <a:gd name="connsiteX35" fmla="*/ 938838 w 1686796"/>
                  <a:gd name="connsiteY35" fmla="*/ 68319 h 582254"/>
                  <a:gd name="connsiteX36" fmla="*/ 972623 w 1686796"/>
                  <a:gd name="connsiteY36" fmla="*/ 73475 h 582254"/>
                  <a:gd name="connsiteX37" fmla="*/ 1010156 w 1686796"/>
                  <a:gd name="connsiteY37" fmla="*/ 15041 h 582254"/>
                  <a:gd name="connsiteX38" fmla="*/ 1044318 w 1686796"/>
                  <a:gd name="connsiteY38" fmla="*/ 20254 h 582254"/>
                  <a:gd name="connsiteX39" fmla="*/ 1065021 w 1686796"/>
                  <a:gd name="connsiteY39" fmla="*/ 25578 h 582254"/>
                  <a:gd name="connsiteX40" fmla="*/ 1077396 w 1686796"/>
                  <a:gd name="connsiteY40" fmla="*/ 94260 h 582254"/>
                  <a:gd name="connsiteX41" fmla="*/ 1120977 w 1686796"/>
                  <a:gd name="connsiteY41" fmla="*/ 105466 h 582254"/>
                  <a:gd name="connsiteX42" fmla="*/ 1150462 w 1686796"/>
                  <a:gd name="connsiteY42" fmla="*/ 116257 h 582254"/>
                  <a:gd name="connsiteX43" fmla="*/ 1198620 w 1686796"/>
                  <a:gd name="connsiteY43" fmla="*/ 66327 h 582254"/>
                  <a:gd name="connsiteX44" fmla="*/ 1231456 w 1686796"/>
                  <a:gd name="connsiteY44" fmla="*/ 78345 h 582254"/>
                  <a:gd name="connsiteX45" fmla="*/ 1250269 w 1686796"/>
                  <a:gd name="connsiteY45" fmla="*/ 87408 h 582254"/>
                  <a:gd name="connsiteX46" fmla="*/ 1249010 w 1686796"/>
                  <a:gd name="connsiteY46" fmla="*/ 157218 h 582254"/>
                  <a:gd name="connsiteX47" fmla="*/ 1288335 w 1686796"/>
                  <a:gd name="connsiteY47" fmla="*/ 176162 h 582254"/>
                  <a:gd name="connsiteX48" fmla="*/ 1316294 w 1686796"/>
                  <a:gd name="connsiteY48" fmla="*/ 193147 h 582254"/>
                  <a:gd name="connsiteX49" fmla="*/ 1373294 w 1686796"/>
                  <a:gd name="connsiteY49" fmla="*/ 153552 h 582254"/>
                  <a:gd name="connsiteX50" fmla="*/ 1400802 w 1686796"/>
                  <a:gd name="connsiteY50" fmla="*/ 170263 h 582254"/>
                  <a:gd name="connsiteX51" fmla="*/ 1419570 w 1686796"/>
                  <a:gd name="connsiteY51" fmla="*/ 185749 h 582254"/>
                  <a:gd name="connsiteX52" fmla="*/ 1404442 w 1686796"/>
                  <a:gd name="connsiteY52" fmla="*/ 255215 h 582254"/>
                  <a:gd name="connsiteX53" fmla="*/ 1461225 w 1686796"/>
                  <a:gd name="connsiteY53" fmla="*/ 302065 h 582254"/>
                  <a:gd name="connsiteX54" fmla="*/ 1526232 w 1686796"/>
                  <a:gd name="connsiteY54" fmla="*/ 273752 h 582254"/>
                  <a:gd name="connsiteX55" fmla="*/ 1548348 w 1686796"/>
                  <a:gd name="connsiteY55" fmla="*/ 292000 h 582254"/>
                  <a:gd name="connsiteX56" fmla="*/ 1566595 w 1686796"/>
                  <a:gd name="connsiteY56" fmla="*/ 314116 h 582254"/>
                  <a:gd name="connsiteX57" fmla="*/ 1538282 w 1686796"/>
                  <a:gd name="connsiteY57" fmla="*/ 379122 h 582254"/>
                  <a:gd name="connsiteX58" fmla="*/ 1585132 w 1686796"/>
                  <a:gd name="connsiteY58" fmla="*/ 435905 h 582254"/>
                  <a:gd name="connsiteX59" fmla="*/ 1654599 w 1686796"/>
                  <a:gd name="connsiteY59" fmla="*/ 420777 h 582254"/>
                  <a:gd name="connsiteX60" fmla="*/ 1670084 w 1686796"/>
                  <a:gd name="connsiteY60" fmla="*/ 439546 h 582254"/>
                  <a:gd name="connsiteX61" fmla="*/ 1686796 w 1686796"/>
                  <a:gd name="connsiteY61" fmla="*/ 467053 h 582254"/>
                  <a:gd name="connsiteX62" fmla="*/ 1647295 w 1686796"/>
                  <a:gd name="connsiteY62" fmla="*/ 523918 h 582254"/>
                  <a:gd name="connsiteX63" fmla="*/ 1568442 w 1686796"/>
                  <a:gd name="connsiteY63" fmla="*/ 570316 h 582254"/>
                  <a:gd name="connsiteX64" fmla="*/ 1566925 w 1686796"/>
                  <a:gd name="connsiteY64" fmla="*/ 571209 h 582254"/>
                  <a:gd name="connsiteX65" fmla="*/ 1545564 w 1686796"/>
                  <a:gd name="connsiteY65" fmla="*/ 531855 h 582254"/>
                  <a:gd name="connsiteX66" fmla="*/ 855780 w 1686796"/>
                  <a:gd name="connsiteY66" fmla="*/ 165100 h 582254"/>
                  <a:gd name="connsiteX67" fmla="*/ 165996 w 1686796"/>
                  <a:gd name="connsiteY67" fmla="*/ 531855 h 582254"/>
                  <a:gd name="connsiteX68" fmla="*/ 138641 w 1686796"/>
                  <a:gd name="connsiteY68" fmla="*/ 582254 h 582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686796" h="582254">
                    <a:moveTo>
                      <a:pt x="138641" y="582254"/>
                    </a:moveTo>
                    <a:lnTo>
                      <a:pt x="118354" y="570316"/>
                    </a:lnTo>
                    <a:lnTo>
                      <a:pt x="39499" y="523916"/>
                    </a:lnTo>
                    <a:lnTo>
                      <a:pt x="0" y="467053"/>
                    </a:lnTo>
                    <a:lnTo>
                      <a:pt x="16711" y="439546"/>
                    </a:lnTo>
                    <a:lnTo>
                      <a:pt x="32197" y="420777"/>
                    </a:lnTo>
                    <a:lnTo>
                      <a:pt x="101663" y="435905"/>
                    </a:lnTo>
                    <a:lnTo>
                      <a:pt x="148513" y="379123"/>
                    </a:lnTo>
                    <a:lnTo>
                      <a:pt x="120200" y="314116"/>
                    </a:lnTo>
                    <a:lnTo>
                      <a:pt x="138448" y="292000"/>
                    </a:lnTo>
                    <a:lnTo>
                      <a:pt x="160564" y="273752"/>
                    </a:lnTo>
                    <a:lnTo>
                      <a:pt x="225571" y="302065"/>
                    </a:lnTo>
                    <a:lnTo>
                      <a:pt x="282353" y="255215"/>
                    </a:lnTo>
                    <a:lnTo>
                      <a:pt x="267225" y="185749"/>
                    </a:lnTo>
                    <a:lnTo>
                      <a:pt x="285994" y="170263"/>
                    </a:lnTo>
                    <a:lnTo>
                      <a:pt x="313502" y="153552"/>
                    </a:lnTo>
                    <a:lnTo>
                      <a:pt x="370502" y="193147"/>
                    </a:lnTo>
                    <a:lnTo>
                      <a:pt x="398460" y="176162"/>
                    </a:lnTo>
                    <a:lnTo>
                      <a:pt x="437786" y="157218"/>
                    </a:lnTo>
                    <a:lnTo>
                      <a:pt x="436527" y="87408"/>
                    </a:lnTo>
                    <a:lnTo>
                      <a:pt x="455340" y="78345"/>
                    </a:lnTo>
                    <a:lnTo>
                      <a:pt x="488176" y="66327"/>
                    </a:lnTo>
                    <a:lnTo>
                      <a:pt x="536334" y="116257"/>
                    </a:lnTo>
                    <a:lnTo>
                      <a:pt x="565818" y="105466"/>
                    </a:lnTo>
                    <a:lnTo>
                      <a:pt x="609399" y="94260"/>
                    </a:lnTo>
                    <a:lnTo>
                      <a:pt x="621774" y="25578"/>
                    </a:lnTo>
                    <a:lnTo>
                      <a:pt x="642478" y="20254"/>
                    </a:lnTo>
                    <a:lnTo>
                      <a:pt x="676640" y="15041"/>
                    </a:lnTo>
                    <a:lnTo>
                      <a:pt x="714173" y="73475"/>
                    </a:lnTo>
                    <a:lnTo>
                      <a:pt x="747958" y="68319"/>
                    </a:lnTo>
                    <a:lnTo>
                      <a:pt x="789901" y="66201"/>
                    </a:lnTo>
                    <a:lnTo>
                      <a:pt x="815376" y="1415"/>
                    </a:lnTo>
                    <a:lnTo>
                      <a:pt x="843398" y="0"/>
                    </a:lnTo>
                    <a:lnTo>
                      <a:pt x="871420" y="1415"/>
                    </a:lnTo>
                    <a:lnTo>
                      <a:pt x="896894" y="66201"/>
                    </a:lnTo>
                    <a:lnTo>
                      <a:pt x="938838" y="68319"/>
                    </a:lnTo>
                    <a:lnTo>
                      <a:pt x="972623" y="73475"/>
                    </a:lnTo>
                    <a:lnTo>
                      <a:pt x="1010156" y="15041"/>
                    </a:lnTo>
                    <a:lnTo>
                      <a:pt x="1044318" y="20254"/>
                    </a:lnTo>
                    <a:lnTo>
                      <a:pt x="1065021" y="25578"/>
                    </a:lnTo>
                    <a:lnTo>
                      <a:pt x="1077396" y="94260"/>
                    </a:lnTo>
                    <a:lnTo>
                      <a:pt x="1120977" y="105466"/>
                    </a:lnTo>
                    <a:lnTo>
                      <a:pt x="1150462" y="116257"/>
                    </a:lnTo>
                    <a:lnTo>
                      <a:pt x="1198620" y="66327"/>
                    </a:lnTo>
                    <a:lnTo>
                      <a:pt x="1231456" y="78345"/>
                    </a:lnTo>
                    <a:lnTo>
                      <a:pt x="1250269" y="87408"/>
                    </a:lnTo>
                    <a:lnTo>
                      <a:pt x="1249010" y="157218"/>
                    </a:lnTo>
                    <a:lnTo>
                      <a:pt x="1288335" y="176162"/>
                    </a:lnTo>
                    <a:lnTo>
                      <a:pt x="1316294" y="193147"/>
                    </a:lnTo>
                    <a:lnTo>
                      <a:pt x="1373294" y="153552"/>
                    </a:lnTo>
                    <a:lnTo>
                      <a:pt x="1400802" y="170263"/>
                    </a:lnTo>
                    <a:lnTo>
                      <a:pt x="1419570" y="185749"/>
                    </a:lnTo>
                    <a:lnTo>
                      <a:pt x="1404442" y="255215"/>
                    </a:lnTo>
                    <a:lnTo>
                      <a:pt x="1461225" y="302065"/>
                    </a:lnTo>
                    <a:lnTo>
                      <a:pt x="1526232" y="273752"/>
                    </a:lnTo>
                    <a:lnTo>
                      <a:pt x="1548348" y="292000"/>
                    </a:lnTo>
                    <a:lnTo>
                      <a:pt x="1566595" y="314116"/>
                    </a:lnTo>
                    <a:lnTo>
                      <a:pt x="1538282" y="379122"/>
                    </a:lnTo>
                    <a:lnTo>
                      <a:pt x="1585132" y="435905"/>
                    </a:lnTo>
                    <a:lnTo>
                      <a:pt x="1654599" y="420777"/>
                    </a:lnTo>
                    <a:lnTo>
                      <a:pt x="1670084" y="439546"/>
                    </a:lnTo>
                    <a:lnTo>
                      <a:pt x="1686796" y="467053"/>
                    </a:lnTo>
                    <a:lnTo>
                      <a:pt x="1647295" y="523918"/>
                    </a:lnTo>
                    <a:lnTo>
                      <a:pt x="1568442" y="570316"/>
                    </a:lnTo>
                    <a:lnTo>
                      <a:pt x="1566925" y="571209"/>
                    </a:lnTo>
                    <a:lnTo>
                      <a:pt x="1545564" y="531855"/>
                    </a:lnTo>
                    <a:cubicBezTo>
                      <a:pt x="1396075" y="310581"/>
                      <a:pt x="1142917" y="165100"/>
                      <a:pt x="855780" y="165100"/>
                    </a:cubicBezTo>
                    <a:cubicBezTo>
                      <a:pt x="568643" y="165100"/>
                      <a:pt x="315486" y="310581"/>
                      <a:pt x="165996" y="531855"/>
                    </a:cubicBezTo>
                    <a:lnTo>
                      <a:pt x="138641" y="582254"/>
                    </a:ln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88" name="グループ化 2487">
              <a:extLst>
                <a:ext uri="{FF2B5EF4-FFF2-40B4-BE49-F238E27FC236}">
                  <a16:creationId xmlns:a16="http://schemas.microsoft.com/office/drawing/2014/main" id="{3DC53EDF-039C-4B2C-816F-C4889883898D}"/>
                </a:ext>
              </a:extLst>
            </p:cNvPr>
            <p:cNvGrpSpPr/>
            <p:nvPr/>
          </p:nvGrpSpPr>
          <p:grpSpPr>
            <a:xfrm rot="9000000">
              <a:off x="1213009" y="4315220"/>
              <a:ext cx="117970" cy="297237"/>
              <a:chOff x="3402767" y="3635416"/>
              <a:chExt cx="375484" cy="946068"/>
            </a:xfrm>
          </p:grpSpPr>
          <p:sp>
            <p:nvSpPr>
              <p:cNvPr id="2501" name="フリーフォーム: 図形 2500">
                <a:extLst>
                  <a:ext uri="{FF2B5EF4-FFF2-40B4-BE49-F238E27FC236}">
                    <a16:creationId xmlns:a16="http://schemas.microsoft.com/office/drawing/2014/main" id="{640917C2-FDD2-4217-895C-9280687E7105}"/>
                  </a:ext>
                </a:extLst>
              </p:cNvPr>
              <p:cNvSpPr/>
              <p:nvPr/>
            </p:nvSpPr>
            <p:spPr>
              <a:xfrm>
                <a:off x="3402767" y="3693753"/>
                <a:ext cx="198002" cy="829394"/>
              </a:xfrm>
              <a:custGeom>
                <a:avLst/>
                <a:gdLst>
                  <a:gd name="connsiteX0" fmla="*/ 83291 w 198002"/>
                  <a:gd name="connsiteY0" fmla="*/ 0 h 829394"/>
                  <a:gd name="connsiteX1" fmla="*/ 132631 w 198002"/>
                  <a:gd name="connsiteY1" fmla="*/ 90902 h 829394"/>
                  <a:gd name="connsiteX2" fmla="*/ 198002 w 198002"/>
                  <a:gd name="connsiteY2" fmla="*/ 414696 h 829394"/>
                  <a:gd name="connsiteX3" fmla="*/ 132631 w 198002"/>
                  <a:gd name="connsiteY3" fmla="*/ 738490 h 829394"/>
                  <a:gd name="connsiteX4" fmla="*/ 83290 w 198002"/>
                  <a:gd name="connsiteY4" fmla="*/ 829394 h 829394"/>
                  <a:gd name="connsiteX5" fmla="*/ 0 w 198002"/>
                  <a:gd name="connsiteY5" fmla="*/ 780383 h 829394"/>
                  <a:gd name="connsiteX6" fmla="*/ 45545 w 198002"/>
                  <a:gd name="connsiteY6" fmla="*/ 696472 h 829394"/>
                  <a:gd name="connsiteX7" fmla="*/ 102433 w 198002"/>
                  <a:gd name="connsiteY7" fmla="*/ 414697 h 829394"/>
                  <a:gd name="connsiteX8" fmla="*/ 45545 w 198002"/>
                  <a:gd name="connsiteY8" fmla="*/ 132922 h 829394"/>
                  <a:gd name="connsiteX9" fmla="*/ 0 w 198002"/>
                  <a:gd name="connsiteY9" fmla="*/ 49011 h 829394"/>
                  <a:gd name="connsiteX10" fmla="*/ 83291 w 198002"/>
                  <a:gd name="connsiteY10" fmla="*/ 0 h 829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8002" h="829394">
                    <a:moveTo>
                      <a:pt x="83291" y="0"/>
                    </a:moveTo>
                    <a:lnTo>
                      <a:pt x="132631" y="90902"/>
                    </a:lnTo>
                    <a:cubicBezTo>
                      <a:pt x="174725" y="190423"/>
                      <a:pt x="198002" y="299841"/>
                      <a:pt x="198002" y="414696"/>
                    </a:cubicBezTo>
                    <a:cubicBezTo>
                      <a:pt x="198002" y="529551"/>
                      <a:pt x="174725" y="638969"/>
                      <a:pt x="132631" y="738490"/>
                    </a:cubicBezTo>
                    <a:lnTo>
                      <a:pt x="83290" y="829394"/>
                    </a:lnTo>
                    <a:lnTo>
                      <a:pt x="0" y="780383"/>
                    </a:lnTo>
                    <a:lnTo>
                      <a:pt x="45545" y="696472"/>
                    </a:lnTo>
                    <a:cubicBezTo>
                      <a:pt x="82177" y="609866"/>
                      <a:pt x="102433" y="514647"/>
                      <a:pt x="102433" y="414697"/>
                    </a:cubicBezTo>
                    <a:cubicBezTo>
                      <a:pt x="102433" y="314747"/>
                      <a:pt x="82177" y="219528"/>
                      <a:pt x="45545" y="132922"/>
                    </a:cubicBezTo>
                    <a:lnTo>
                      <a:pt x="0" y="49011"/>
                    </a:lnTo>
                    <a:lnTo>
                      <a:pt x="83291" y="0"/>
                    </a:lnTo>
                    <a:close/>
                  </a:path>
                </a:pathLst>
              </a:custGeom>
              <a:solidFill>
                <a:srgbClr val="00CC00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2" name="フリーフォーム: 図形 2501">
                <a:extLst>
                  <a:ext uri="{FF2B5EF4-FFF2-40B4-BE49-F238E27FC236}">
                    <a16:creationId xmlns:a16="http://schemas.microsoft.com/office/drawing/2014/main" id="{6279EC24-7AB8-4711-8517-F0A821541B2E}"/>
                  </a:ext>
                </a:extLst>
              </p:cNvPr>
              <p:cNvSpPr/>
              <p:nvPr/>
            </p:nvSpPr>
            <p:spPr>
              <a:xfrm>
                <a:off x="3486058" y="3635416"/>
                <a:ext cx="292193" cy="946068"/>
              </a:xfrm>
              <a:custGeom>
                <a:avLst/>
                <a:gdLst>
                  <a:gd name="connsiteX0" fmla="*/ 99142 w 292193"/>
                  <a:gd name="connsiteY0" fmla="*/ 0 h 946068"/>
                  <a:gd name="connsiteX1" fmla="*/ 99046 w 292193"/>
                  <a:gd name="connsiteY1" fmla="*/ 138 h 946068"/>
                  <a:gd name="connsiteX2" fmla="*/ 116031 w 292193"/>
                  <a:gd name="connsiteY2" fmla="*/ 28097 h 946068"/>
                  <a:gd name="connsiteX3" fmla="*/ 134975 w 292193"/>
                  <a:gd name="connsiteY3" fmla="*/ 67422 h 946068"/>
                  <a:gd name="connsiteX4" fmla="*/ 204785 w 292193"/>
                  <a:gd name="connsiteY4" fmla="*/ 66163 h 946068"/>
                  <a:gd name="connsiteX5" fmla="*/ 213848 w 292193"/>
                  <a:gd name="connsiteY5" fmla="*/ 84976 h 946068"/>
                  <a:gd name="connsiteX6" fmla="*/ 225866 w 292193"/>
                  <a:gd name="connsiteY6" fmla="*/ 117812 h 946068"/>
                  <a:gd name="connsiteX7" fmla="*/ 175936 w 292193"/>
                  <a:gd name="connsiteY7" fmla="*/ 165970 h 946068"/>
                  <a:gd name="connsiteX8" fmla="*/ 186727 w 292193"/>
                  <a:gd name="connsiteY8" fmla="*/ 195455 h 946068"/>
                  <a:gd name="connsiteX9" fmla="*/ 197933 w 292193"/>
                  <a:gd name="connsiteY9" fmla="*/ 239036 h 946068"/>
                  <a:gd name="connsiteX10" fmla="*/ 266615 w 292193"/>
                  <a:gd name="connsiteY10" fmla="*/ 251411 h 946068"/>
                  <a:gd name="connsiteX11" fmla="*/ 271939 w 292193"/>
                  <a:gd name="connsiteY11" fmla="*/ 272114 h 946068"/>
                  <a:gd name="connsiteX12" fmla="*/ 277152 w 292193"/>
                  <a:gd name="connsiteY12" fmla="*/ 306276 h 946068"/>
                  <a:gd name="connsiteX13" fmla="*/ 218718 w 292193"/>
                  <a:gd name="connsiteY13" fmla="*/ 343809 h 946068"/>
                  <a:gd name="connsiteX14" fmla="*/ 223874 w 292193"/>
                  <a:gd name="connsiteY14" fmla="*/ 377594 h 946068"/>
                  <a:gd name="connsiteX15" fmla="*/ 225992 w 292193"/>
                  <a:gd name="connsiteY15" fmla="*/ 419538 h 946068"/>
                  <a:gd name="connsiteX16" fmla="*/ 290778 w 292193"/>
                  <a:gd name="connsiteY16" fmla="*/ 445012 h 946068"/>
                  <a:gd name="connsiteX17" fmla="*/ 292193 w 292193"/>
                  <a:gd name="connsiteY17" fmla="*/ 473034 h 946068"/>
                  <a:gd name="connsiteX18" fmla="*/ 290778 w 292193"/>
                  <a:gd name="connsiteY18" fmla="*/ 501056 h 946068"/>
                  <a:gd name="connsiteX19" fmla="*/ 225992 w 292193"/>
                  <a:gd name="connsiteY19" fmla="*/ 526531 h 946068"/>
                  <a:gd name="connsiteX20" fmla="*/ 223874 w 292193"/>
                  <a:gd name="connsiteY20" fmla="*/ 568474 h 946068"/>
                  <a:gd name="connsiteX21" fmla="*/ 218718 w 292193"/>
                  <a:gd name="connsiteY21" fmla="*/ 602259 h 946068"/>
                  <a:gd name="connsiteX22" fmla="*/ 277152 w 292193"/>
                  <a:gd name="connsiteY22" fmla="*/ 639793 h 946068"/>
                  <a:gd name="connsiteX23" fmla="*/ 271939 w 292193"/>
                  <a:gd name="connsiteY23" fmla="*/ 673954 h 946068"/>
                  <a:gd name="connsiteX24" fmla="*/ 266615 w 292193"/>
                  <a:gd name="connsiteY24" fmla="*/ 694658 h 946068"/>
                  <a:gd name="connsiteX25" fmla="*/ 197933 w 292193"/>
                  <a:gd name="connsiteY25" fmla="*/ 707033 h 946068"/>
                  <a:gd name="connsiteX26" fmla="*/ 186727 w 292193"/>
                  <a:gd name="connsiteY26" fmla="*/ 750614 h 946068"/>
                  <a:gd name="connsiteX27" fmla="*/ 175936 w 292193"/>
                  <a:gd name="connsiteY27" fmla="*/ 780098 h 946068"/>
                  <a:gd name="connsiteX28" fmla="*/ 225866 w 292193"/>
                  <a:gd name="connsiteY28" fmla="*/ 828256 h 946068"/>
                  <a:gd name="connsiteX29" fmla="*/ 213848 w 292193"/>
                  <a:gd name="connsiteY29" fmla="*/ 861092 h 946068"/>
                  <a:gd name="connsiteX30" fmla="*/ 204785 w 292193"/>
                  <a:gd name="connsiteY30" fmla="*/ 879905 h 946068"/>
                  <a:gd name="connsiteX31" fmla="*/ 134975 w 292193"/>
                  <a:gd name="connsiteY31" fmla="*/ 878646 h 946068"/>
                  <a:gd name="connsiteX32" fmla="*/ 116031 w 292193"/>
                  <a:gd name="connsiteY32" fmla="*/ 917972 h 946068"/>
                  <a:gd name="connsiteX33" fmla="*/ 99046 w 292193"/>
                  <a:gd name="connsiteY33" fmla="*/ 945930 h 946068"/>
                  <a:gd name="connsiteX34" fmla="*/ 99142 w 292193"/>
                  <a:gd name="connsiteY34" fmla="*/ 946068 h 946068"/>
                  <a:gd name="connsiteX35" fmla="*/ 20287 w 292193"/>
                  <a:gd name="connsiteY35" fmla="*/ 899668 h 946068"/>
                  <a:gd name="connsiteX36" fmla="*/ 0 w 292193"/>
                  <a:gd name="connsiteY36" fmla="*/ 887731 h 946068"/>
                  <a:gd name="connsiteX37" fmla="*/ 49341 w 292193"/>
                  <a:gd name="connsiteY37" fmla="*/ 796827 h 946068"/>
                  <a:gd name="connsiteX38" fmla="*/ 114712 w 292193"/>
                  <a:gd name="connsiteY38" fmla="*/ 473033 h 946068"/>
                  <a:gd name="connsiteX39" fmla="*/ 49341 w 292193"/>
                  <a:gd name="connsiteY39" fmla="*/ 149239 h 946068"/>
                  <a:gd name="connsiteX40" fmla="*/ 1 w 292193"/>
                  <a:gd name="connsiteY40" fmla="*/ 58337 h 946068"/>
                  <a:gd name="connsiteX41" fmla="*/ 20287 w 292193"/>
                  <a:gd name="connsiteY41" fmla="*/ 46400 h 946068"/>
                  <a:gd name="connsiteX42" fmla="*/ 99142 w 292193"/>
                  <a:gd name="connsiteY42" fmla="*/ 0 h 946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2193" h="946068">
                    <a:moveTo>
                      <a:pt x="99142" y="0"/>
                    </a:moveTo>
                    <a:lnTo>
                      <a:pt x="99046" y="138"/>
                    </a:lnTo>
                    <a:lnTo>
                      <a:pt x="116031" y="28097"/>
                    </a:lnTo>
                    <a:lnTo>
                      <a:pt x="134975" y="67422"/>
                    </a:lnTo>
                    <a:lnTo>
                      <a:pt x="204785" y="66163"/>
                    </a:lnTo>
                    <a:lnTo>
                      <a:pt x="213848" y="84976"/>
                    </a:lnTo>
                    <a:lnTo>
                      <a:pt x="225866" y="117812"/>
                    </a:lnTo>
                    <a:lnTo>
                      <a:pt x="175936" y="165970"/>
                    </a:lnTo>
                    <a:lnTo>
                      <a:pt x="186727" y="195455"/>
                    </a:lnTo>
                    <a:lnTo>
                      <a:pt x="197933" y="239036"/>
                    </a:lnTo>
                    <a:lnTo>
                      <a:pt x="266615" y="251411"/>
                    </a:lnTo>
                    <a:lnTo>
                      <a:pt x="271939" y="272114"/>
                    </a:lnTo>
                    <a:lnTo>
                      <a:pt x="277152" y="306276"/>
                    </a:lnTo>
                    <a:lnTo>
                      <a:pt x="218718" y="343809"/>
                    </a:lnTo>
                    <a:lnTo>
                      <a:pt x="223874" y="377594"/>
                    </a:lnTo>
                    <a:lnTo>
                      <a:pt x="225992" y="419538"/>
                    </a:lnTo>
                    <a:lnTo>
                      <a:pt x="290778" y="445012"/>
                    </a:lnTo>
                    <a:lnTo>
                      <a:pt x="292193" y="473034"/>
                    </a:lnTo>
                    <a:lnTo>
                      <a:pt x="290778" y="501056"/>
                    </a:lnTo>
                    <a:lnTo>
                      <a:pt x="225992" y="526531"/>
                    </a:lnTo>
                    <a:lnTo>
                      <a:pt x="223874" y="568474"/>
                    </a:lnTo>
                    <a:lnTo>
                      <a:pt x="218718" y="602259"/>
                    </a:lnTo>
                    <a:lnTo>
                      <a:pt x="277152" y="639793"/>
                    </a:lnTo>
                    <a:lnTo>
                      <a:pt x="271939" y="673954"/>
                    </a:lnTo>
                    <a:lnTo>
                      <a:pt x="266615" y="694658"/>
                    </a:lnTo>
                    <a:lnTo>
                      <a:pt x="197933" y="707033"/>
                    </a:lnTo>
                    <a:lnTo>
                      <a:pt x="186727" y="750614"/>
                    </a:lnTo>
                    <a:lnTo>
                      <a:pt x="175936" y="780098"/>
                    </a:lnTo>
                    <a:lnTo>
                      <a:pt x="225866" y="828256"/>
                    </a:lnTo>
                    <a:lnTo>
                      <a:pt x="213848" y="861092"/>
                    </a:lnTo>
                    <a:lnTo>
                      <a:pt x="204785" y="879905"/>
                    </a:lnTo>
                    <a:lnTo>
                      <a:pt x="134975" y="878646"/>
                    </a:lnTo>
                    <a:lnTo>
                      <a:pt x="116031" y="917972"/>
                    </a:lnTo>
                    <a:lnTo>
                      <a:pt x="99046" y="945930"/>
                    </a:lnTo>
                    <a:lnTo>
                      <a:pt x="99142" y="946068"/>
                    </a:lnTo>
                    <a:lnTo>
                      <a:pt x="20287" y="899668"/>
                    </a:lnTo>
                    <a:lnTo>
                      <a:pt x="0" y="887731"/>
                    </a:lnTo>
                    <a:lnTo>
                      <a:pt x="49341" y="796827"/>
                    </a:lnTo>
                    <a:cubicBezTo>
                      <a:pt x="91435" y="697306"/>
                      <a:pt x="114712" y="587888"/>
                      <a:pt x="114712" y="473033"/>
                    </a:cubicBezTo>
                    <a:cubicBezTo>
                      <a:pt x="114712" y="358178"/>
                      <a:pt x="91435" y="248760"/>
                      <a:pt x="49341" y="149239"/>
                    </a:cubicBezTo>
                    <a:lnTo>
                      <a:pt x="1" y="58337"/>
                    </a:lnTo>
                    <a:lnTo>
                      <a:pt x="20287" y="46400"/>
                    </a:lnTo>
                    <a:lnTo>
                      <a:pt x="99142" y="0"/>
                    </a:ln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89" name="グループ化 2488">
              <a:extLst>
                <a:ext uri="{FF2B5EF4-FFF2-40B4-BE49-F238E27FC236}">
                  <a16:creationId xmlns:a16="http://schemas.microsoft.com/office/drawing/2014/main" id="{E6D243F6-7360-4FAD-8C17-22E813291705}"/>
                </a:ext>
              </a:extLst>
            </p:cNvPr>
            <p:cNvGrpSpPr/>
            <p:nvPr/>
          </p:nvGrpSpPr>
          <p:grpSpPr>
            <a:xfrm rot="9000000">
              <a:off x="2241551" y="4284247"/>
              <a:ext cx="117970" cy="297235"/>
              <a:chOff x="1784350" y="3635418"/>
              <a:chExt cx="375485" cy="946065"/>
            </a:xfrm>
          </p:grpSpPr>
          <p:sp>
            <p:nvSpPr>
              <p:cNvPr id="2499" name="フリーフォーム: 図形 2498">
                <a:extLst>
                  <a:ext uri="{FF2B5EF4-FFF2-40B4-BE49-F238E27FC236}">
                    <a16:creationId xmlns:a16="http://schemas.microsoft.com/office/drawing/2014/main" id="{7FFE2CEA-B58B-43EA-B59A-8FE1E9CE8169}"/>
                  </a:ext>
                </a:extLst>
              </p:cNvPr>
              <p:cNvSpPr/>
              <p:nvPr/>
            </p:nvSpPr>
            <p:spPr>
              <a:xfrm>
                <a:off x="1937068" y="3682709"/>
                <a:ext cx="222767" cy="851482"/>
              </a:xfrm>
              <a:custGeom>
                <a:avLst/>
                <a:gdLst>
                  <a:gd name="connsiteX0" fmla="*/ 120706 w 222767"/>
                  <a:gd name="connsiteY0" fmla="*/ 0 h 851482"/>
                  <a:gd name="connsiteX1" fmla="*/ 222767 w 222767"/>
                  <a:gd name="connsiteY1" fmla="*/ 60055 h 851482"/>
                  <a:gd name="connsiteX2" fmla="*/ 177221 w 222767"/>
                  <a:gd name="connsiteY2" fmla="*/ 143966 h 851482"/>
                  <a:gd name="connsiteX3" fmla="*/ 120333 w 222767"/>
                  <a:gd name="connsiteY3" fmla="*/ 425741 h 851482"/>
                  <a:gd name="connsiteX4" fmla="*/ 177221 w 222767"/>
                  <a:gd name="connsiteY4" fmla="*/ 707516 h 851482"/>
                  <a:gd name="connsiteX5" fmla="*/ 222767 w 222767"/>
                  <a:gd name="connsiteY5" fmla="*/ 791427 h 851482"/>
                  <a:gd name="connsiteX6" fmla="*/ 120707 w 222767"/>
                  <a:gd name="connsiteY6" fmla="*/ 851482 h 851482"/>
                  <a:gd name="connsiteX7" fmla="*/ 65371 w 222767"/>
                  <a:gd name="connsiteY7" fmla="*/ 749534 h 851482"/>
                  <a:gd name="connsiteX8" fmla="*/ 0 w 222767"/>
                  <a:gd name="connsiteY8" fmla="*/ 425740 h 851482"/>
                  <a:gd name="connsiteX9" fmla="*/ 65371 w 222767"/>
                  <a:gd name="connsiteY9" fmla="*/ 101946 h 851482"/>
                  <a:gd name="connsiteX10" fmla="*/ 120706 w 222767"/>
                  <a:gd name="connsiteY10" fmla="*/ 0 h 851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2767" h="851482">
                    <a:moveTo>
                      <a:pt x="120706" y="0"/>
                    </a:moveTo>
                    <a:lnTo>
                      <a:pt x="222767" y="60055"/>
                    </a:lnTo>
                    <a:lnTo>
                      <a:pt x="177221" y="143966"/>
                    </a:lnTo>
                    <a:cubicBezTo>
                      <a:pt x="140589" y="230572"/>
                      <a:pt x="120333" y="325791"/>
                      <a:pt x="120333" y="425741"/>
                    </a:cubicBezTo>
                    <a:cubicBezTo>
                      <a:pt x="120333" y="525691"/>
                      <a:pt x="140589" y="620909"/>
                      <a:pt x="177221" y="707516"/>
                    </a:cubicBezTo>
                    <a:lnTo>
                      <a:pt x="222767" y="791427"/>
                    </a:lnTo>
                    <a:lnTo>
                      <a:pt x="120707" y="851482"/>
                    </a:lnTo>
                    <a:lnTo>
                      <a:pt x="65371" y="749534"/>
                    </a:lnTo>
                    <a:cubicBezTo>
                      <a:pt x="23277" y="650013"/>
                      <a:pt x="0" y="540595"/>
                      <a:pt x="0" y="425740"/>
                    </a:cubicBezTo>
                    <a:cubicBezTo>
                      <a:pt x="0" y="310885"/>
                      <a:pt x="23277" y="201467"/>
                      <a:pt x="65371" y="101946"/>
                    </a:cubicBezTo>
                    <a:lnTo>
                      <a:pt x="120706" y="0"/>
                    </a:lnTo>
                    <a:close/>
                  </a:path>
                </a:pathLst>
              </a:custGeom>
              <a:solidFill>
                <a:srgbClr val="00CC00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0" name="フリーフォーム: 図形 2499">
                <a:extLst>
                  <a:ext uri="{FF2B5EF4-FFF2-40B4-BE49-F238E27FC236}">
                    <a16:creationId xmlns:a16="http://schemas.microsoft.com/office/drawing/2014/main" id="{C3A64B9B-46B0-4FF1-8CFA-866779B1BC30}"/>
                  </a:ext>
                </a:extLst>
              </p:cNvPr>
              <p:cNvSpPr/>
              <p:nvPr/>
            </p:nvSpPr>
            <p:spPr>
              <a:xfrm>
                <a:off x="1784350" y="3635418"/>
                <a:ext cx="273424" cy="946065"/>
              </a:xfrm>
              <a:custGeom>
                <a:avLst/>
                <a:gdLst>
                  <a:gd name="connsiteX0" fmla="*/ 193053 w 273424"/>
                  <a:gd name="connsiteY0" fmla="*/ 0 h 946065"/>
                  <a:gd name="connsiteX1" fmla="*/ 271906 w 273424"/>
                  <a:gd name="connsiteY1" fmla="*/ 46399 h 946065"/>
                  <a:gd name="connsiteX2" fmla="*/ 273423 w 273424"/>
                  <a:gd name="connsiteY2" fmla="*/ 47292 h 946065"/>
                  <a:gd name="connsiteX3" fmla="*/ 218088 w 273424"/>
                  <a:gd name="connsiteY3" fmla="*/ 149238 h 946065"/>
                  <a:gd name="connsiteX4" fmla="*/ 152717 w 273424"/>
                  <a:gd name="connsiteY4" fmla="*/ 473032 h 946065"/>
                  <a:gd name="connsiteX5" fmla="*/ 218088 w 273424"/>
                  <a:gd name="connsiteY5" fmla="*/ 796826 h 946065"/>
                  <a:gd name="connsiteX6" fmla="*/ 273424 w 273424"/>
                  <a:gd name="connsiteY6" fmla="*/ 898774 h 946065"/>
                  <a:gd name="connsiteX7" fmla="*/ 271906 w 273424"/>
                  <a:gd name="connsiteY7" fmla="*/ 899667 h 946065"/>
                  <a:gd name="connsiteX8" fmla="*/ 193053 w 273424"/>
                  <a:gd name="connsiteY8" fmla="*/ 946065 h 946065"/>
                  <a:gd name="connsiteX9" fmla="*/ 193148 w 273424"/>
                  <a:gd name="connsiteY9" fmla="*/ 945929 h 946065"/>
                  <a:gd name="connsiteX10" fmla="*/ 176163 w 273424"/>
                  <a:gd name="connsiteY10" fmla="*/ 917971 h 946065"/>
                  <a:gd name="connsiteX11" fmla="*/ 157218 w 273424"/>
                  <a:gd name="connsiteY11" fmla="*/ 878645 h 946065"/>
                  <a:gd name="connsiteX12" fmla="*/ 87408 w 273424"/>
                  <a:gd name="connsiteY12" fmla="*/ 879904 h 946065"/>
                  <a:gd name="connsiteX13" fmla="*/ 78345 w 273424"/>
                  <a:gd name="connsiteY13" fmla="*/ 861091 h 946065"/>
                  <a:gd name="connsiteX14" fmla="*/ 66327 w 273424"/>
                  <a:gd name="connsiteY14" fmla="*/ 828255 h 946065"/>
                  <a:gd name="connsiteX15" fmla="*/ 116258 w 273424"/>
                  <a:gd name="connsiteY15" fmla="*/ 780097 h 946065"/>
                  <a:gd name="connsiteX16" fmla="*/ 105466 w 273424"/>
                  <a:gd name="connsiteY16" fmla="*/ 750613 h 946065"/>
                  <a:gd name="connsiteX17" fmla="*/ 94261 w 273424"/>
                  <a:gd name="connsiteY17" fmla="*/ 707032 h 946065"/>
                  <a:gd name="connsiteX18" fmla="*/ 25578 w 273424"/>
                  <a:gd name="connsiteY18" fmla="*/ 694657 h 946065"/>
                  <a:gd name="connsiteX19" fmla="*/ 20255 w 273424"/>
                  <a:gd name="connsiteY19" fmla="*/ 673953 h 946065"/>
                  <a:gd name="connsiteX20" fmla="*/ 15041 w 273424"/>
                  <a:gd name="connsiteY20" fmla="*/ 639792 h 946065"/>
                  <a:gd name="connsiteX21" fmla="*/ 73476 w 273424"/>
                  <a:gd name="connsiteY21" fmla="*/ 602258 h 946065"/>
                  <a:gd name="connsiteX22" fmla="*/ 68319 w 273424"/>
                  <a:gd name="connsiteY22" fmla="*/ 568473 h 946065"/>
                  <a:gd name="connsiteX23" fmla="*/ 66202 w 273424"/>
                  <a:gd name="connsiteY23" fmla="*/ 526530 h 946065"/>
                  <a:gd name="connsiteX24" fmla="*/ 1415 w 273424"/>
                  <a:gd name="connsiteY24" fmla="*/ 501055 h 946065"/>
                  <a:gd name="connsiteX25" fmla="*/ 0 w 273424"/>
                  <a:gd name="connsiteY25" fmla="*/ 473033 h 946065"/>
                  <a:gd name="connsiteX26" fmla="*/ 1415 w 273424"/>
                  <a:gd name="connsiteY26" fmla="*/ 445011 h 946065"/>
                  <a:gd name="connsiteX27" fmla="*/ 66202 w 273424"/>
                  <a:gd name="connsiteY27" fmla="*/ 419537 h 946065"/>
                  <a:gd name="connsiteX28" fmla="*/ 68319 w 273424"/>
                  <a:gd name="connsiteY28" fmla="*/ 377593 h 946065"/>
                  <a:gd name="connsiteX29" fmla="*/ 73476 w 273424"/>
                  <a:gd name="connsiteY29" fmla="*/ 343808 h 946065"/>
                  <a:gd name="connsiteX30" fmla="*/ 15041 w 273424"/>
                  <a:gd name="connsiteY30" fmla="*/ 306275 h 946065"/>
                  <a:gd name="connsiteX31" fmla="*/ 20255 w 273424"/>
                  <a:gd name="connsiteY31" fmla="*/ 272113 h 946065"/>
                  <a:gd name="connsiteX32" fmla="*/ 25578 w 273424"/>
                  <a:gd name="connsiteY32" fmla="*/ 251410 h 946065"/>
                  <a:gd name="connsiteX33" fmla="*/ 94260 w 273424"/>
                  <a:gd name="connsiteY33" fmla="*/ 239035 h 946065"/>
                  <a:gd name="connsiteX34" fmla="*/ 105466 w 273424"/>
                  <a:gd name="connsiteY34" fmla="*/ 195454 h 946065"/>
                  <a:gd name="connsiteX35" fmla="*/ 116258 w 273424"/>
                  <a:gd name="connsiteY35" fmla="*/ 165969 h 946065"/>
                  <a:gd name="connsiteX36" fmla="*/ 66327 w 273424"/>
                  <a:gd name="connsiteY36" fmla="*/ 117811 h 946065"/>
                  <a:gd name="connsiteX37" fmla="*/ 78345 w 273424"/>
                  <a:gd name="connsiteY37" fmla="*/ 84975 h 946065"/>
                  <a:gd name="connsiteX38" fmla="*/ 87408 w 273424"/>
                  <a:gd name="connsiteY38" fmla="*/ 66162 h 946065"/>
                  <a:gd name="connsiteX39" fmla="*/ 157218 w 273424"/>
                  <a:gd name="connsiteY39" fmla="*/ 67421 h 946065"/>
                  <a:gd name="connsiteX40" fmla="*/ 176163 w 273424"/>
                  <a:gd name="connsiteY40" fmla="*/ 28096 h 946065"/>
                  <a:gd name="connsiteX41" fmla="*/ 193148 w 273424"/>
                  <a:gd name="connsiteY41" fmla="*/ 137 h 946065"/>
                  <a:gd name="connsiteX42" fmla="*/ 193053 w 273424"/>
                  <a:gd name="connsiteY42" fmla="*/ 0 h 946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73424" h="946065">
                    <a:moveTo>
                      <a:pt x="193053" y="0"/>
                    </a:moveTo>
                    <a:lnTo>
                      <a:pt x="271906" y="46399"/>
                    </a:lnTo>
                    <a:lnTo>
                      <a:pt x="273423" y="47292"/>
                    </a:lnTo>
                    <a:lnTo>
                      <a:pt x="218088" y="149238"/>
                    </a:lnTo>
                    <a:cubicBezTo>
                      <a:pt x="175994" y="248759"/>
                      <a:pt x="152717" y="358177"/>
                      <a:pt x="152717" y="473032"/>
                    </a:cubicBezTo>
                    <a:cubicBezTo>
                      <a:pt x="152717" y="587887"/>
                      <a:pt x="175994" y="697305"/>
                      <a:pt x="218088" y="796826"/>
                    </a:cubicBezTo>
                    <a:lnTo>
                      <a:pt x="273424" y="898774"/>
                    </a:lnTo>
                    <a:lnTo>
                      <a:pt x="271906" y="899667"/>
                    </a:lnTo>
                    <a:lnTo>
                      <a:pt x="193053" y="946065"/>
                    </a:lnTo>
                    <a:lnTo>
                      <a:pt x="193148" y="945929"/>
                    </a:lnTo>
                    <a:lnTo>
                      <a:pt x="176163" y="917971"/>
                    </a:lnTo>
                    <a:lnTo>
                      <a:pt x="157218" y="878645"/>
                    </a:lnTo>
                    <a:lnTo>
                      <a:pt x="87408" y="879904"/>
                    </a:lnTo>
                    <a:lnTo>
                      <a:pt x="78345" y="861091"/>
                    </a:lnTo>
                    <a:lnTo>
                      <a:pt x="66327" y="828255"/>
                    </a:lnTo>
                    <a:lnTo>
                      <a:pt x="116258" y="780097"/>
                    </a:lnTo>
                    <a:lnTo>
                      <a:pt x="105466" y="750613"/>
                    </a:lnTo>
                    <a:lnTo>
                      <a:pt x="94261" y="707032"/>
                    </a:lnTo>
                    <a:lnTo>
                      <a:pt x="25578" y="694657"/>
                    </a:lnTo>
                    <a:lnTo>
                      <a:pt x="20255" y="673953"/>
                    </a:lnTo>
                    <a:lnTo>
                      <a:pt x="15041" y="639792"/>
                    </a:lnTo>
                    <a:lnTo>
                      <a:pt x="73476" y="602258"/>
                    </a:lnTo>
                    <a:lnTo>
                      <a:pt x="68319" y="568473"/>
                    </a:lnTo>
                    <a:lnTo>
                      <a:pt x="66202" y="526530"/>
                    </a:lnTo>
                    <a:lnTo>
                      <a:pt x="1415" y="501055"/>
                    </a:lnTo>
                    <a:lnTo>
                      <a:pt x="0" y="473033"/>
                    </a:lnTo>
                    <a:lnTo>
                      <a:pt x="1415" y="445011"/>
                    </a:lnTo>
                    <a:lnTo>
                      <a:pt x="66202" y="419537"/>
                    </a:lnTo>
                    <a:lnTo>
                      <a:pt x="68319" y="377593"/>
                    </a:lnTo>
                    <a:lnTo>
                      <a:pt x="73476" y="343808"/>
                    </a:lnTo>
                    <a:lnTo>
                      <a:pt x="15041" y="306275"/>
                    </a:lnTo>
                    <a:lnTo>
                      <a:pt x="20255" y="272113"/>
                    </a:lnTo>
                    <a:lnTo>
                      <a:pt x="25578" y="251410"/>
                    </a:lnTo>
                    <a:lnTo>
                      <a:pt x="94260" y="239035"/>
                    </a:lnTo>
                    <a:lnTo>
                      <a:pt x="105466" y="195454"/>
                    </a:lnTo>
                    <a:lnTo>
                      <a:pt x="116258" y="165969"/>
                    </a:lnTo>
                    <a:lnTo>
                      <a:pt x="66327" y="117811"/>
                    </a:lnTo>
                    <a:lnTo>
                      <a:pt x="78345" y="84975"/>
                    </a:lnTo>
                    <a:lnTo>
                      <a:pt x="87408" y="66162"/>
                    </a:lnTo>
                    <a:lnTo>
                      <a:pt x="157218" y="67421"/>
                    </a:lnTo>
                    <a:lnTo>
                      <a:pt x="176163" y="28096"/>
                    </a:lnTo>
                    <a:lnTo>
                      <a:pt x="193148" y="137"/>
                    </a:lnTo>
                    <a:lnTo>
                      <a:pt x="193053" y="0"/>
                    </a:ln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90" name="グループ化 2489">
              <a:extLst>
                <a:ext uri="{FF2B5EF4-FFF2-40B4-BE49-F238E27FC236}">
                  <a16:creationId xmlns:a16="http://schemas.microsoft.com/office/drawing/2014/main" id="{33B56A42-FD47-4C99-ADC8-94D7F7D8781E}"/>
                </a:ext>
              </a:extLst>
            </p:cNvPr>
            <p:cNvGrpSpPr/>
            <p:nvPr/>
          </p:nvGrpSpPr>
          <p:grpSpPr>
            <a:xfrm>
              <a:off x="1515856" y="4056571"/>
              <a:ext cx="117970" cy="297237"/>
              <a:chOff x="3402767" y="3635416"/>
              <a:chExt cx="375484" cy="946068"/>
            </a:xfrm>
          </p:grpSpPr>
          <p:sp>
            <p:nvSpPr>
              <p:cNvPr id="2497" name="フリーフォーム: 図形 2496">
                <a:extLst>
                  <a:ext uri="{FF2B5EF4-FFF2-40B4-BE49-F238E27FC236}">
                    <a16:creationId xmlns:a16="http://schemas.microsoft.com/office/drawing/2014/main" id="{86FF36B2-CD22-499A-8474-9DF9D8D03C77}"/>
                  </a:ext>
                </a:extLst>
              </p:cNvPr>
              <p:cNvSpPr/>
              <p:nvPr/>
            </p:nvSpPr>
            <p:spPr>
              <a:xfrm>
                <a:off x="3402767" y="3693753"/>
                <a:ext cx="198002" cy="829394"/>
              </a:xfrm>
              <a:custGeom>
                <a:avLst/>
                <a:gdLst>
                  <a:gd name="connsiteX0" fmla="*/ 83291 w 198002"/>
                  <a:gd name="connsiteY0" fmla="*/ 0 h 829394"/>
                  <a:gd name="connsiteX1" fmla="*/ 132631 w 198002"/>
                  <a:gd name="connsiteY1" fmla="*/ 90902 h 829394"/>
                  <a:gd name="connsiteX2" fmla="*/ 198002 w 198002"/>
                  <a:gd name="connsiteY2" fmla="*/ 414696 h 829394"/>
                  <a:gd name="connsiteX3" fmla="*/ 132631 w 198002"/>
                  <a:gd name="connsiteY3" fmla="*/ 738490 h 829394"/>
                  <a:gd name="connsiteX4" fmla="*/ 83290 w 198002"/>
                  <a:gd name="connsiteY4" fmla="*/ 829394 h 829394"/>
                  <a:gd name="connsiteX5" fmla="*/ 0 w 198002"/>
                  <a:gd name="connsiteY5" fmla="*/ 780383 h 829394"/>
                  <a:gd name="connsiteX6" fmla="*/ 45545 w 198002"/>
                  <a:gd name="connsiteY6" fmla="*/ 696472 h 829394"/>
                  <a:gd name="connsiteX7" fmla="*/ 102433 w 198002"/>
                  <a:gd name="connsiteY7" fmla="*/ 414697 h 829394"/>
                  <a:gd name="connsiteX8" fmla="*/ 45545 w 198002"/>
                  <a:gd name="connsiteY8" fmla="*/ 132922 h 829394"/>
                  <a:gd name="connsiteX9" fmla="*/ 0 w 198002"/>
                  <a:gd name="connsiteY9" fmla="*/ 49011 h 829394"/>
                  <a:gd name="connsiteX10" fmla="*/ 83291 w 198002"/>
                  <a:gd name="connsiteY10" fmla="*/ 0 h 829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8002" h="829394">
                    <a:moveTo>
                      <a:pt x="83291" y="0"/>
                    </a:moveTo>
                    <a:lnTo>
                      <a:pt x="132631" y="90902"/>
                    </a:lnTo>
                    <a:cubicBezTo>
                      <a:pt x="174725" y="190423"/>
                      <a:pt x="198002" y="299841"/>
                      <a:pt x="198002" y="414696"/>
                    </a:cubicBezTo>
                    <a:cubicBezTo>
                      <a:pt x="198002" y="529551"/>
                      <a:pt x="174725" y="638969"/>
                      <a:pt x="132631" y="738490"/>
                    </a:cubicBezTo>
                    <a:lnTo>
                      <a:pt x="83290" y="829394"/>
                    </a:lnTo>
                    <a:lnTo>
                      <a:pt x="0" y="780383"/>
                    </a:lnTo>
                    <a:lnTo>
                      <a:pt x="45545" y="696472"/>
                    </a:lnTo>
                    <a:cubicBezTo>
                      <a:pt x="82177" y="609866"/>
                      <a:pt x="102433" y="514647"/>
                      <a:pt x="102433" y="414697"/>
                    </a:cubicBezTo>
                    <a:cubicBezTo>
                      <a:pt x="102433" y="314747"/>
                      <a:pt x="82177" y="219528"/>
                      <a:pt x="45545" y="132922"/>
                    </a:cubicBezTo>
                    <a:lnTo>
                      <a:pt x="0" y="49011"/>
                    </a:lnTo>
                    <a:lnTo>
                      <a:pt x="83291" y="0"/>
                    </a:lnTo>
                    <a:close/>
                  </a:path>
                </a:pathLst>
              </a:custGeom>
              <a:solidFill>
                <a:srgbClr val="00CC00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98" name="フリーフォーム: 図形 2497">
                <a:extLst>
                  <a:ext uri="{FF2B5EF4-FFF2-40B4-BE49-F238E27FC236}">
                    <a16:creationId xmlns:a16="http://schemas.microsoft.com/office/drawing/2014/main" id="{5389CBE7-18EC-4A94-967B-8E235830A6CD}"/>
                  </a:ext>
                </a:extLst>
              </p:cNvPr>
              <p:cNvSpPr/>
              <p:nvPr/>
            </p:nvSpPr>
            <p:spPr>
              <a:xfrm>
                <a:off x="3486058" y="3635416"/>
                <a:ext cx="292193" cy="946068"/>
              </a:xfrm>
              <a:custGeom>
                <a:avLst/>
                <a:gdLst>
                  <a:gd name="connsiteX0" fmla="*/ 99142 w 292193"/>
                  <a:gd name="connsiteY0" fmla="*/ 0 h 946068"/>
                  <a:gd name="connsiteX1" fmla="*/ 99046 w 292193"/>
                  <a:gd name="connsiteY1" fmla="*/ 138 h 946068"/>
                  <a:gd name="connsiteX2" fmla="*/ 116031 w 292193"/>
                  <a:gd name="connsiteY2" fmla="*/ 28097 h 946068"/>
                  <a:gd name="connsiteX3" fmla="*/ 134975 w 292193"/>
                  <a:gd name="connsiteY3" fmla="*/ 67422 h 946068"/>
                  <a:gd name="connsiteX4" fmla="*/ 204785 w 292193"/>
                  <a:gd name="connsiteY4" fmla="*/ 66163 h 946068"/>
                  <a:gd name="connsiteX5" fmla="*/ 213848 w 292193"/>
                  <a:gd name="connsiteY5" fmla="*/ 84976 h 946068"/>
                  <a:gd name="connsiteX6" fmla="*/ 225866 w 292193"/>
                  <a:gd name="connsiteY6" fmla="*/ 117812 h 946068"/>
                  <a:gd name="connsiteX7" fmla="*/ 175936 w 292193"/>
                  <a:gd name="connsiteY7" fmla="*/ 165970 h 946068"/>
                  <a:gd name="connsiteX8" fmla="*/ 186727 w 292193"/>
                  <a:gd name="connsiteY8" fmla="*/ 195455 h 946068"/>
                  <a:gd name="connsiteX9" fmla="*/ 197933 w 292193"/>
                  <a:gd name="connsiteY9" fmla="*/ 239036 h 946068"/>
                  <a:gd name="connsiteX10" fmla="*/ 266615 w 292193"/>
                  <a:gd name="connsiteY10" fmla="*/ 251411 h 946068"/>
                  <a:gd name="connsiteX11" fmla="*/ 271939 w 292193"/>
                  <a:gd name="connsiteY11" fmla="*/ 272114 h 946068"/>
                  <a:gd name="connsiteX12" fmla="*/ 277152 w 292193"/>
                  <a:gd name="connsiteY12" fmla="*/ 306276 h 946068"/>
                  <a:gd name="connsiteX13" fmla="*/ 218718 w 292193"/>
                  <a:gd name="connsiteY13" fmla="*/ 343809 h 946068"/>
                  <a:gd name="connsiteX14" fmla="*/ 223874 w 292193"/>
                  <a:gd name="connsiteY14" fmla="*/ 377594 h 946068"/>
                  <a:gd name="connsiteX15" fmla="*/ 225992 w 292193"/>
                  <a:gd name="connsiteY15" fmla="*/ 419538 h 946068"/>
                  <a:gd name="connsiteX16" fmla="*/ 290778 w 292193"/>
                  <a:gd name="connsiteY16" fmla="*/ 445012 h 946068"/>
                  <a:gd name="connsiteX17" fmla="*/ 292193 w 292193"/>
                  <a:gd name="connsiteY17" fmla="*/ 473034 h 946068"/>
                  <a:gd name="connsiteX18" fmla="*/ 290778 w 292193"/>
                  <a:gd name="connsiteY18" fmla="*/ 501056 h 946068"/>
                  <a:gd name="connsiteX19" fmla="*/ 225992 w 292193"/>
                  <a:gd name="connsiteY19" fmla="*/ 526531 h 946068"/>
                  <a:gd name="connsiteX20" fmla="*/ 223874 w 292193"/>
                  <a:gd name="connsiteY20" fmla="*/ 568474 h 946068"/>
                  <a:gd name="connsiteX21" fmla="*/ 218718 w 292193"/>
                  <a:gd name="connsiteY21" fmla="*/ 602259 h 946068"/>
                  <a:gd name="connsiteX22" fmla="*/ 277152 w 292193"/>
                  <a:gd name="connsiteY22" fmla="*/ 639793 h 946068"/>
                  <a:gd name="connsiteX23" fmla="*/ 271939 w 292193"/>
                  <a:gd name="connsiteY23" fmla="*/ 673954 h 946068"/>
                  <a:gd name="connsiteX24" fmla="*/ 266615 w 292193"/>
                  <a:gd name="connsiteY24" fmla="*/ 694658 h 946068"/>
                  <a:gd name="connsiteX25" fmla="*/ 197933 w 292193"/>
                  <a:gd name="connsiteY25" fmla="*/ 707033 h 946068"/>
                  <a:gd name="connsiteX26" fmla="*/ 186727 w 292193"/>
                  <a:gd name="connsiteY26" fmla="*/ 750614 h 946068"/>
                  <a:gd name="connsiteX27" fmla="*/ 175936 w 292193"/>
                  <a:gd name="connsiteY27" fmla="*/ 780098 h 946068"/>
                  <a:gd name="connsiteX28" fmla="*/ 225866 w 292193"/>
                  <a:gd name="connsiteY28" fmla="*/ 828256 h 946068"/>
                  <a:gd name="connsiteX29" fmla="*/ 213848 w 292193"/>
                  <a:gd name="connsiteY29" fmla="*/ 861092 h 946068"/>
                  <a:gd name="connsiteX30" fmla="*/ 204785 w 292193"/>
                  <a:gd name="connsiteY30" fmla="*/ 879905 h 946068"/>
                  <a:gd name="connsiteX31" fmla="*/ 134975 w 292193"/>
                  <a:gd name="connsiteY31" fmla="*/ 878646 h 946068"/>
                  <a:gd name="connsiteX32" fmla="*/ 116031 w 292193"/>
                  <a:gd name="connsiteY32" fmla="*/ 917972 h 946068"/>
                  <a:gd name="connsiteX33" fmla="*/ 99046 w 292193"/>
                  <a:gd name="connsiteY33" fmla="*/ 945930 h 946068"/>
                  <a:gd name="connsiteX34" fmla="*/ 99142 w 292193"/>
                  <a:gd name="connsiteY34" fmla="*/ 946068 h 946068"/>
                  <a:gd name="connsiteX35" fmla="*/ 20287 w 292193"/>
                  <a:gd name="connsiteY35" fmla="*/ 899668 h 946068"/>
                  <a:gd name="connsiteX36" fmla="*/ 0 w 292193"/>
                  <a:gd name="connsiteY36" fmla="*/ 887731 h 946068"/>
                  <a:gd name="connsiteX37" fmla="*/ 49341 w 292193"/>
                  <a:gd name="connsiteY37" fmla="*/ 796827 h 946068"/>
                  <a:gd name="connsiteX38" fmla="*/ 114712 w 292193"/>
                  <a:gd name="connsiteY38" fmla="*/ 473033 h 946068"/>
                  <a:gd name="connsiteX39" fmla="*/ 49341 w 292193"/>
                  <a:gd name="connsiteY39" fmla="*/ 149239 h 946068"/>
                  <a:gd name="connsiteX40" fmla="*/ 1 w 292193"/>
                  <a:gd name="connsiteY40" fmla="*/ 58337 h 946068"/>
                  <a:gd name="connsiteX41" fmla="*/ 20287 w 292193"/>
                  <a:gd name="connsiteY41" fmla="*/ 46400 h 946068"/>
                  <a:gd name="connsiteX42" fmla="*/ 99142 w 292193"/>
                  <a:gd name="connsiteY42" fmla="*/ 0 h 946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2193" h="946068">
                    <a:moveTo>
                      <a:pt x="99142" y="0"/>
                    </a:moveTo>
                    <a:lnTo>
                      <a:pt x="99046" y="138"/>
                    </a:lnTo>
                    <a:lnTo>
                      <a:pt x="116031" y="28097"/>
                    </a:lnTo>
                    <a:lnTo>
                      <a:pt x="134975" y="67422"/>
                    </a:lnTo>
                    <a:lnTo>
                      <a:pt x="204785" y="66163"/>
                    </a:lnTo>
                    <a:lnTo>
                      <a:pt x="213848" y="84976"/>
                    </a:lnTo>
                    <a:lnTo>
                      <a:pt x="225866" y="117812"/>
                    </a:lnTo>
                    <a:lnTo>
                      <a:pt x="175936" y="165970"/>
                    </a:lnTo>
                    <a:lnTo>
                      <a:pt x="186727" y="195455"/>
                    </a:lnTo>
                    <a:lnTo>
                      <a:pt x="197933" y="239036"/>
                    </a:lnTo>
                    <a:lnTo>
                      <a:pt x="266615" y="251411"/>
                    </a:lnTo>
                    <a:lnTo>
                      <a:pt x="271939" y="272114"/>
                    </a:lnTo>
                    <a:lnTo>
                      <a:pt x="277152" y="306276"/>
                    </a:lnTo>
                    <a:lnTo>
                      <a:pt x="218718" y="343809"/>
                    </a:lnTo>
                    <a:lnTo>
                      <a:pt x="223874" y="377594"/>
                    </a:lnTo>
                    <a:lnTo>
                      <a:pt x="225992" y="419538"/>
                    </a:lnTo>
                    <a:lnTo>
                      <a:pt x="290778" y="445012"/>
                    </a:lnTo>
                    <a:lnTo>
                      <a:pt x="292193" y="473034"/>
                    </a:lnTo>
                    <a:lnTo>
                      <a:pt x="290778" y="501056"/>
                    </a:lnTo>
                    <a:lnTo>
                      <a:pt x="225992" y="526531"/>
                    </a:lnTo>
                    <a:lnTo>
                      <a:pt x="223874" y="568474"/>
                    </a:lnTo>
                    <a:lnTo>
                      <a:pt x="218718" y="602259"/>
                    </a:lnTo>
                    <a:lnTo>
                      <a:pt x="277152" y="639793"/>
                    </a:lnTo>
                    <a:lnTo>
                      <a:pt x="271939" y="673954"/>
                    </a:lnTo>
                    <a:lnTo>
                      <a:pt x="266615" y="694658"/>
                    </a:lnTo>
                    <a:lnTo>
                      <a:pt x="197933" y="707033"/>
                    </a:lnTo>
                    <a:lnTo>
                      <a:pt x="186727" y="750614"/>
                    </a:lnTo>
                    <a:lnTo>
                      <a:pt x="175936" y="780098"/>
                    </a:lnTo>
                    <a:lnTo>
                      <a:pt x="225866" y="828256"/>
                    </a:lnTo>
                    <a:lnTo>
                      <a:pt x="213848" y="861092"/>
                    </a:lnTo>
                    <a:lnTo>
                      <a:pt x="204785" y="879905"/>
                    </a:lnTo>
                    <a:lnTo>
                      <a:pt x="134975" y="878646"/>
                    </a:lnTo>
                    <a:lnTo>
                      <a:pt x="116031" y="917972"/>
                    </a:lnTo>
                    <a:lnTo>
                      <a:pt x="99046" y="945930"/>
                    </a:lnTo>
                    <a:lnTo>
                      <a:pt x="99142" y="946068"/>
                    </a:lnTo>
                    <a:lnTo>
                      <a:pt x="20287" y="899668"/>
                    </a:lnTo>
                    <a:lnTo>
                      <a:pt x="0" y="887731"/>
                    </a:lnTo>
                    <a:lnTo>
                      <a:pt x="49341" y="796827"/>
                    </a:lnTo>
                    <a:cubicBezTo>
                      <a:pt x="91435" y="697306"/>
                      <a:pt x="114712" y="587888"/>
                      <a:pt x="114712" y="473033"/>
                    </a:cubicBezTo>
                    <a:cubicBezTo>
                      <a:pt x="114712" y="358178"/>
                      <a:pt x="91435" y="248760"/>
                      <a:pt x="49341" y="149239"/>
                    </a:cubicBezTo>
                    <a:lnTo>
                      <a:pt x="1" y="58337"/>
                    </a:lnTo>
                    <a:lnTo>
                      <a:pt x="20287" y="46400"/>
                    </a:lnTo>
                    <a:lnTo>
                      <a:pt x="99142" y="0"/>
                    </a:ln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91" name="グループ化 2490">
              <a:extLst>
                <a:ext uri="{FF2B5EF4-FFF2-40B4-BE49-F238E27FC236}">
                  <a16:creationId xmlns:a16="http://schemas.microsoft.com/office/drawing/2014/main" id="{B7B31FA9-84CE-4D97-A393-F10FB2CBDC4B}"/>
                </a:ext>
              </a:extLst>
            </p:cNvPr>
            <p:cNvGrpSpPr/>
            <p:nvPr/>
          </p:nvGrpSpPr>
          <p:grpSpPr>
            <a:xfrm rot="18460480">
              <a:off x="2417556" y="3345371"/>
              <a:ext cx="117970" cy="297237"/>
              <a:chOff x="3402767" y="3635416"/>
              <a:chExt cx="375484" cy="946068"/>
            </a:xfrm>
          </p:grpSpPr>
          <p:sp>
            <p:nvSpPr>
              <p:cNvPr id="2495" name="フリーフォーム: 図形 2494">
                <a:extLst>
                  <a:ext uri="{FF2B5EF4-FFF2-40B4-BE49-F238E27FC236}">
                    <a16:creationId xmlns:a16="http://schemas.microsoft.com/office/drawing/2014/main" id="{84E9412F-A96C-4525-B54A-DADC14C78915}"/>
                  </a:ext>
                </a:extLst>
              </p:cNvPr>
              <p:cNvSpPr/>
              <p:nvPr/>
            </p:nvSpPr>
            <p:spPr>
              <a:xfrm>
                <a:off x="3402767" y="3693753"/>
                <a:ext cx="198002" cy="829394"/>
              </a:xfrm>
              <a:custGeom>
                <a:avLst/>
                <a:gdLst>
                  <a:gd name="connsiteX0" fmla="*/ 83291 w 198002"/>
                  <a:gd name="connsiteY0" fmla="*/ 0 h 829394"/>
                  <a:gd name="connsiteX1" fmla="*/ 132631 w 198002"/>
                  <a:gd name="connsiteY1" fmla="*/ 90902 h 829394"/>
                  <a:gd name="connsiteX2" fmla="*/ 198002 w 198002"/>
                  <a:gd name="connsiteY2" fmla="*/ 414696 h 829394"/>
                  <a:gd name="connsiteX3" fmla="*/ 132631 w 198002"/>
                  <a:gd name="connsiteY3" fmla="*/ 738490 h 829394"/>
                  <a:gd name="connsiteX4" fmla="*/ 83290 w 198002"/>
                  <a:gd name="connsiteY4" fmla="*/ 829394 h 829394"/>
                  <a:gd name="connsiteX5" fmla="*/ 0 w 198002"/>
                  <a:gd name="connsiteY5" fmla="*/ 780383 h 829394"/>
                  <a:gd name="connsiteX6" fmla="*/ 45545 w 198002"/>
                  <a:gd name="connsiteY6" fmla="*/ 696472 h 829394"/>
                  <a:gd name="connsiteX7" fmla="*/ 102433 w 198002"/>
                  <a:gd name="connsiteY7" fmla="*/ 414697 h 829394"/>
                  <a:gd name="connsiteX8" fmla="*/ 45545 w 198002"/>
                  <a:gd name="connsiteY8" fmla="*/ 132922 h 829394"/>
                  <a:gd name="connsiteX9" fmla="*/ 0 w 198002"/>
                  <a:gd name="connsiteY9" fmla="*/ 49011 h 829394"/>
                  <a:gd name="connsiteX10" fmla="*/ 83291 w 198002"/>
                  <a:gd name="connsiteY10" fmla="*/ 0 h 829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8002" h="829394">
                    <a:moveTo>
                      <a:pt x="83291" y="0"/>
                    </a:moveTo>
                    <a:lnTo>
                      <a:pt x="132631" y="90902"/>
                    </a:lnTo>
                    <a:cubicBezTo>
                      <a:pt x="174725" y="190423"/>
                      <a:pt x="198002" y="299841"/>
                      <a:pt x="198002" y="414696"/>
                    </a:cubicBezTo>
                    <a:cubicBezTo>
                      <a:pt x="198002" y="529551"/>
                      <a:pt x="174725" y="638969"/>
                      <a:pt x="132631" y="738490"/>
                    </a:cubicBezTo>
                    <a:lnTo>
                      <a:pt x="83290" y="829394"/>
                    </a:lnTo>
                    <a:lnTo>
                      <a:pt x="0" y="780383"/>
                    </a:lnTo>
                    <a:lnTo>
                      <a:pt x="45545" y="696472"/>
                    </a:lnTo>
                    <a:cubicBezTo>
                      <a:pt x="82177" y="609866"/>
                      <a:pt x="102433" y="514647"/>
                      <a:pt x="102433" y="414697"/>
                    </a:cubicBezTo>
                    <a:cubicBezTo>
                      <a:pt x="102433" y="314747"/>
                      <a:pt x="82177" y="219528"/>
                      <a:pt x="45545" y="132922"/>
                    </a:cubicBezTo>
                    <a:lnTo>
                      <a:pt x="0" y="49011"/>
                    </a:lnTo>
                    <a:lnTo>
                      <a:pt x="83291" y="0"/>
                    </a:lnTo>
                    <a:close/>
                  </a:path>
                </a:pathLst>
              </a:custGeom>
              <a:solidFill>
                <a:srgbClr val="00CC00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96" name="フリーフォーム: 図形 2495">
                <a:extLst>
                  <a:ext uri="{FF2B5EF4-FFF2-40B4-BE49-F238E27FC236}">
                    <a16:creationId xmlns:a16="http://schemas.microsoft.com/office/drawing/2014/main" id="{A1FA3C32-E09A-494B-9B44-8138EF438A29}"/>
                  </a:ext>
                </a:extLst>
              </p:cNvPr>
              <p:cNvSpPr/>
              <p:nvPr/>
            </p:nvSpPr>
            <p:spPr>
              <a:xfrm>
                <a:off x="3486058" y="3635416"/>
                <a:ext cx="292193" cy="946068"/>
              </a:xfrm>
              <a:custGeom>
                <a:avLst/>
                <a:gdLst>
                  <a:gd name="connsiteX0" fmla="*/ 99142 w 292193"/>
                  <a:gd name="connsiteY0" fmla="*/ 0 h 946068"/>
                  <a:gd name="connsiteX1" fmla="*/ 99046 w 292193"/>
                  <a:gd name="connsiteY1" fmla="*/ 138 h 946068"/>
                  <a:gd name="connsiteX2" fmla="*/ 116031 w 292193"/>
                  <a:gd name="connsiteY2" fmla="*/ 28097 h 946068"/>
                  <a:gd name="connsiteX3" fmla="*/ 134975 w 292193"/>
                  <a:gd name="connsiteY3" fmla="*/ 67422 h 946068"/>
                  <a:gd name="connsiteX4" fmla="*/ 204785 w 292193"/>
                  <a:gd name="connsiteY4" fmla="*/ 66163 h 946068"/>
                  <a:gd name="connsiteX5" fmla="*/ 213848 w 292193"/>
                  <a:gd name="connsiteY5" fmla="*/ 84976 h 946068"/>
                  <a:gd name="connsiteX6" fmla="*/ 225866 w 292193"/>
                  <a:gd name="connsiteY6" fmla="*/ 117812 h 946068"/>
                  <a:gd name="connsiteX7" fmla="*/ 175936 w 292193"/>
                  <a:gd name="connsiteY7" fmla="*/ 165970 h 946068"/>
                  <a:gd name="connsiteX8" fmla="*/ 186727 w 292193"/>
                  <a:gd name="connsiteY8" fmla="*/ 195455 h 946068"/>
                  <a:gd name="connsiteX9" fmla="*/ 197933 w 292193"/>
                  <a:gd name="connsiteY9" fmla="*/ 239036 h 946068"/>
                  <a:gd name="connsiteX10" fmla="*/ 266615 w 292193"/>
                  <a:gd name="connsiteY10" fmla="*/ 251411 h 946068"/>
                  <a:gd name="connsiteX11" fmla="*/ 271939 w 292193"/>
                  <a:gd name="connsiteY11" fmla="*/ 272114 h 946068"/>
                  <a:gd name="connsiteX12" fmla="*/ 277152 w 292193"/>
                  <a:gd name="connsiteY12" fmla="*/ 306276 h 946068"/>
                  <a:gd name="connsiteX13" fmla="*/ 218718 w 292193"/>
                  <a:gd name="connsiteY13" fmla="*/ 343809 h 946068"/>
                  <a:gd name="connsiteX14" fmla="*/ 223874 w 292193"/>
                  <a:gd name="connsiteY14" fmla="*/ 377594 h 946068"/>
                  <a:gd name="connsiteX15" fmla="*/ 225992 w 292193"/>
                  <a:gd name="connsiteY15" fmla="*/ 419538 h 946068"/>
                  <a:gd name="connsiteX16" fmla="*/ 290778 w 292193"/>
                  <a:gd name="connsiteY16" fmla="*/ 445012 h 946068"/>
                  <a:gd name="connsiteX17" fmla="*/ 292193 w 292193"/>
                  <a:gd name="connsiteY17" fmla="*/ 473034 h 946068"/>
                  <a:gd name="connsiteX18" fmla="*/ 290778 w 292193"/>
                  <a:gd name="connsiteY18" fmla="*/ 501056 h 946068"/>
                  <a:gd name="connsiteX19" fmla="*/ 225992 w 292193"/>
                  <a:gd name="connsiteY19" fmla="*/ 526531 h 946068"/>
                  <a:gd name="connsiteX20" fmla="*/ 223874 w 292193"/>
                  <a:gd name="connsiteY20" fmla="*/ 568474 h 946068"/>
                  <a:gd name="connsiteX21" fmla="*/ 218718 w 292193"/>
                  <a:gd name="connsiteY21" fmla="*/ 602259 h 946068"/>
                  <a:gd name="connsiteX22" fmla="*/ 277152 w 292193"/>
                  <a:gd name="connsiteY22" fmla="*/ 639793 h 946068"/>
                  <a:gd name="connsiteX23" fmla="*/ 271939 w 292193"/>
                  <a:gd name="connsiteY23" fmla="*/ 673954 h 946068"/>
                  <a:gd name="connsiteX24" fmla="*/ 266615 w 292193"/>
                  <a:gd name="connsiteY24" fmla="*/ 694658 h 946068"/>
                  <a:gd name="connsiteX25" fmla="*/ 197933 w 292193"/>
                  <a:gd name="connsiteY25" fmla="*/ 707033 h 946068"/>
                  <a:gd name="connsiteX26" fmla="*/ 186727 w 292193"/>
                  <a:gd name="connsiteY26" fmla="*/ 750614 h 946068"/>
                  <a:gd name="connsiteX27" fmla="*/ 175936 w 292193"/>
                  <a:gd name="connsiteY27" fmla="*/ 780098 h 946068"/>
                  <a:gd name="connsiteX28" fmla="*/ 225866 w 292193"/>
                  <a:gd name="connsiteY28" fmla="*/ 828256 h 946068"/>
                  <a:gd name="connsiteX29" fmla="*/ 213848 w 292193"/>
                  <a:gd name="connsiteY29" fmla="*/ 861092 h 946068"/>
                  <a:gd name="connsiteX30" fmla="*/ 204785 w 292193"/>
                  <a:gd name="connsiteY30" fmla="*/ 879905 h 946068"/>
                  <a:gd name="connsiteX31" fmla="*/ 134975 w 292193"/>
                  <a:gd name="connsiteY31" fmla="*/ 878646 h 946068"/>
                  <a:gd name="connsiteX32" fmla="*/ 116031 w 292193"/>
                  <a:gd name="connsiteY32" fmla="*/ 917972 h 946068"/>
                  <a:gd name="connsiteX33" fmla="*/ 99046 w 292193"/>
                  <a:gd name="connsiteY33" fmla="*/ 945930 h 946068"/>
                  <a:gd name="connsiteX34" fmla="*/ 99142 w 292193"/>
                  <a:gd name="connsiteY34" fmla="*/ 946068 h 946068"/>
                  <a:gd name="connsiteX35" fmla="*/ 20287 w 292193"/>
                  <a:gd name="connsiteY35" fmla="*/ 899668 h 946068"/>
                  <a:gd name="connsiteX36" fmla="*/ 0 w 292193"/>
                  <a:gd name="connsiteY36" fmla="*/ 887731 h 946068"/>
                  <a:gd name="connsiteX37" fmla="*/ 49341 w 292193"/>
                  <a:gd name="connsiteY37" fmla="*/ 796827 h 946068"/>
                  <a:gd name="connsiteX38" fmla="*/ 114712 w 292193"/>
                  <a:gd name="connsiteY38" fmla="*/ 473033 h 946068"/>
                  <a:gd name="connsiteX39" fmla="*/ 49341 w 292193"/>
                  <a:gd name="connsiteY39" fmla="*/ 149239 h 946068"/>
                  <a:gd name="connsiteX40" fmla="*/ 1 w 292193"/>
                  <a:gd name="connsiteY40" fmla="*/ 58337 h 946068"/>
                  <a:gd name="connsiteX41" fmla="*/ 20287 w 292193"/>
                  <a:gd name="connsiteY41" fmla="*/ 46400 h 946068"/>
                  <a:gd name="connsiteX42" fmla="*/ 99142 w 292193"/>
                  <a:gd name="connsiteY42" fmla="*/ 0 h 946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2193" h="946068">
                    <a:moveTo>
                      <a:pt x="99142" y="0"/>
                    </a:moveTo>
                    <a:lnTo>
                      <a:pt x="99046" y="138"/>
                    </a:lnTo>
                    <a:lnTo>
                      <a:pt x="116031" y="28097"/>
                    </a:lnTo>
                    <a:lnTo>
                      <a:pt x="134975" y="67422"/>
                    </a:lnTo>
                    <a:lnTo>
                      <a:pt x="204785" y="66163"/>
                    </a:lnTo>
                    <a:lnTo>
                      <a:pt x="213848" y="84976"/>
                    </a:lnTo>
                    <a:lnTo>
                      <a:pt x="225866" y="117812"/>
                    </a:lnTo>
                    <a:lnTo>
                      <a:pt x="175936" y="165970"/>
                    </a:lnTo>
                    <a:lnTo>
                      <a:pt x="186727" y="195455"/>
                    </a:lnTo>
                    <a:lnTo>
                      <a:pt x="197933" y="239036"/>
                    </a:lnTo>
                    <a:lnTo>
                      <a:pt x="266615" y="251411"/>
                    </a:lnTo>
                    <a:lnTo>
                      <a:pt x="271939" y="272114"/>
                    </a:lnTo>
                    <a:lnTo>
                      <a:pt x="277152" y="306276"/>
                    </a:lnTo>
                    <a:lnTo>
                      <a:pt x="218718" y="343809"/>
                    </a:lnTo>
                    <a:lnTo>
                      <a:pt x="223874" y="377594"/>
                    </a:lnTo>
                    <a:lnTo>
                      <a:pt x="225992" y="419538"/>
                    </a:lnTo>
                    <a:lnTo>
                      <a:pt x="290778" y="445012"/>
                    </a:lnTo>
                    <a:lnTo>
                      <a:pt x="292193" y="473034"/>
                    </a:lnTo>
                    <a:lnTo>
                      <a:pt x="290778" y="501056"/>
                    </a:lnTo>
                    <a:lnTo>
                      <a:pt x="225992" y="526531"/>
                    </a:lnTo>
                    <a:lnTo>
                      <a:pt x="223874" y="568474"/>
                    </a:lnTo>
                    <a:lnTo>
                      <a:pt x="218718" y="602259"/>
                    </a:lnTo>
                    <a:lnTo>
                      <a:pt x="277152" y="639793"/>
                    </a:lnTo>
                    <a:lnTo>
                      <a:pt x="271939" y="673954"/>
                    </a:lnTo>
                    <a:lnTo>
                      <a:pt x="266615" y="694658"/>
                    </a:lnTo>
                    <a:lnTo>
                      <a:pt x="197933" y="707033"/>
                    </a:lnTo>
                    <a:lnTo>
                      <a:pt x="186727" y="750614"/>
                    </a:lnTo>
                    <a:lnTo>
                      <a:pt x="175936" y="780098"/>
                    </a:lnTo>
                    <a:lnTo>
                      <a:pt x="225866" y="828256"/>
                    </a:lnTo>
                    <a:lnTo>
                      <a:pt x="213848" y="861092"/>
                    </a:lnTo>
                    <a:lnTo>
                      <a:pt x="204785" y="879905"/>
                    </a:lnTo>
                    <a:lnTo>
                      <a:pt x="134975" y="878646"/>
                    </a:lnTo>
                    <a:lnTo>
                      <a:pt x="116031" y="917972"/>
                    </a:lnTo>
                    <a:lnTo>
                      <a:pt x="99046" y="945930"/>
                    </a:lnTo>
                    <a:lnTo>
                      <a:pt x="99142" y="946068"/>
                    </a:lnTo>
                    <a:lnTo>
                      <a:pt x="20287" y="899668"/>
                    </a:lnTo>
                    <a:lnTo>
                      <a:pt x="0" y="887731"/>
                    </a:lnTo>
                    <a:lnTo>
                      <a:pt x="49341" y="796827"/>
                    </a:lnTo>
                    <a:cubicBezTo>
                      <a:pt x="91435" y="697306"/>
                      <a:pt x="114712" y="587888"/>
                      <a:pt x="114712" y="473033"/>
                    </a:cubicBezTo>
                    <a:cubicBezTo>
                      <a:pt x="114712" y="358178"/>
                      <a:pt x="91435" y="248760"/>
                      <a:pt x="49341" y="149239"/>
                    </a:cubicBezTo>
                    <a:lnTo>
                      <a:pt x="1" y="58337"/>
                    </a:lnTo>
                    <a:lnTo>
                      <a:pt x="20287" y="46400"/>
                    </a:lnTo>
                    <a:lnTo>
                      <a:pt x="99142" y="0"/>
                    </a:ln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92" name="グループ化 2491">
              <a:extLst>
                <a:ext uri="{FF2B5EF4-FFF2-40B4-BE49-F238E27FC236}">
                  <a16:creationId xmlns:a16="http://schemas.microsoft.com/office/drawing/2014/main" id="{4BCF04D5-CEF4-4D5F-AF34-87064C1C323C}"/>
                </a:ext>
              </a:extLst>
            </p:cNvPr>
            <p:cNvGrpSpPr/>
            <p:nvPr/>
          </p:nvGrpSpPr>
          <p:grpSpPr>
            <a:xfrm rot="15427341">
              <a:off x="1275649" y="3180558"/>
              <a:ext cx="117970" cy="297237"/>
              <a:chOff x="3402767" y="3635416"/>
              <a:chExt cx="375484" cy="946068"/>
            </a:xfrm>
          </p:grpSpPr>
          <p:sp>
            <p:nvSpPr>
              <p:cNvPr id="2493" name="フリーフォーム: 図形 2492">
                <a:extLst>
                  <a:ext uri="{FF2B5EF4-FFF2-40B4-BE49-F238E27FC236}">
                    <a16:creationId xmlns:a16="http://schemas.microsoft.com/office/drawing/2014/main" id="{2D0706A0-8E21-472B-9CA2-1B14B228332C}"/>
                  </a:ext>
                </a:extLst>
              </p:cNvPr>
              <p:cNvSpPr/>
              <p:nvPr/>
            </p:nvSpPr>
            <p:spPr>
              <a:xfrm>
                <a:off x="3402767" y="3693753"/>
                <a:ext cx="198002" cy="829394"/>
              </a:xfrm>
              <a:custGeom>
                <a:avLst/>
                <a:gdLst>
                  <a:gd name="connsiteX0" fmla="*/ 83291 w 198002"/>
                  <a:gd name="connsiteY0" fmla="*/ 0 h 829394"/>
                  <a:gd name="connsiteX1" fmla="*/ 132631 w 198002"/>
                  <a:gd name="connsiteY1" fmla="*/ 90902 h 829394"/>
                  <a:gd name="connsiteX2" fmla="*/ 198002 w 198002"/>
                  <a:gd name="connsiteY2" fmla="*/ 414696 h 829394"/>
                  <a:gd name="connsiteX3" fmla="*/ 132631 w 198002"/>
                  <a:gd name="connsiteY3" fmla="*/ 738490 h 829394"/>
                  <a:gd name="connsiteX4" fmla="*/ 83290 w 198002"/>
                  <a:gd name="connsiteY4" fmla="*/ 829394 h 829394"/>
                  <a:gd name="connsiteX5" fmla="*/ 0 w 198002"/>
                  <a:gd name="connsiteY5" fmla="*/ 780383 h 829394"/>
                  <a:gd name="connsiteX6" fmla="*/ 45545 w 198002"/>
                  <a:gd name="connsiteY6" fmla="*/ 696472 h 829394"/>
                  <a:gd name="connsiteX7" fmla="*/ 102433 w 198002"/>
                  <a:gd name="connsiteY7" fmla="*/ 414697 h 829394"/>
                  <a:gd name="connsiteX8" fmla="*/ 45545 w 198002"/>
                  <a:gd name="connsiteY8" fmla="*/ 132922 h 829394"/>
                  <a:gd name="connsiteX9" fmla="*/ 0 w 198002"/>
                  <a:gd name="connsiteY9" fmla="*/ 49011 h 829394"/>
                  <a:gd name="connsiteX10" fmla="*/ 83291 w 198002"/>
                  <a:gd name="connsiteY10" fmla="*/ 0 h 829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8002" h="829394">
                    <a:moveTo>
                      <a:pt x="83291" y="0"/>
                    </a:moveTo>
                    <a:lnTo>
                      <a:pt x="132631" y="90902"/>
                    </a:lnTo>
                    <a:cubicBezTo>
                      <a:pt x="174725" y="190423"/>
                      <a:pt x="198002" y="299841"/>
                      <a:pt x="198002" y="414696"/>
                    </a:cubicBezTo>
                    <a:cubicBezTo>
                      <a:pt x="198002" y="529551"/>
                      <a:pt x="174725" y="638969"/>
                      <a:pt x="132631" y="738490"/>
                    </a:cubicBezTo>
                    <a:lnTo>
                      <a:pt x="83290" y="829394"/>
                    </a:lnTo>
                    <a:lnTo>
                      <a:pt x="0" y="780383"/>
                    </a:lnTo>
                    <a:lnTo>
                      <a:pt x="45545" y="696472"/>
                    </a:lnTo>
                    <a:cubicBezTo>
                      <a:pt x="82177" y="609866"/>
                      <a:pt x="102433" y="514647"/>
                      <a:pt x="102433" y="414697"/>
                    </a:cubicBezTo>
                    <a:cubicBezTo>
                      <a:pt x="102433" y="314747"/>
                      <a:pt x="82177" y="219528"/>
                      <a:pt x="45545" y="132922"/>
                    </a:cubicBezTo>
                    <a:lnTo>
                      <a:pt x="0" y="49011"/>
                    </a:lnTo>
                    <a:lnTo>
                      <a:pt x="83291" y="0"/>
                    </a:lnTo>
                    <a:close/>
                  </a:path>
                </a:pathLst>
              </a:custGeom>
              <a:solidFill>
                <a:srgbClr val="00CC00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94" name="フリーフォーム: 図形 2493">
                <a:extLst>
                  <a:ext uri="{FF2B5EF4-FFF2-40B4-BE49-F238E27FC236}">
                    <a16:creationId xmlns:a16="http://schemas.microsoft.com/office/drawing/2014/main" id="{F2B4B5C6-E082-4223-B729-FEB9D2FE30C9}"/>
                  </a:ext>
                </a:extLst>
              </p:cNvPr>
              <p:cNvSpPr/>
              <p:nvPr/>
            </p:nvSpPr>
            <p:spPr>
              <a:xfrm>
                <a:off x="3486058" y="3635416"/>
                <a:ext cx="292193" cy="946068"/>
              </a:xfrm>
              <a:custGeom>
                <a:avLst/>
                <a:gdLst>
                  <a:gd name="connsiteX0" fmla="*/ 99142 w 292193"/>
                  <a:gd name="connsiteY0" fmla="*/ 0 h 946068"/>
                  <a:gd name="connsiteX1" fmla="*/ 99046 w 292193"/>
                  <a:gd name="connsiteY1" fmla="*/ 138 h 946068"/>
                  <a:gd name="connsiteX2" fmla="*/ 116031 w 292193"/>
                  <a:gd name="connsiteY2" fmla="*/ 28097 h 946068"/>
                  <a:gd name="connsiteX3" fmla="*/ 134975 w 292193"/>
                  <a:gd name="connsiteY3" fmla="*/ 67422 h 946068"/>
                  <a:gd name="connsiteX4" fmla="*/ 204785 w 292193"/>
                  <a:gd name="connsiteY4" fmla="*/ 66163 h 946068"/>
                  <a:gd name="connsiteX5" fmla="*/ 213848 w 292193"/>
                  <a:gd name="connsiteY5" fmla="*/ 84976 h 946068"/>
                  <a:gd name="connsiteX6" fmla="*/ 225866 w 292193"/>
                  <a:gd name="connsiteY6" fmla="*/ 117812 h 946068"/>
                  <a:gd name="connsiteX7" fmla="*/ 175936 w 292193"/>
                  <a:gd name="connsiteY7" fmla="*/ 165970 h 946068"/>
                  <a:gd name="connsiteX8" fmla="*/ 186727 w 292193"/>
                  <a:gd name="connsiteY8" fmla="*/ 195455 h 946068"/>
                  <a:gd name="connsiteX9" fmla="*/ 197933 w 292193"/>
                  <a:gd name="connsiteY9" fmla="*/ 239036 h 946068"/>
                  <a:gd name="connsiteX10" fmla="*/ 266615 w 292193"/>
                  <a:gd name="connsiteY10" fmla="*/ 251411 h 946068"/>
                  <a:gd name="connsiteX11" fmla="*/ 271939 w 292193"/>
                  <a:gd name="connsiteY11" fmla="*/ 272114 h 946068"/>
                  <a:gd name="connsiteX12" fmla="*/ 277152 w 292193"/>
                  <a:gd name="connsiteY12" fmla="*/ 306276 h 946068"/>
                  <a:gd name="connsiteX13" fmla="*/ 218718 w 292193"/>
                  <a:gd name="connsiteY13" fmla="*/ 343809 h 946068"/>
                  <a:gd name="connsiteX14" fmla="*/ 223874 w 292193"/>
                  <a:gd name="connsiteY14" fmla="*/ 377594 h 946068"/>
                  <a:gd name="connsiteX15" fmla="*/ 225992 w 292193"/>
                  <a:gd name="connsiteY15" fmla="*/ 419538 h 946068"/>
                  <a:gd name="connsiteX16" fmla="*/ 290778 w 292193"/>
                  <a:gd name="connsiteY16" fmla="*/ 445012 h 946068"/>
                  <a:gd name="connsiteX17" fmla="*/ 292193 w 292193"/>
                  <a:gd name="connsiteY17" fmla="*/ 473034 h 946068"/>
                  <a:gd name="connsiteX18" fmla="*/ 290778 w 292193"/>
                  <a:gd name="connsiteY18" fmla="*/ 501056 h 946068"/>
                  <a:gd name="connsiteX19" fmla="*/ 225992 w 292193"/>
                  <a:gd name="connsiteY19" fmla="*/ 526531 h 946068"/>
                  <a:gd name="connsiteX20" fmla="*/ 223874 w 292193"/>
                  <a:gd name="connsiteY20" fmla="*/ 568474 h 946068"/>
                  <a:gd name="connsiteX21" fmla="*/ 218718 w 292193"/>
                  <a:gd name="connsiteY21" fmla="*/ 602259 h 946068"/>
                  <a:gd name="connsiteX22" fmla="*/ 277152 w 292193"/>
                  <a:gd name="connsiteY22" fmla="*/ 639793 h 946068"/>
                  <a:gd name="connsiteX23" fmla="*/ 271939 w 292193"/>
                  <a:gd name="connsiteY23" fmla="*/ 673954 h 946068"/>
                  <a:gd name="connsiteX24" fmla="*/ 266615 w 292193"/>
                  <a:gd name="connsiteY24" fmla="*/ 694658 h 946068"/>
                  <a:gd name="connsiteX25" fmla="*/ 197933 w 292193"/>
                  <a:gd name="connsiteY25" fmla="*/ 707033 h 946068"/>
                  <a:gd name="connsiteX26" fmla="*/ 186727 w 292193"/>
                  <a:gd name="connsiteY26" fmla="*/ 750614 h 946068"/>
                  <a:gd name="connsiteX27" fmla="*/ 175936 w 292193"/>
                  <a:gd name="connsiteY27" fmla="*/ 780098 h 946068"/>
                  <a:gd name="connsiteX28" fmla="*/ 225866 w 292193"/>
                  <a:gd name="connsiteY28" fmla="*/ 828256 h 946068"/>
                  <a:gd name="connsiteX29" fmla="*/ 213848 w 292193"/>
                  <a:gd name="connsiteY29" fmla="*/ 861092 h 946068"/>
                  <a:gd name="connsiteX30" fmla="*/ 204785 w 292193"/>
                  <a:gd name="connsiteY30" fmla="*/ 879905 h 946068"/>
                  <a:gd name="connsiteX31" fmla="*/ 134975 w 292193"/>
                  <a:gd name="connsiteY31" fmla="*/ 878646 h 946068"/>
                  <a:gd name="connsiteX32" fmla="*/ 116031 w 292193"/>
                  <a:gd name="connsiteY32" fmla="*/ 917972 h 946068"/>
                  <a:gd name="connsiteX33" fmla="*/ 99046 w 292193"/>
                  <a:gd name="connsiteY33" fmla="*/ 945930 h 946068"/>
                  <a:gd name="connsiteX34" fmla="*/ 99142 w 292193"/>
                  <a:gd name="connsiteY34" fmla="*/ 946068 h 946068"/>
                  <a:gd name="connsiteX35" fmla="*/ 20287 w 292193"/>
                  <a:gd name="connsiteY35" fmla="*/ 899668 h 946068"/>
                  <a:gd name="connsiteX36" fmla="*/ 0 w 292193"/>
                  <a:gd name="connsiteY36" fmla="*/ 887731 h 946068"/>
                  <a:gd name="connsiteX37" fmla="*/ 49341 w 292193"/>
                  <a:gd name="connsiteY37" fmla="*/ 796827 h 946068"/>
                  <a:gd name="connsiteX38" fmla="*/ 114712 w 292193"/>
                  <a:gd name="connsiteY38" fmla="*/ 473033 h 946068"/>
                  <a:gd name="connsiteX39" fmla="*/ 49341 w 292193"/>
                  <a:gd name="connsiteY39" fmla="*/ 149239 h 946068"/>
                  <a:gd name="connsiteX40" fmla="*/ 1 w 292193"/>
                  <a:gd name="connsiteY40" fmla="*/ 58337 h 946068"/>
                  <a:gd name="connsiteX41" fmla="*/ 20287 w 292193"/>
                  <a:gd name="connsiteY41" fmla="*/ 46400 h 946068"/>
                  <a:gd name="connsiteX42" fmla="*/ 99142 w 292193"/>
                  <a:gd name="connsiteY42" fmla="*/ 0 h 946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92193" h="946068">
                    <a:moveTo>
                      <a:pt x="99142" y="0"/>
                    </a:moveTo>
                    <a:lnTo>
                      <a:pt x="99046" y="138"/>
                    </a:lnTo>
                    <a:lnTo>
                      <a:pt x="116031" y="28097"/>
                    </a:lnTo>
                    <a:lnTo>
                      <a:pt x="134975" y="67422"/>
                    </a:lnTo>
                    <a:lnTo>
                      <a:pt x="204785" y="66163"/>
                    </a:lnTo>
                    <a:lnTo>
                      <a:pt x="213848" y="84976"/>
                    </a:lnTo>
                    <a:lnTo>
                      <a:pt x="225866" y="117812"/>
                    </a:lnTo>
                    <a:lnTo>
                      <a:pt x="175936" y="165970"/>
                    </a:lnTo>
                    <a:lnTo>
                      <a:pt x="186727" y="195455"/>
                    </a:lnTo>
                    <a:lnTo>
                      <a:pt x="197933" y="239036"/>
                    </a:lnTo>
                    <a:lnTo>
                      <a:pt x="266615" y="251411"/>
                    </a:lnTo>
                    <a:lnTo>
                      <a:pt x="271939" y="272114"/>
                    </a:lnTo>
                    <a:lnTo>
                      <a:pt x="277152" y="306276"/>
                    </a:lnTo>
                    <a:lnTo>
                      <a:pt x="218718" y="343809"/>
                    </a:lnTo>
                    <a:lnTo>
                      <a:pt x="223874" y="377594"/>
                    </a:lnTo>
                    <a:lnTo>
                      <a:pt x="225992" y="419538"/>
                    </a:lnTo>
                    <a:lnTo>
                      <a:pt x="290778" y="445012"/>
                    </a:lnTo>
                    <a:lnTo>
                      <a:pt x="292193" y="473034"/>
                    </a:lnTo>
                    <a:lnTo>
                      <a:pt x="290778" y="501056"/>
                    </a:lnTo>
                    <a:lnTo>
                      <a:pt x="225992" y="526531"/>
                    </a:lnTo>
                    <a:lnTo>
                      <a:pt x="223874" y="568474"/>
                    </a:lnTo>
                    <a:lnTo>
                      <a:pt x="218718" y="602259"/>
                    </a:lnTo>
                    <a:lnTo>
                      <a:pt x="277152" y="639793"/>
                    </a:lnTo>
                    <a:lnTo>
                      <a:pt x="271939" y="673954"/>
                    </a:lnTo>
                    <a:lnTo>
                      <a:pt x="266615" y="694658"/>
                    </a:lnTo>
                    <a:lnTo>
                      <a:pt x="197933" y="707033"/>
                    </a:lnTo>
                    <a:lnTo>
                      <a:pt x="186727" y="750614"/>
                    </a:lnTo>
                    <a:lnTo>
                      <a:pt x="175936" y="780098"/>
                    </a:lnTo>
                    <a:lnTo>
                      <a:pt x="225866" y="828256"/>
                    </a:lnTo>
                    <a:lnTo>
                      <a:pt x="213848" y="861092"/>
                    </a:lnTo>
                    <a:lnTo>
                      <a:pt x="204785" y="879905"/>
                    </a:lnTo>
                    <a:lnTo>
                      <a:pt x="134975" y="878646"/>
                    </a:lnTo>
                    <a:lnTo>
                      <a:pt x="116031" y="917972"/>
                    </a:lnTo>
                    <a:lnTo>
                      <a:pt x="99046" y="945930"/>
                    </a:lnTo>
                    <a:lnTo>
                      <a:pt x="99142" y="946068"/>
                    </a:lnTo>
                    <a:lnTo>
                      <a:pt x="20287" y="899668"/>
                    </a:lnTo>
                    <a:lnTo>
                      <a:pt x="0" y="887731"/>
                    </a:lnTo>
                    <a:lnTo>
                      <a:pt x="49341" y="796827"/>
                    </a:lnTo>
                    <a:cubicBezTo>
                      <a:pt x="91435" y="697306"/>
                      <a:pt x="114712" y="587888"/>
                      <a:pt x="114712" y="473033"/>
                    </a:cubicBezTo>
                    <a:cubicBezTo>
                      <a:pt x="114712" y="358178"/>
                      <a:pt x="91435" y="248760"/>
                      <a:pt x="49341" y="149239"/>
                    </a:cubicBezTo>
                    <a:lnTo>
                      <a:pt x="1" y="58337"/>
                    </a:lnTo>
                    <a:lnTo>
                      <a:pt x="20287" y="46400"/>
                    </a:lnTo>
                    <a:lnTo>
                      <a:pt x="99142" y="0"/>
                    </a:ln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0757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テキスト ボックス 373">
            <a:extLst>
              <a:ext uri="{FF2B5EF4-FFF2-40B4-BE49-F238E27FC236}">
                <a16:creationId xmlns:a16="http://schemas.microsoft.com/office/drawing/2014/main" id="{ABEE598F-DAE7-4837-8C86-4B54DFC4F4AA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サトウキビ</a:t>
            </a:r>
          </a:p>
        </p:txBody>
      </p:sp>
      <p:sp>
        <p:nvSpPr>
          <p:cNvPr id="375" name="テキスト ボックス 374">
            <a:extLst>
              <a:ext uri="{FF2B5EF4-FFF2-40B4-BE49-F238E27FC236}">
                <a16:creationId xmlns:a16="http://schemas.microsoft.com/office/drawing/2014/main" id="{C3412F1E-6A4B-4246-ADB6-F6D753E8067B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パイナップル</a:t>
            </a:r>
          </a:p>
        </p:txBody>
      </p:sp>
      <p:sp>
        <p:nvSpPr>
          <p:cNvPr id="376" name="テキスト ボックス 375">
            <a:extLst>
              <a:ext uri="{FF2B5EF4-FFF2-40B4-BE49-F238E27FC236}">
                <a16:creationId xmlns:a16="http://schemas.microsoft.com/office/drawing/2014/main" id="{1E040E3F-9E8D-4307-8D9C-33B18CCB3C74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黒糖</a:t>
            </a:r>
          </a:p>
        </p:txBody>
      </p:sp>
      <p:sp>
        <p:nvSpPr>
          <p:cNvPr id="377" name="テキスト ボックス 376">
            <a:extLst>
              <a:ext uri="{FF2B5EF4-FFF2-40B4-BE49-F238E27FC236}">
                <a16:creationId xmlns:a16="http://schemas.microsoft.com/office/drawing/2014/main" id="{B05BCC8F-29AA-46A0-882A-7CA8C6609033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マンゴー</a:t>
            </a:r>
          </a:p>
        </p:txBody>
      </p:sp>
      <p:sp>
        <p:nvSpPr>
          <p:cNvPr id="378" name="テキスト ボックス 377">
            <a:extLst>
              <a:ext uri="{FF2B5EF4-FFF2-40B4-BE49-F238E27FC236}">
                <a16:creationId xmlns:a16="http://schemas.microsoft.com/office/drawing/2014/main" id="{1C3B4FFD-C362-4E63-B963-3953F7AC4E74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クレソン</a:t>
            </a:r>
          </a:p>
        </p:txBody>
      </p:sp>
      <p:sp>
        <p:nvSpPr>
          <p:cNvPr id="379" name="テキスト ボックス 378">
            <a:extLst>
              <a:ext uri="{FF2B5EF4-FFF2-40B4-BE49-F238E27FC236}">
                <a16:creationId xmlns:a16="http://schemas.microsoft.com/office/drawing/2014/main" id="{90EC8367-D15F-4279-87E4-B9772C57AD27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ドラゴンフルーツ</a:t>
            </a:r>
          </a:p>
        </p:txBody>
      </p:sp>
      <p:sp>
        <p:nvSpPr>
          <p:cNvPr id="380" name="テキスト ボックス 379">
            <a:extLst>
              <a:ext uri="{FF2B5EF4-FFF2-40B4-BE49-F238E27FC236}">
                <a16:creationId xmlns:a16="http://schemas.microsoft.com/office/drawing/2014/main" id="{1194B13A-B34A-4A9D-93D5-59DAD61BB961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沖縄県と言えば・・・</a:t>
            </a:r>
          </a:p>
        </p:txBody>
      </p:sp>
      <p:grpSp>
        <p:nvGrpSpPr>
          <p:cNvPr id="381" name="グループ化 380">
            <a:extLst>
              <a:ext uri="{FF2B5EF4-FFF2-40B4-BE49-F238E27FC236}">
                <a16:creationId xmlns:a16="http://schemas.microsoft.com/office/drawing/2014/main" id="{77BE01D1-14F9-4E43-8BB0-B6990240076C}"/>
              </a:ext>
            </a:extLst>
          </p:cNvPr>
          <p:cNvGrpSpPr/>
          <p:nvPr/>
        </p:nvGrpSpPr>
        <p:grpSpPr>
          <a:xfrm>
            <a:off x="6661461" y="1334240"/>
            <a:ext cx="2562286" cy="1717492"/>
            <a:chOff x="1240133" y="859214"/>
            <a:chExt cx="2562286" cy="1717492"/>
          </a:xfrm>
        </p:grpSpPr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7FB5CEB3-1C33-464C-B7D2-288E3ADFB572}"/>
                </a:ext>
              </a:extLst>
            </p:cNvPr>
            <p:cNvGrpSpPr/>
            <p:nvPr/>
          </p:nvGrpSpPr>
          <p:grpSpPr>
            <a:xfrm>
              <a:off x="1240133" y="1040007"/>
              <a:ext cx="2562286" cy="1536699"/>
              <a:chOff x="746064" y="1894185"/>
              <a:chExt cx="2562286" cy="1536699"/>
            </a:xfrm>
          </p:grpSpPr>
          <p:grpSp>
            <p:nvGrpSpPr>
              <p:cNvPr id="520" name="グループ化 519">
                <a:extLst>
                  <a:ext uri="{FF2B5EF4-FFF2-40B4-BE49-F238E27FC236}">
                    <a16:creationId xmlns:a16="http://schemas.microsoft.com/office/drawing/2014/main" id="{F9D421D1-FCDB-4D47-AD95-99A5721E0BEC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171A3AE1-9780-4221-AA29-AD480670EBD9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4" name="楕円 523">
                  <a:extLst>
                    <a:ext uri="{FF2B5EF4-FFF2-40B4-BE49-F238E27FC236}">
                      <a16:creationId xmlns:a16="http://schemas.microsoft.com/office/drawing/2014/main" id="{1813564D-F9EE-4E91-9441-71CFD061CB9D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4B7F3ED6-A645-44FA-8DCE-DBFEDA461D97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02A7BF5B-8F15-4570-BFCF-D540C4E10DC4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330AEB28-CF7E-4BAD-A7BA-F269320FD2DD}"/>
                </a:ext>
              </a:extLst>
            </p:cNvPr>
            <p:cNvGrpSpPr/>
            <p:nvPr/>
          </p:nvGrpSpPr>
          <p:grpSpPr>
            <a:xfrm rot="3981763">
              <a:off x="1809178" y="513533"/>
              <a:ext cx="1394382" cy="2085744"/>
              <a:chOff x="2165183" y="2244321"/>
              <a:chExt cx="2208026" cy="2765632"/>
            </a:xfrm>
          </p:grpSpPr>
          <p:grpSp>
            <p:nvGrpSpPr>
              <p:cNvPr id="384" name="グループ化 383">
                <a:extLst>
                  <a:ext uri="{FF2B5EF4-FFF2-40B4-BE49-F238E27FC236}">
                    <a16:creationId xmlns:a16="http://schemas.microsoft.com/office/drawing/2014/main" id="{6901BE3D-6DC2-4158-BC23-3F7C89C1646E}"/>
                  </a:ext>
                </a:extLst>
              </p:cNvPr>
              <p:cNvGrpSpPr/>
              <p:nvPr/>
            </p:nvGrpSpPr>
            <p:grpSpPr>
              <a:xfrm rot="20896034">
                <a:off x="2165183" y="2745381"/>
                <a:ext cx="1418686" cy="1934627"/>
                <a:chOff x="2473008" y="2244321"/>
                <a:chExt cx="1900201" cy="2591257"/>
              </a:xfrm>
            </p:grpSpPr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74A51044-473D-43CF-B07E-4AC8E75312A2}"/>
                    </a:ext>
                  </a:extLst>
                </p:cNvPr>
                <p:cNvSpPr/>
                <p:nvPr/>
              </p:nvSpPr>
              <p:spPr>
                <a:xfrm>
                  <a:off x="3648810" y="2476076"/>
                  <a:ext cx="129036" cy="203731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4687">
                      <a:moveTo>
                        <a:pt x="200028" y="0"/>
                      </a:moveTo>
                      <a:cubicBezTo>
                        <a:pt x="329542" y="40122"/>
                        <a:pt x="347358" y="174267"/>
                        <a:pt x="404818" y="275925"/>
                      </a:cubicBezTo>
                      <a:cubicBezTo>
                        <a:pt x="406407" y="355994"/>
                        <a:pt x="344864" y="496593"/>
                        <a:pt x="292079" y="494526"/>
                      </a:cubicBezTo>
                      <a:cubicBezTo>
                        <a:pt x="239294" y="492459"/>
                        <a:pt x="232299" y="477838"/>
                        <a:pt x="202409" y="477838"/>
                      </a:cubicBezTo>
                      <a:cubicBezTo>
                        <a:pt x="172519" y="483401"/>
                        <a:pt x="164061" y="488963"/>
                        <a:pt x="112740" y="494526"/>
                      </a:cubicBezTo>
                      <a:cubicBezTo>
                        <a:pt x="61419" y="500089"/>
                        <a:pt x="-261" y="360727"/>
                        <a:pt x="0" y="275925"/>
                      </a:cubicBezTo>
                      <a:cubicBezTo>
                        <a:pt x="51806" y="186899"/>
                        <a:pt x="91426" y="31922"/>
                        <a:pt x="200028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95D75F48-26C6-4F4B-8EE1-312C38145954}"/>
                    </a:ext>
                  </a:extLst>
                </p:cNvPr>
                <p:cNvSpPr/>
                <p:nvPr/>
              </p:nvSpPr>
              <p:spPr>
                <a:xfrm rot="17682009">
                  <a:off x="2461638" y="2940574"/>
                  <a:ext cx="212423" cy="189683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4687">
                      <a:moveTo>
                        <a:pt x="200028" y="0"/>
                      </a:moveTo>
                      <a:cubicBezTo>
                        <a:pt x="329542" y="40122"/>
                        <a:pt x="347358" y="174267"/>
                        <a:pt x="404818" y="275925"/>
                      </a:cubicBezTo>
                      <a:cubicBezTo>
                        <a:pt x="406407" y="355994"/>
                        <a:pt x="344864" y="496593"/>
                        <a:pt x="292079" y="494526"/>
                      </a:cubicBezTo>
                      <a:cubicBezTo>
                        <a:pt x="239294" y="492459"/>
                        <a:pt x="232299" y="477838"/>
                        <a:pt x="202409" y="477838"/>
                      </a:cubicBezTo>
                      <a:cubicBezTo>
                        <a:pt x="172519" y="483401"/>
                        <a:pt x="164061" y="488963"/>
                        <a:pt x="112740" y="494526"/>
                      </a:cubicBezTo>
                      <a:cubicBezTo>
                        <a:pt x="61419" y="500089"/>
                        <a:pt x="-261" y="360727"/>
                        <a:pt x="0" y="275925"/>
                      </a:cubicBezTo>
                      <a:cubicBezTo>
                        <a:pt x="51806" y="186899"/>
                        <a:pt x="91426" y="31922"/>
                        <a:pt x="200028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BA5F46AC-9FBD-4F60-A406-CCDD3EE8BAA2}"/>
                    </a:ext>
                  </a:extLst>
                </p:cNvPr>
                <p:cNvSpPr/>
                <p:nvPr/>
              </p:nvSpPr>
              <p:spPr>
                <a:xfrm rot="4773898">
                  <a:off x="3815608" y="2510952"/>
                  <a:ext cx="141242" cy="26535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4BF01DBC-5B37-4C41-8514-095C3DE38B8A}"/>
                    </a:ext>
                  </a:extLst>
                </p:cNvPr>
                <p:cNvSpPr/>
                <p:nvPr/>
              </p:nvSpPr>
              <p:spPr>
                <a:xfrm rot="17006378">
                  <a:off x="3075278" y="3298946"/>
                  <a:ext cx="154028" cy="234789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F72A481D-6180-46E0-960F-D6F6A6468F73}"/>
                    </a:ext>
                  </a:extLst>
                </p:cNvPr>
                <p:cNvSpPr/>
                <p:nvPr/>
              </p:nvSpPr>
              <p:spPr>
                <a:xfrm rot="20802130">
                  <a:off x="3340335" y="2830579"/>
                  <a:ext cx="100471" cy="18068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83389BFD-3BAB-4671-9E4D-4C64CFA189C0}"/>
                    </a:ext>
                  </a:extLst>
                </p:cNvPr>
                <p:cNvSpPr/>
                <p:nvPr/>
              </p:nvSpPr>
              <p:spPr>
                <a:xfrm rot="1364932">
                  <a:off x="2880727" y="3271580"/>
                  <a:ext cx="100274" cy="120367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4B3ECC1B-9A44-4D3C-985F-8B2E278B31CC}"/>
                    </a:ext>
                  </a:extLst>
                </p:cNvPr>
                <p:cNvSpPr/>
                <p:nvPr/>
              </p:nvSpPr>
              <p:spPr>
                <a:xfrm rot="13533628">
                  <a:off x="3136658" y="3096622"/>
                  <a:ext cx="84014" cy="149839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40101B49-4A6D-4D3E-931F-B31DC4D03851}"/>
                    </a:ext>
                  </a:extLst>
                </p:cNvPr>
                <p:cNvSpPr/>
                <p:nvPr/>
              </p:nvSpPr>
              <p:spPr>
                <a:xfrm rot="17445795">
                  <a:off x="3492259" y="3896722"/>
                  <a:ext cx="84014" cy="149839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73328F52-091A-4669-880E-0AB203B40F3F}"/>
                    </a:ext>
                  </a:extLst>
                </p:cNvPr>
                <p:cNvSpPr/>
                <p:nvPr/>
              </p:nvSpPr>
              <p:spPr>
                <a:xfrm rot="5400000">
                  <a:off x="3405454" y="3193425"/>
                  <a:ext cx="157685" cy="266454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CB78C0D1-0D64-4CA8-8ED4-FD7F3D0F0C3E}"/>
                    </a:ext>
                  </a:extLst>
                </p:cNvPr>
                <p:cNvSpPr/>
                <p:nvPr/>
              </p:nvSpPr>
              <p:spPr>
                <a:xfrm rot="16381091">
                  <a:off x="3359713" y="2642429"/>
                  <a:ext cx="157685" cy="266454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8A7551C2-DB65-4C3E-B8E1-0DF121F0299F}"/>
                    </a:ext>
                  </a:extLst>
                </p:cNvPr>
                <p:cNvSpPr/>
                <p:nvPr/>
              </p:nvSpPr>
              <p:spPr>
                <a:xfrm rot="201157">
                  <a:off x="3736362" y="3663063"/>
                  <a:ext cx="106876" cy="193698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8F6AC93A-7561-44C1-93E9-A6A9ABC6D589}"/>
                    </a:ext>
                  </a:extLst>
                </p:cNvPr>
                <p:cNvSpPr/>
                <p:nvPr/>
              </p:nvSpPr>
              <p:spPr>
                <a:xfrm rot="1071681">
                  <a:off x="4064645" y="3125071"/>
                  <a:ext cx="308564" cy="371697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4480DF00-8650-4741-A37C-6BD342FD1D0D}"/>
                    </a:ext>
                  </a:extLst>
                </p:cNvPr>
                <p:cNvSpPr/>
                <p:nvPr/>
              </p:nvSpPr>
              <p:spPr>
                <a:xfrm rot="4625320">
                  <a:off x="3870172" y="2306583"/>
                  <a:ext cx="335082" cy="436843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4687">
                      <a:moveTo>
                        <a:pt x="200028" y="0"/>
                      </a:moveTo>
                      <a:cubicBezTo>
                        <a:pt x="329542" y="40122"/>
                        <a:pt x="347358" y="174267"/>
                        <a:pt x="404818" y="275925"/>
                      </a:cubicBezTo>
                      <a:cubicBezTo>
                        <a:pt x="406407" y="355994"/>
                        <a:pt x="344864" y="496593"/>
                        <a:pt x="292079" y="494526"/>
                      </a:cubicBezTo>
                      <a:cubicBezTo>
                        <a:pt x="239294" y="492459"/>
                        <a:pt x="232299" y="477838"/>
                        <a:pt x="202409" y="477838"/>
                      </a:cubicBezTo>
                      <a:cubicBezTo>
                        <a:pt x="172519" y="483401"/>
                        <a:pt x="164061" y="488963"/>
                        <a:pt x="112740" y="494526"/>
                      </a:cubicBezTo>
                      <a:cubicBezTo>
                        <a:pt x="61419" y="500089"/>
                        <a:pt x="-261" y="360727"/>
                        <a:pt x="0" y="275925"/>
                      </a:cubicBezTo>
                      <a:cubicBezTo>
                        <a:pt x="51806" y="186899"/>
                        <a:pt x="91426" y="31922"/>
                        <a:pt x="200028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D6B30FCC-03D3-4D07-970A-E107E7299F92}"/>
                    </a:ext>
                  </a:extLst>
                </p:cNvPr>
                <p:cNvSpPr/>
                <p:nvPr/>
              </p:nvSpPr>
              <p:spPr>
                <a:xfrm rot="8775299">
                  <a:off x="3649699" y="2440956"/>
                  <a:ext cx="71121" cy="121842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11D2347C-08F0-4658-859E-481D1659D690}"/>
                    </a:ext>
                  </a:extLst>
                </p:cNvPr>
                <p:cNvSpPr/>
                <p:nvPr/>
              </p:nvSpPr>
              <p:spPr>
                <a:xfrm rot="9000000">
                  <a:off x="3243282" y="2853675"/>
                  <a:ext cx="71121" cy="121842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D9E4D9D9-F366-47F0-9394-96A2993B975B}"/>
                    </a:ext>
                  </a:extLst>
                </p:cNvPr>
                <p:cNvSpPr/>
                <p:nvPr/>
              </p:nvSpPr>
              <p:spPr>
                <a:xfrm rot="3499302">
                  <a:off x="3698820" y="2234470"/>
                  <a:ext cx="145388" cy="165089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492F296A-211A-40C8-BCB0-AF51F049E0C8}"/>
                    </a:ext>
                  </a:extLst>
                </p:cNvPr>
                <p:cNvSpPr/>
                <p:nvPr/>
              </p:nvSpPr>
              <p:spPr>
                <a:xfrm rot="2374914">
                  <a:off x="3211598" y="2450210"/>
                  <a:ext cx="172240" cy="203493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381 h 495068"/>
                    <a:gd name="connsiteX1" fmla="*/ 404818 w 404848"/>
                    <a:gd name="connsiteY1" fmla="*/ 276306 h 495068"/>
                    <a:gd name="connsiteX2" fmla="*/ 292079 w 404848"/>
                    <a:gd name="connsiteY2" fmla="*/ 494907 h 495068"/>
                    <a:gd name="connsiteX3" fmla="*/ 202409 w 404848"/>
                    <a:gd name="connsiteY3" fmla="*/ 478219 h 495068"/>
                    <a:gd name="connsiteX4" fmla="*/ 112740 w 404848"/>
                    <a:gd name="connsiteY4" fmla="*/ 494907 h 495068"/>
                    <a:gd name="connsiteX5" fmla="*/ 0 w 404848"/>
                    <a:gd name="connsiteY5" fmla="*/ 276306 h 495068"/>
                    <a:gd name="connsiteX6" fmla="*/ 200028 w 404848"/>
                    <a:gd name="connsiteY6" fmla="*/ 381 h 495068"/>
                    <a:gd name="connsiteX0" fmla="*/ 201653 w 404848"/>
                    <a:gd name="connsiteY0" fmla="*/ 662 h 412865"/>
                    <a:gd name="connsiteX1" fmla="*/ 404818 w 404848"/>
                    <a:gd name="connsiteY1" fmla="*/ 194103 h 412865"/>
                    <a:gd name="connsiteX2" fmla="*/ 292079 w 404848"/>
                    <a:gd name="connsiteY2" fmla="*/ 412704 h 412865"/>
                    <a:gd name="connsiteX3" fmla="*/ 202409 w 404848"/>
                    <a:gd name="connsiteY3" fmla="*/ 396016 h 412865"/>
                    <a:gd name="connsiteX4" fmla="*/ 112740 w 404848"/>
                    <a:gd name="connsiteY4" fmla="*/ 412704 h 412865"/>
                    <a:gd name="connsiteX5" fmla="*/ 0 w 404848"/>
                    <a:gd name="connsiteY5" fmla="*/ 194103 h 412865"/>
                    <a:gd name="connsiteX6" fmla="*/ 201653 w 404848"/>
                    <a:gd name="connsiteY6" fmla="*/ 662 h 412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12865">
                      <a:moveTo>
                        <a:pt x="201653" y="662"/>
                      </a:moveTo>
                      <a:cubicBezTo>
                        <a:pt x="328478" y="-9190"/>
                        <a:pt x="347358" y="92445"/>
                        <a:pt x="404818" y="194103"/>
                      </a:cubicBezTo>
                      <a:cubicBezTo>
                        <a:pt x="406407" y="274172"/>
                        <a:pt x="344864" y="414771"/>
                        <a:pt x="292079" y="412704"/>
                      </a:cubicBezTo>
                      <a:cubicBezTo>
                        <a:pt x="239294" y="410637"/>
                        <a:pt x="232299" y="396016"/>
                        <a:pt x="202409" y="396016"/>
                      </a:cubicBezTo>
                      <a:cubicBezTo>
                        <a:pt x="172519" y="401579"/>
                        <a:pt x="164061" y="407141"/>
                        <a:pt x="112740" y="412704"/>
                      </a:cubicBezTo>
                      <a:cubicBezTo>
                        <a:pt x="61419" y="418267"/>
                        <a:pt x="-261" y="278905"/>
                        <a:pt x="0" y="194103"/>
                      </a:cubicBezTo>
                      <a:cubicBezTo>
                        <a:pt x="51806" y="105077"/>
                        <a:pt x="74828" y="10514"/>
                        <a:pt x="201653" y="66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EBCF3147-5D79-41A0-8099-CAB63DA941CC}"/>
                    </a:ext>
                  </a:extLst>
                </p:cNvPr>
                <p:cNvSpPr/>
                <p:nvPr/>
              </p:nvSpPr>
              <p:spPr>
                <a:xfrm rot="7441659">
                  <a:off x="2990002" y="3493128"/>
                  <a:ext cx="102549" cy="11930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F247AABB-2C54-4C8E-9AC6-F818677E841B}"/>
                    </a:ext>
                  </a:extLst>
                </p:cNvPr>
                <p:cNvSpPr/>
                <p:nvPr/>
              </p:nvSpPr>
              <p:spPr>
                <a:xfrm rot="9519239">
                  <a:off x="2784510" y="2952940"/>
                  <a:ext cx="252254" cy="1232455"/>
                </a:xfrm>
                <a:custGeom>
                  <a:avLst/>
                  <a:gdLst>
                    <a:gd name="connsiteX0" fmla="*/ 0 w 474317"/>
                    <a:gd name="connsiteY0" fmla="*/ 0 h 1716074"/>
                    <a:gd name="connsiteX1" fmla="*/ 99182 w 474317"/>
                    <a:gd name="connsiteY1" fmla="*/ 0 h 1716074"/>
                    <a:gd name="connsiteX2" fmla="*/ 106170 w 474317"/>
                    <a:gd name="connsiteY2" fmla="*/ 296676 h 1716074"/>
                    <a:gd name="connsiteX3" fmla="*/ 474317 w 474317"/>
                    <a:gd name="connsiteY3" fmla="*/ 1716074 h 1716074"/>
                    <a:gd name="connsiteX4" fmla="*/ 9503 w 474317"/>
                    <a:gd name="connsiteY4" fmla="*/ 341939 h 1716074"/>
                    <a:gd name="connsiteX5" fmla="*/ 0 w 474317"/>
                    <a:gd name="connsiteY5" fmla="*/ 0 h 1716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4317" h="1716074">
                      <a:moveTo>
                        <a:pt x="0" y="0"/>
                      </a:moveTo>
                      <a:lnTo>
                        <a:pt x="99182" y="0"/>
                      </a:lnTo>
                      <a:lnTo>
                        <a:pt x="106170" y="296676"/>
                      </a:lnTo>
                      <a:cubicBezTo>
                        <a:pt x="138907" y="984800"/>
                        <a:pt x="281878" y="1550831"/>
                        <a:pt x="474317" y="1716074"/>
                      </a:cubicBezTo>
                      <a:cubicBezTo>
                        <a:pt x="245038" y="1716074"/>
                        <a:pt x="53744" y="1126156"/>
                        <a:pt x="9503" y="34193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99"/>
                    </a:gs>
                    <a:gs pos="80000">
                      <a:srgbClr val="99FF99"/>
                    </a:gs>
                    <a:gs pos="100000">
                      <a:srgbClr val="339933"/>
                    </a:gs>
                  </a:gsLst>
                  <a:lin ang="135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F9ECF3BE-8BD6-48B1-8692-BCEDC5B52CC9}"/>
                    </a:ext>
                  </a:extLst>
                </p:cNvPr>
                <p:cNvSpPr/>
                <p:nvPr/>
              </p:nvSpPr>
              <p:spPr>
                <a:xfrm rot="9825137" flipH="1">
                  <a:off x="3173313" y="2565649"/>
                  <a:ext cx="224921" cy="755229"/>
                </a:xfrm>
                <a:custGeom>
                  <a:avLst/>
                  <a:gdLst>
                    <a:gd name="connsiteX0" fmla="*/ 0 w 474317"/>
                    <a:gd name="connsiteY0" fmla="*/ 0 h 1716074"/>
                    <a:gd name="connsiteX1" fmla="*/ 99182 w 474317"/>
                    <a:gd name="connsiteY1" fmla="*/ 0 h 1716074"/>
                    <a:gd name="connsiteX2" fmla="*/ 106170 w 474317"/>
                    <a:gd name="connsiteY2" fmla="*/ 296676 h 1716074"/>
                    <a:gd name="connsiteX3" fmla="*/ 474317 w 474317"/>
                    <a:gd name="connsiteY3" fmla="*/ 1716074 h 1716074"/>
                    <a:gd name="connsiteX4" fmla="*/ 9503 w 474317"/>
                    <a:gd name="connsiteY4" fmla="*/ 341939 h 1716074"/>
                    <a:gd name="connsiteX5" fmla="*/ 0 w 474317"/>
                    <a:gd name="connsiteY5" fmla="*/ 0 h 1716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4317" h="1716074">
                      <a:moveTo>
                        <a:pt x="0" y="0"/>
                      </a:moveTo>
                      <a:lnTo>
                        <a:pt x="99182" y="0"/>
                      </a:lnTo>
                      <a:lnTo>
                        <a:pt x="106170" y="296676"/>
                      </a:lnTo>
                      <a:cubicBezTo>
                        <a:pt x="138907" y="984800"/>
                        <a:pt x="281878" y="1550831"/>
                        <a:pt x="474317" y="1716074"/>
                      </a:cubicBezTo>
                      <a:cubicBezTo>
                        <a:pt x="245038" y="1716074"/>
                        <a:pt x="53744" y="1126156"/>
                        <a:pt x="9503" y="34193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99"/>
                    </a:gs>
                    <a:gs pos="80000">
                      <a:srgbClr val="99FF99"/>
                    </a:gs>
                    <a:gs pos="100000">
                      <a:srgbClr val="339933"/>
                    </a:gs>
                  </a:gsLst>
                  <a:lin ang="135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3B57BC22-733F-426A-8645-97D7F27BC45A}"/>
                    </a:ext>
                  </a:extLst>
                </p:cNvPr>
                <p:cNvSpPr/>
                <p:nvPr/>
              </p:nvSpPr>
              <p:spPr>
                <a:xfrm rot="14176224">
                  <a:off x="3587504" y="3193669"/>
                  <a:ext cx="278368" cy="1278308"/>
                </a:xfrm>
                <a:custGeom>
                  <a:avLst/>
                  <a:gdLst>
                    <a:gd name="connsiteX0" fmla="*/ 0 w 474317"/>
                    <a:gd name="connsiteY0" fmla="*/ 0 h 1716074"/>
                    <a:gd name="connsiteX1" fmla="*/ 99182 w 474317"/>
                    <a:gd name="connsiteY1" fmla="*/ 0 h 1716074"/>
                    <a:gd name="connsiteX2" fmla="*/ 106170 w 474317"/>
                    <a:gd name="connsiteY2" fmla="*/ 296676 h 1716074"/>
                    <a:gd name="connsiteX3" fmla="*/ 474317 w 474317"/>
                    <a:gd name="connsiteY3" fmla="*/ 1716074 h 1716074"/>
                    <a:gd name="connsiteX4" fmla="*/ 9503 w 474317"/>
                    <a:gd name="connsiteY4" fmla="*/ 341939 h 1716074"/>
                    <a:gd name="connsiteX5" fmla="*/ 0 w 474317"/>
                    <a:gd name="connsiteY5" fmla="*/ 0 h 1716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4317" h="1716074">
                      <a:moveTo>
                        <a:pt x="0" y="0"/>
                      </a:moveTo>
                      <a:lnTo>
                        <a:pt x="99182" y="0"/>
                      </a:lnTo>
                      <a:lnTo>
                        <a:pt x="106170" y="296676"/>
                      </a:lnTo>
                      <a:cubicBezTo>
                        <a:pt x="138907" y="984800"/>
                        <a:pt x="281878" y="1550831"/>
                        <a:pt x="474317" y="1716074"/>
                      </a:cubicBezTo>
                      <a:cubicBezTo>
                        <a:pt x="245038" y="1716074"/>
                        <a:pt x="53744" y="1126156"/>
                        <a:pt x="9503" y="34193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99"/>
                    </a:gs>
                    <a:gs pos="80000">
                      <a:srgbClr val="99FF99"/>
                    </a:gs>
                    <a:gs pos="100000">
                      <a:srgbClr val="339933"/>
                    </a:gs>
                  </a:gsLst>
                  <a:lin ang="135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223F6023-1A40-4ADA-B5A1-4C61CE1D6C52}"/>
                    </a:ext>
                  </a:extLst>
                </p:cNvPr>
                <p:cNvSpPr/>
                <p:nvPr/>
              </p:nvSpPr>
              <p:spPr>
                <a:xfrm rot="10800000" flipH="1">
                  <a:off x="3565626" y="2326278"/>
                  <a:ext cx="199291" cy="462317"/>
                </a:xfrm>
                <a:custGeom>
                  <a:avLst/>
                  <a:gdLst>
                    <a:gd name="connsiteX0" fmla="*/ 0 w 474317"/>
                    <a:gd name="connsiteY0" fmla="*/ 0 h 1716074"/>
                    <a:gd name="connsiteX1" fmla="*/ 99182 w 474317"/>
                    <a:gd name="connsiteY1" fmla="*/ 0 h 1716074"/>
                    <a:gd name="connsiteX2" fmla="*/ 106170 w 474317"/>
                    <a:gd name="connsiteY2" fmla="*/ 296676 h 1716074"/>
                    <a:gd name="connsiteX3" fmla="*/ 474317 w 474317"/>
                    <a:gd name="connsiteY3" fmla="*/ 1716074 h 1716074"/>
                    <a:gd name="connsiteX4" fmla="*/ 9503 w 474317"/>
                    <a:gd name="connsiteY4" fmla="*/ 341939 h 1716074"/>
                    <a:gd name="connsiteX5" fmla="*/ 0 w 474317"/>
                    <a:gd name="connsiteY5" fmla="*/ 0 h 1716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4317" h="1716074">
                      <a:moveTo>
                        <a:pt x="0" y="0"/>
                      </a:moveTo>
                      <a:lnTo>
                        <a:pt x="99182" y="0"/>
                      </a:lnTo>
                      <a:lnTo>
                        <a:pt x="106170" y="296676"/>
                      </a:lnTo>
                      <a:cubicBezTo>
                        <a:pt x="138907" y="984800"/>
                        <a:pt x="281878" y="1550831"/>
                        <a:pt x="474317" y="1716074"/>
                      </a:cubicBezTo>
                      <a:cubicBezTo>
                        <a:pt x="245038" y="1716074"/>
                        <a:pt x="53744" y="1126156"/>
                        <a:pt x="9503" y="34193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99"/>
                    </a:gs>
                    <a:gs pos="80000">
                      <a:srgbClr val="99FF99"/>
                    </a:gs>
                    <a:gs pos="100000">
                      <a:srgbClr val="339933"/>
                    </a:gs>
                  </a:gsLst>
                  <a:lin ang="135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CA21C7D2-B508-403F-A1D0-C3F1DEFD0C70}"/>
                    </a:ext>
                  </a:extLst>
                </p:cNvPr>
                <p:cNvSpPr/>
                <p:nvPr/>
              </p:nvSpPr>
              <p:spPr>
                <a:xfrm>
                  <a:off x="3178858" y="2514020"/>
                  <a:ext cx="880376" cy="2321558"/>
                </a:xfrm>
                <a:custGeom>
                  <a:avLst/>
                  <a:gdLst>
                    <a:gd name="connsiteX0" fmla="*/ 880376 w 880376"/>
                    <a:gd name="connsiteY0" fmla="*/ 0 h 2321558"/>
                    <a:gd name="connsiteX1" fmla="*/ 102450 w 880376"/>
                    <a:gd name="connsiteY1" fmla="*/ 1430252 h 2321558"/>
                    <a:gd name="connsiteX2" fmla="*/ 231438 w 880376"/>
                    <a:gd name="connsiteY2" fmla="*/ 2178826 h 2321558"/>
                    <a:gd name="connsiteX3" fmla="*/ 271173 w 880376"/>
                    <a:gd name="connsiteY3" fmla="*/ 2266392 h 2321558"/>
                    <a:gd name="connsiteX4" fmla="*/ 281288 w 880376"/>
                    <a:gd name="connsiteY4" fmla="*/ 2268661 h 2321558"/>
                    <a:gd name="connsiteX5" fmla="*/ 288292 w 880376"/>
                    <a:gd name="connsiteY5" fmla="*/ 2275700 h 2321558"/>
                    <a:gd name="connsiteX6" fmla="*/ 242363 w 880376"/>
                    <a:gd name="connsiteY6" fmla="*/ 2315183 h 2321558"/>
                    <a:gd name="connsiteX7" fmla="*/ 181921 w 880376"/>
                    <a:gd name="connsiteY7" fmla="*/ 2311310 h 2321558"/>
                    <a:gd name="connsiteX8" fmla="*/ 183275 w 880376"/>
                    <a:gd name="connsiteY8" fmla="*/ 2301473 h 2321558"/>
                    <a:gd name="connsiteX9" fmla="*/ 185415 w 880376"/>
                    <a:gd name="connsiteY9" fmla="*/ 2298953 h 2321558"/>
                    <a:gd name="connsiteX10" fmla="*/ 150355 w 880376"/>
                    <a:gd name="connsiteY10" fmla="*/ 2229918 h 2321558"/>
                    <a:gd name="connsiteX11" fmla="*/ 0 w 880376"/>
                    <a:gd name="connsiteY11" fmla="*/ 1430251 h 2321558"/>
                    <a:gd name="connsiteX12" fmla="*/ 880376 w 880376"/>
                    <a:gd name="connsiteY12" fmla="*/ 0 h 23215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80376" h="2321558">
                      <a:moveTo>
                        <a:pt x="880376" y="0"/>
                      </a:moveTo>
                      <a:cubicBezTo>
                        <a:pt x="436062" y="89530"/>
                        <a:pt x="102450" y="702892"/>
                        <a:pt x="102450" y="1430252"/>
                      </a:cubicBezTo>
                      <a:cubicBezTo>
                        <a:pt x="102450" y="1703012"/>
                        <a:pt x="149364" y="1959741"/>
                        <a:pt x="231438" y="2178826"/>
                      </a:cubicBezTo>
                      <a:lnTo>
                        <a:pt x="271173" y="2266392"/>
                      </a:lnTo>
                      <a:lnTo>
                        <a:pt x="281288" y="2268661"/>
                      </a:lnTo>
                      <a:cubicBezTo>
                        <a:pt x="284847" y="2270354"/>
                        <a:pt x="287290" y="2272707"/>
                        <a:pt x="288292" y="2275700"/>
                      </a:cubicBezTo>
                      <a:cubicBezTo>
                        <a:pt x="292300" y="2287672"/>
                        <a:pt x="271737" y="2305349"/>
                        <a:pt x="242363" y="2315183"/>
                      </a:cubicBezTo>
                      <a:cubicBezTo>
                        <a:pt x="212990" y="2325016"/>
                        <a:pt x="185929" y="2323282"/>
                        <a:pt x="181921" y="2311310"/>
                      </a:cubicBezTo>
                      <a:cubicBezTo>
                        <a:pt x="180919" y="2308317"/>
                        <a:pt x="181452" y="2304968"/>
                        <a:pt x="183275" y="2301473"/>
                      </a:cubicBezTo>
                      <a:lnTo>
                        <a:pt x="185415" y="2298953"/>
                      </a:lnTo>
                      <a:lnTo>
                        <a:pt x="150355" y="2229918"/>
                      </a:lnTo>
                      <a:cubicBezTo>
                        <a:pt x="55429" y="2001649"/>
                        <a:pt x="0" y="1726466"/>
                        <a:pt x="0" y="1430251"/>
                      </a:cubicBezTo>
                      <a:cubicBezTo>
                        <a:pt x="0" y="640345"/>
                        <a:pt x="394158" y="0"/>
                        <a:pt x="880376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99"/>
                    </a:gs>
                    <a:gs pos="74000">
                      <a:srgbClr val="99FF99"/>
                    </a:gs>
                    <a:gs pos="100000">
                      <a:srgbClr val="3399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889F5312-2794-4E43-A55B-DED5E31D72B6}"/>
                    </a:ext>
                  </a:extLst>
                </p:cNvPr>
                <p:cNvSpPr/>
                <p:nvPr/>
              </p:nvSpPr>
              <p:spPr>
                <a:xfrm rot="4095965">
                  <a:off x="3441636" y="2953015"/>
                  <a:ext cx="154519" cy="18094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DA11B583-09C8-4262-AE58-79629EC5B253}"/>
                    </a:ext>
                  </a:extLst>
                </p:cNvPr>
                <p:cNvSpPr/>
                <p:nvPr/>
              </p:nvSpPr>
              <p:spPr>
                <a:xfrm rot="12002753">
                  <a:off x="2980298" y="3746888"/>
                  <a:ext cx="102549" cy="12033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AE1AC646-C2C8-414C-84BF-FC9991826362}"/>
                    </a:ext>
                  </a:extLst>
                </p:cNvPr>
                <p:cNvSpPr/>
                <p:nvPr/>
              </p:nvSpPr>
              <p:spPr>
                <a:xfrm rot="13694932">
                  <a:off x="3108846" y="2783209"/>
                  <a:ext cx="102549" cy="119861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822A3085-7DE4-4316-BA56-A675D8AFA1EA}"/>
                    </a:ext>
                  </a:extLst>
                </p:cNvPr>
                <p:cNvSpPr/>
                <p:nvPr/>
              </p:nvSpPr>
              <p:spPr>
                <a:xfrm rot="15196284">
                  <a:off x="3525332" y="2503308"/>
                  <a:ext cx="71121" cy="121842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19320A7D-72D0-4DE1-81FF-1713B4CACC30}"/>
                    </a:ext>
                  </a:extLst>
                </p:cNvPr>
                <p:cNvSpPr/>
                <p:nvPr/>
              </p:nvSpPr>
              <p:spPr>
                <a:xfrm rot="8015691">
                  <a:off x="3289343" y="3623588"/>
                  <a:ext cx="95135" cy="16372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4370FD49-4257-4DDF-A294-7B79B4181289}"/>
                    </a:ext>
                  </a:extLst>
                </p:cNvPr>
                <p:cNvSpPr/>
                <p:nvPr/>
              </p:nvSpPr>
              <p:spPr>
                <a:xfrm rot="6269207">
                  <a:off x="3753835" y="3890287"/>
                  <a:ext cx="95135" cy="16372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EF3C04BA-FD60-41E3-BBEE-7EA7F8825546}"/>
                    </a:ext>
                  </a:extLst>
                </p:cNvPr>
                <p:cNvSpPr/>
                <p:nvPr/>
              </p:nvSpPr>
              <p:spPr>
                <a:xfrm rot="5400000">
                  <a:off x="4035014" y="3617315"/>
                  <a:ext cx="95135" cy="16372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BC11AC1D-D135-4A5E-BB6E-D91AB3C05E14}"/>
                    </a:ext>
                  </a:extLst>
                </p:cNvPr>
                <p:cNvSpPr/>
                <p:nvPr/>
              </p:nvSpPr>
              <p:spPr>
                <a:xfrm rot="6276716">
                  <a:off x="3701336" y="2640112"/>
                  <a:ext cx="191563" cy="265300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3827B744-4FAB-4561-B7A3-150CE1CBE277}"/>
                    </a:ext>
                  </a:extLst>
                </p:cNvPr>
                <p:cNvSpPr/>
                <p:nvPr/>
              </p:nvSpPr>
              <p:spPr>
                <a:xfrm rot="201157">
                  <a:off x="4012959" y="3452222"/>
                  <a:ext cx="84014" cy="149839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900B69B1-C6C8-41BD-B493-7DCCE8E7ACB9}"/>
                    </a:ext>
                  </a:extLst>
                </p:cNvPr>
                <p:cNvSpPr/>
                <p:nvPr/>
              </p:nvSpPr>
              <p:spPr>
                <a:xfrm rot="1815580">
                  <a:off x="2735931" y="3110114"/>
                  <a:ext cx="124659" cy="10855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4687">
                      <a:moveTo>
                        <a:pt x="200028" y="0"/>
                      </a:moveTo>
                      <a:cubicBezTo>
                        <a:pt x="329542" y="40122"/>
                        <a:pt x="347358" y="174267"/>
                        <a:pt x="404818" y="275925"/>
                      </a:cubicBezTo>
                      <a:cubicBezTo>
                        <a:pt x="406407" y="355994"/>
                        <a:pt x="344864" y="496593"/>
                        <a:pt x="292079" y="494526"/>
                      </a:cubicBezTo>
                      <a:cubicBezTo>
                        <a:pt x="239294" y="492459"/>
                        <a:pt x="232299" y="477838"/>
                        <a:pt x="202409" y="477838"/>
                      </a:cubicBezTo>
                      <a:cubicBezTo>
                        <a:pt x="172519" y="483401"/>
                        <a:pt x="164061" y="488963"/>
                        <a:pt x="112740" y="494526"/>
                      </a:cubicBezTo>
                      <a:cubicBezTo>
                        <a:pt x="61419" y="500089"/>
                        <a:pt x="-261" y="360727"/>
                        <a:pt x="0" y="275925"/>
                      </a:cubicBezTo>
                      <a:cubicBezTo>
                        <a:pt x="51806" y="186899"/>
                        <a:pt x="91426" y="31922"/>
                        <a:pt x="200028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EB786783-A4B1-4E9E-ACAA-A94A207EC1A5}"/>
                    </a:ext>
                  </a:extLst>
                </p:cNvPr>
                <p:cNvSpPr/>
                <p:nvPr/>
              </p:nvSpPr>
              <p:spPr>
                <a:xfrm rot="15186600">
                  <a:off x="2734012" y="3340885"/>
                  <a:ext cx="124659" cy="10855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4687">
                      <a:moveTo>
                        <a:pt x="200028" y="0"/>
                      </a:moveTo>
                      <a:cubicBezTo>
                        <a:pt x="329542" y="40122"/>
                        <a:pt x="347358" y="174267"/>
                        <a:pt x="404818" y="275925"/>
                      </a:cubicBezTo>
                      <a:cubicBezTo>
                        <a:pt x="406407" y="355994"/>
                        <a:pt x="344864" y="496593"/>
                        <a:pt x="292079" y="494526"/>
                      </a:cubicBezTo>
                      <a:cubicBezTo>
                        <a:pt x="239294" y="492459"/>
                        <a:pt x="232299" y="477838"/>
                        <a:pt x="202409" y="477838"/>
                      </a:cubicBezTo>
                      <a:cubicBezTo>
                        <a:pt x="172519" y="483401"/>
                        <a:pt x="164061" y="488963"/>
                        <a:pt x="112740" y="494526"/>
                      </a:cubicBezTo>
                      <a:cubicBezTo>
                        <a:pt x="61419" y="500089"/>
                        <a:pt x="-261" y="360727"/>
                        <a:pt x="0" y="275925"/>
                      </a:cubicBezTo>
                      <a:cubicBezTo>
                        <a:pt x="51806" y="186899"/>
                        <a:pt x="91426" y="31922"/>
                        <a:pt x="200028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64E18A93-18DC-4FED-B321-AC7C5CC34AC2}"/>
                  </a:ext>
                </a:extLst>
              </p:cNvPr>
              <p:cNvGrpSpPr/>
              <p:nvPr/>
            </p:nvGrpSpPr>
            <p:grpSpPr>
              <a:xfrm>
                <a:off x="2473008" y="2244321"/>
                <a:ext cx="1900201" cy="2591257"/>
                <a:chOff x="2473008" y="2244321"/>
                <a:chExt cx="1900201" cy="2591257"/>
              </a:xfrm>
            </p:grpSpPr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83C22536-9218-411E-9C97-59872DF7B717}"/>
                    </a:ext>
                  </a:extLst>
                </p:cNvPr>
                <p:cNvSpPr/>
                <p:nvPr/>
              </p:nvSpPr>
              <p:spPr>
                <a:xfrm>
                  <a:off x="3648810" y="2476076"/>
                  <a:ext cx="129036" cy="203731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4687">
                      <a:moveTo>
                        <a:pt x="200028" y="0"/>
                      </a:moveTo>
                      <a:cubicBezTo>
                        <a:pt x="329542" y="40122"/>
                        <a:pt x="347358" y="174267"/>
                        <a:pt x="404818" y="275925"/>
                      </a:cubicBezTo>
                      <a:cubicBezTo>
                        <a:pt x="406407" y="355994"/>
                        <a:pt x="344864" y="496593"/>
                        <a:pt x="292079" y="494526"/>
                      </a:cubicBezTo>
                      <a:cubicBezTo>
                        <a:pt x="239294" y="492459"/>
                        <a:pt x="232299" y="477838"/>
                        <a:pt x="202409" y="477838"/>
                      </a:cubicBezTo>
                      <a:cubicBezTo>
                        <a:pt x="172519" y="483401"/>
                        <a:pt x="164061" y="488963"/>
                        <a:pt x="112740" y="494526"/>
                      </a:cubicBezTo>
                      <a:cubicBezTo>
                        <a:pt x="61419" y="500089"/>
                        <a:pt x="-261" y="360727"/>
                        <a:pt x="0" y="275925"/>
                      </a:cubicBezTo>
                      <a:cubicBezTo>
                        <a:pt x="51806" y="186899"/>
                        <a:pt x="91426" y="31922"/>
                        <a:pt x="200028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F5E6410A-834C-4283-8C9E-78C38BA480E4}"/>
                    </a:ext>
                  </a:extLst>
                </p:cNvPr>
                <p:cNvSpPr/>
                <p:nvPr/>
              </p:nvSpPr>
              <p:spPr>
                <a:xfrm rot="17682009">
                  <a:off x="2461638" y="2940574"/>
                  <a:ext cx="212423" cy="189683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4687">
                      <a:moveTo>
                        <a:pt x="200028" y="0"/>
                      </a:moveTo>
                      <a:cubicBezTo>
                        <a:pt x="329542" y="40122"/>
                        <a:pt x="347358" y="174267"/>
                        <a:pt x="404818" y="275925"/>
                      </a:cubicBezTo>
                      <a:cubicBezTo>
                        <a:pt x="406407" y="355994"/>
                        <a:pt x="344864" y="496593"/>
                        <a:pt x="292079" y="494526"/>
                      </a:cubicBezTo>
                      <a:cubicBezTo>
                        <a:pt x="239294" y="492459"/>
                        <a:pt x="232299" y="477838"/>
                        <a:pt x="202409" y="477838"/>
                      </a:cubicBezTo>
                      <a:cubicBezTo>
                        <a:pt x="172519" y="483401"/>
                        <a:pt x="164061" y="488963"/>
                        <a:pt x="112740" y="494526"/>
                      </a:cubicBezTo>
                      <a:cubicBezTo>
                        <a:pt x="61419" y="500089"/>
                        <a:pt x="-261" y="360727"/>
                        <a:pt x="0" y="275925"/>
                      </a:cubicBezTo>
                      <a:cubicBezTo>
                        <a:pt x="51806" y="186899"/>
                        <a:pt x="91426" y="31922"/>
                        <a:pt x="200028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B2576885-D82A-409D-9CE8-796520340DF6}"/>
                    </a:ext>
                  </a:extLst>
                </p:cNvPr>
                <p:cNvSpPr/>
                <p:nvPr/>
              </p:nvSpPr>
              <p:spPr>
                <a:xfrm rot="4773898">
                  <a:off x="3815608" y="2510952"/>
                  <a:ext cx="141242" cy="26535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06CBF92A-876A-49D9-8641-FF9A58B1AABD}"/>
                    </a:ext>
                  </a:extLst>
                </p:cNvPr>
                <p:cNvSpPr/>
                <p:nvPr/>
              </p:nvSpPr>
              <p:spPr>
                <a:xfrm rot="17006378">
                  <a:off x="3075278" y="3298946"/>
                  <a:ext cx="154028" cy="234789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DDE3DAC1-C8C7-4530-A64B-9E13E0F1426B}"/>
                    </a:ext>
                  </a:extLst>
                </p:cNvPr>
                <p:cNvSpPr/>
                <p:nvPr/>
              </p:nvSpPr>
              <p:spPr>
                <a:xfrm rot="20802130">
                  <a:off x="3340335" y="2830579"/>
                  <a:ext cx="100471" cy="18068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7043E430-A751-4A28-8625-9DEF1D2DB408}"/>
                    </a:ext>
                  </a:extLst>
                </p:cNvPr>
                <p:cNvSpPr/>
                <p:nvPr/>
              </p:nvSpPr>
              <p:spPr>
                <a:xfrm rot="1364932">
                  <a:off x="2880727" y="3271580"/>
                  <a:ext cx="100274" cy="120367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0A18BF14-960C-4742-A084-E1F6F6A9BD93}"/>
                    </a:ext>
                  </a:extLst>
                </p:cNvPr>
                <p:cNvSpPr/>
                <p:nvPr/>
              </p:nvSpPr>
              <p:spPr>
                <a:xfrm rot="13533628">
                  <a:off x="3136658" y="3096622"/>
                  <a:ext cx="84014" cy="149839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29EB19F9-3B72-4BDB-8972-7871DFEF5616}"/>
                    </a:ext>
                  </a:extLst>
                </p:cNvPr>
                <p:cNvSpPr/>
                <p:nvPr/>
              </p:nvSpPr>
              <p:spPr>
                <a:xfrm rot="17445795">
                  <a:off x="3492259" y="3896722"/>
                  <a:ext cx="84014" cy="149839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34DEA9FC-7457-4E56-9A80-AF917DC7389F}"/>
                    </a:ext>
                  </a:extLst>
                </p:cNvPr>
                <p:cNvSpPr/>
                <p:nvPr/>
              </p:nvSpPr>
              <p:spPr>
                <a:xfrm rot="5400000">
                  <a:off x="3405454" y="3193425"/>
                  <a:ext cx="157685" cy="266454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4FCF1180-AE95-4491-99FE-E4A1A54B13B6}"/>
                    </a:ext>
                  </a:extLst>
                </p:cNvPr>
                <p:cNvSpPr/>
                <p:nvPr/>
              </p:nvSpPr>
              <p:spPr>
                <a:xfrm rot="16381091">
                  <a:off x="3359713" y="2642429"/>
                  <a:ext cx="157685" cy="266454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9507077C-13C7-46CF-B723-1EA84BF1F8E0}"/>
                    </a:ext>
                  </a:extLst>
                </p:cNvPr>
                <p:cNvSpPr/>
                <p:nvPr/>
              </p:nvSpPr>
              <p:spPr>
                <a:xfrm rot="201157">
                  <a:off x="3736362" y="3663063"/>
                  <a:ext cx="106876" cy="193698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31C00F25-78A7-48FF-A048-4C0B0A2CFFAF}"/>
                    </a:ext>
                  </a:extLst>
                </p:cNvPr>
                <p:cNvSpPr/>
                <p:nvPr/>
              </p:nvSpPr>
              <p:spPr>
                <a:xfrm rot="1071681">
                  <a:off x="4064645" y="3125071"/>
                  <a:ext cx="308564" cy="371697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768A4F77-2C98-403D-938B-6250C9F9ACB5}"/>
                    </a:ext>
                  </a:extLst>
                </p:cNvPr>
                <p:cNvSpPr/>
                <p:nvPr/>
              </p:nvSpPr>
              <p:spPr>
                <a:xfrm rot="4625320">
                  <a:off x="3870172" y="2306583"/>
                  <a:ext cx="335082" cy="436843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4687">
                      <a:moveTo>
                        <a:pt x="200028" y="0"/>
                      </a:moveTo>
                      <a:cubicBezTo>
                        <a:pt x="329542" y="40122"/>
                        <a:pt x="347358" y="174267"/>
                        <a:pt x="404818" y="275925"/>
                      </a:cubicBezTo>
                      <a:cubicBezTo>
                        <a:pt x="406407" y="355994"/>
                        <a:pt x="344864" y="496593"/>
                        <a:pt x="292079" y="494526"/>
                      </a:cubicBezTo>
                      <a:cubicBezTo>
                        <a:pt x="239294" y="492459"/>
                        <a:pt x="232299" y="477838"/>
                        <a:pt x="202409" y="477838"/>
                      </a:cubicBezTo>
                      <a:cubicBezTo>
                        <a:pt x="172519" y="483401"/>
                        <a:pt x="164061" y="488963"/>
                        <a:pt x="112740" y="494526"/>
                      </a:cubicBezTo>
                      <a:cubicBezTo>
                        <a:pt x="61419" y="500089"/>
                        <a:pt x="-261" y="360727"/>
                        <a:pt x="0" y="275925"/>
                      </a:cubicBezTo>
                      <a:cubicBezTo>
                        <a:pt x="51806" y="186899"/>
                        <a:pt x="91426" y="31922"/>
                        <a:pt x="200028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89EBDCA5-162E-4D80-A115-F2B4F082B71D}"/>
                    </a:ext>
                  </a:extLst>
                </p:cNvPr>
                <p:cNvSpPr/>
                <p:nvPr/>
              </p:nvSpPr>
              <p:spPr>
                <a:xfrm rot="8775299">
                  <a:off x="3649699" y="2440956"/>
                  <a:ext cx="71121" cy="121842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99C7DE89-7FE0-47B6-B124-43973C2FC1A6}"/>
                    </a:ext>
                  </a:extLst>
                </p:cNvPr>
                <p:cNvSpPr/>
                <p:nvPr/>
              </p:nvSpPr>
              <p:spPr>
                <a:xfrm rot="9000000">
                  <a:off x="3243282" y="2853675"/>
                  <a:ext cx="71121" cy="121842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8834A6C0-78B9-4B69-BFEB-AE70FE35D075}"/>
                    </a:ext>
                  </a:extLst>
                </p:cNvPr>
                <p:cNvSpPr/>
                <p:nvPr/>
              </p:nvSpPr>
              <p:spPr>
                <a:xfrm rot="3499302">
                  <a:off x="3698820" y="2234470"/>
                  <a:ext cx="145388" cy="165089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FD707B36-9C83-4681-B640-4EEE348946E8}"/>
                    </a:ext>
                  </a:extLst>
                </p:cNvPr>
                <p:cNvSpPr/>
                <p:nvPr/>
              </p:nvSpPr>
              <p:spPr>
                <a:xfrm rot="2374914">
                  <a:off x="3211598" y="2450210"/>
                  <a:ext cx="172240" cy="203493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381 h 495068"/>
                    <a:gd name="connsiteX1" fmla="*/ 404818 w 404848"/>
                    <a:gd name="connsiteY1" fmla="*/ 276306 h 495068"/>
                    <a:gd name="connsiteX2" fmla="*/ 292079 w 404848"/>
                    <a:gd name="connsiteY2" fmla="*/ 494907 h 495068"/>
                    <a:gd name="connsiteX3" fmla="*/ 202409 w 404848"/>
                    <a:gd name="connsiteY3" fmla="*/ 478219 h 495068"/>
                    <a:gd name="connsiteX4" fmla="*/ 112740 w 404848"/>
                    <a:gd name="connsiteY4" fmla="*/ 494907 h 495068"/>
                    <a:gd name="connsiteX5" fmla="*/ 0 w 404848"/>
                    <a:gd name="connsiteY5" fmla="*/ 276306 h 495068"/>
                    <a:gd name="connsiteX6" fmla="*/ 200028 w 404848"/>
                    <a:gd name="connsiteY6" fmla="*/ 381 h 495068"/>
                    <a:gd name="connsiteX0" fmla="*/ 201653 w 404848"/>
                    <a:gd name="connsiteY0" fmla="*/ 662 h 412865"/>
                    <a:gd name="connsiteX1" fmla="*/ 404818 w 404848"/>
                    <a:gd name="connsiteY1" fmla="*/ 194103 h 412865"/>
                    <a:gd name="connsiteX2" fmla="*/ 292079 w 404848"/>
                    <a:gd name="connsiteY2" fmla="*/ 412704 h 412865"/>
                    <a:gd name="connsiteX3" fmla="*/ 202409 w 404848"/>
                    <a:gd name="connsiteY3" fmla="*/ 396016 h 412865"/>
                    <a:gd name="connsiteX4" fmla="*/ 112740 w 404848"/>
                    <a:gd name="connsiteY4" fmla="*/ 412704 h 412865"/>
                    <a:gd name="connsiteX5" fmla="*/ 0 w 404848"/>
                    <a:gd name="connsiteY5" fmla="*/ 194103 h 412865"/>
                    <a:gd name="connsiteX6" fmla="*/ 201653 w 404848"/>
                    <a:gd name="connsiteY6" fmla="*/ 662 h 412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12865">
                      <a:moveTo>
                        <a:pt x="201653" y="662"/>
                      </a:moveTo>
                      <a:cubicBezTo>
                        <a:pt x="328478" y="-9190"/>
                        <a:pt x="347358" y="92445"/>
                        <a:pt x="404818" y="194103"/>
                      </a:cubicBezTo>
                      <a:cubicBezTo>
                        <a:pt x="406407" y="274172"/>
                        <a:pt x="344864" y="414771"/>
                        <a:pt x="292079" y="412704"/>
                      </a:cubicBezTo>
                      <a:cubicBezTo>
                        <a:pt x="239294" y="410637"/>
                        <a:pt x="232299" y="396016"/>
                        <a:pt x="202409" y="396016"/>
                      </a:cubicBezTo>
                      <a:cubicBezTo>
                        <a:pt x="172519" y="401579"/>
                        <a:pt x="164061" y="407141"/>
                        <a:pt x="112740" y="412704"/>
                      </a:cubicBezTo>
                      <a:cubicBezTo>
                        <a:pt x="61419" y="418267"/>
                        <a:pt x="-261" y="278905"/>
                        <a:pt x="0" y="194103"/>
                      </a:cubicBezTo>
                      <a:cubicBezTo>
                        <a:pt x="51806" y="105077"/>
                        <a:pt x="74828" y="10514"/>
                        <a:pt x="201653" y="66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71073928-45C3-44E9-BA24-CE1A65C402F6}"/>
                    </a:ext>
                  </a:extLst>
                </p:cNvPr>
                <p:cNvSpPr/>
                <p:nvPr/>
              </p:nvSpPr>
              <p:spPr>
                <a:xfrm rot="7441659">
                  <a:off x="2990002" y="3493128"/>
                  <a:ext cx="102549" cy="11930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B340D098-17CB-4902-B0C9-F83D6A62A88A}"/>
                    </a:ext>
                  </a:extLst>
                </p:cNvPr>
                <p:cNvSpPr/>
                <p:nvPr/>
              </p:nvSpPr>
              <p:spPr>
                <a:xfrm rot="9519239">
                  <a:off x="2784510" y="2952940"/>
                  <a:ext cx="252254" cy="1232455"/>
                </a:xfrm>
                <a:custGeom>
                  <a:avLst/>
                  <a:gdLst>
                    <a:gd name="connsiteX0" fmla="*/ 0 w 474317"/>
                    <a:gd name="connsiteY0" fmla="*/ 0 h 1716074"/>
                    <a:gd name="connsiteX1" fmla="*/ 99182 w 474317"/>
                    <a:gd name="connsiteY1" fmla="*/ 0 h 1716074"/>
                    <a:gd name="connsiteX2" fmla="*/ 106170 w 474317"/>
                    <a:gd name="connsiteY2" fmla="*/ 296676 h 1716074"/>
                    <a:gd name="connsiteX3" fmla="*/ 474317 w 474317"/>
                    <a:gd name="connsiteY3" fmla="*/ 1716074 h 1716074"/>
                    <a:gd name="connsiteX4" fmla="*/ 9503 w 474317"/>
                    <a:gd name="connsiteY4" fmla="*/ 341939 h 1716074"/>
                    <a:gd name="connsiteX5" fmla="*/ 0 w 474317"/>
                    <a:gd name="connsiteY5" fmla="*/ 0 h 1716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4317" h="1716074">
                      <a:moveTo>
                        <a:pt x="0" y="0"/>
                      </a:moveTo>
                      <a:lnTo>
                        <a:pt x="99182" y="0"/>
                      </a:lnTo>
                      <a:lnTo>
                        <a:pt x="106170" y="296676"/>
                      </a:lnTo>
                      <a:cubicBezTo>
                        <a:pt x="138907" y="984800"/>
                        <a:pt x="281878" y="1550831"/>
                        <a:pt x="474317" y="1716074"/>
                      </a:cubicBezTo>
                      <a:cubicBezTo>
                        <a:pt x="245038" y="1716074"/>
                        <a:pt x="53744" y="1126156"/>
                        <a:pt x="9503" y="34193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99"/>
                    </a:gs>
                    <a:gs pos="80000">
                      <a:srgbClr val="99FF99"/>
                    </a:gs>
                    <a:gs pos="100000">
                      <a:srgbClr val="339933"/>
                    </a:gs>
                  </a:gsLst>
                  <a:lin ang="135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1D9BD706-BCFA-4CBF-A593-B5FF4DED69D8}"/>
                    </a:ext>
                  </a:extLst>
                </p:cNvPr>
                <p:cNvSpPr/>
                <p:nvPr/>
              </p:nvSpPr>
              <p:spPr>
                <a:xfrm rot="9825137" flipH="1">
                  <a:off x="3173313" y="2565649"/>
                  <a:ext cx="224921" cy="755229"/>
                </a:xfrm>
                <a:custGeom>
                  <a:avLst/>
                  <a:gdLst>
                    <a:gd name="connsiteX0" fmla="*/ 0 w 474317"/>
                    <a:gd name="connsiteY0" fmla="*/ 0 h 1716074"/>
                    <a:gd name="connsiteX1" fmla="*/ 99182 w 474317"/>
                    <a:gd name="connsiteY1" fmla="*/ 0 h 1716074"/>
                    <a:gd name="connsiteX2" fmla="*/ 106170 w 474317"/>
                    <a:gd name="connsiteY2" fmla="*/ 296676 h 1716074"/>
                    <a:gd name="connsiteX3" fmla="*/ 474317 w 474317"/>
                    <a:gd name="connsiteY3" fmla="*/ 1716074 h 1716074"/>
                    <a:gd name="connsiteX4" fmla="*/ 9503 w 474317"/>
                    <a:gd name="connsiteY4" fmla="*/ 341939 h 1716074"/>
                    <a:gd name="connsiteX5" fmla="*/ 0 w 474317"/>
                    <a:gd name="connsiteY5" fmla="*/ 0 h 1716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4317" h="1716074">
                      <a:moveTo>
                        <a:pt x="0" y="0"/>
                      </a:moveTo>
                      <a:lnTo>
                        <a:pt x="99182" y="0"/>
                      </a:lnTo>
                      <a:lnTo>
                        <a:pt x="106170" y="296676"/>
                      </a:lnTo>
                      <a:cubicBezTo>
                        <a:pt x="138907" y="984800"/>
                        <a:pt x="281878" y="1550831"/>
                        <a:pt x="474317" y="1716074"/>
                      </a:cubicBezTo>
                      <a:cubicBezTo>
                        <a:pt x="245038" y="1716074"/>
                        <a:pt x="53744" y="1126156"/>
                        <a:pt x="9503" y="34193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99"/>
                    </a:gs>
                    <a:gs pos="80000">
                      <a:srgbClr val="99FF99"/>
                    </a:gs>
                    <a:gs pos="100000">
                      <a:srgbClr val="339933"/>
                    </a:gs>
                  </a:gsLst>
                  <a:lin ang="135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B13B5BE3-EA5D-47B0-91F0-BD0DE4BD904B}"/>
                    </a:ext>
                  </a:extLst>
                </p:cNvPr>
                <p:cNvSpPr/>
                <p:nvPr/>
              </p:nvSpPr>
              <p:spPr>
                <a:xfrm rot="14176224">
                  <a:off x="3587504" y="3193669"/>
                  <a:ext cx="278368" cy="1278308"/>
                </a:xfrm>
                <a:custGeom>
                  <a:avLst/>
                  <a:gdLst>
                    <a:gd name="connsiteX0" fmla="*/ 0 w 474317"/>
                    <a:gd name="connsiteY0" fmla="*/ 0 h 1716074"/>
                    <a:gd name="connsiteX1" fmla="*/ 99182 w 474317"/>
                    <a:gd name="connsiteY1" fmla="*/ 0 h 1716074"/>
                    <a:gd name="connsiteX2" fmla="*/ 106170 w 474317"/>
                    <a:gd name="connsiteY2" fmla="*/ 296676 h 1716074"/>
                    <a:gd name="connsiteX3" fmla="*/ 474317 w 474317"/>
                    <a:gd name="connsiteY3" fmla="*/ 1716074 h 1716074"/>
                    <a:gd name="connsiteX4" fmla="*/ 9503 w 474317"/>
                    <a:gd name="connsiteY4" fmla="*/ 341939 h 1716074"/>
                    <a:gd name="connsiteX5" fmla="*/ 0 w 474317"/>
                    <a:gd name="connsiteY5" fmla="*/ 0 h 1716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4317" h="1716074">
                      <a:moveTo>
                        <a:pt x="0" y="0"/>
                      </a:moveTo>
                      <a:lnTo>
                        <a:pt x="99182" y="0"/>
                      </a:lnTo>
                      <a:lnTo>
                        <a:pt x="106170" y="296676"/>
                      </a:lnTo>
                      <a:cubicBezTo>
                        <a:pt x="138907" y="984800"/>
                        <a:pt x="281878" y="1550831"/>
                        <a:pt x="474317" y="1716074"/>
                      </a:cubicBezTo>
                      <a:cubicBezTo>
                        <a:pt x="245038" y="1716074"/>
                        <a:pt x="53744" y="1126156"/>
                        <a:pt x="9503" y="34193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99"/>
                    </a:gs>
                    <a:gs pos="80000">
                      <a:srgbClr val="99FF99"/>
                    </a:gs>
                    <a:gs pos="100000">
                      <a:srgbClr val="339933"/>
                    </a:gs>
                  </a:gsLst>
                  <a:lin ang="135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394F0A2E-6C79-4A17-86BE-BD359A87041B}"/>
                    </a:ext>
                  </a:extLst>
                </p:cNvPr>
                <p:cNvSpPr/>
                <p:nvPr/>
              </p:nvSpPr>
              <p:spPr>
                <a:xfrm rot="10800000" flipH="1">
                  <a:off x="3565626" y="2326278"/>
                  <a:ext cx="199291" cy="462317"/>
                </a:xfrm>
                <a:custGeom>
                  <a:avLst/>
                  <a:gdLst>
                    <a:gd name="connsiteX0" fmla="*/ 0 w 474317"/>
                    <a:gd name="connsiteY0" fmla="*/ 0 h 1716074"/>
                    <a:gd name="connsiteX1" fmla="*/ 99182 w 474317"/>
                    <a:gd name="connsiteY1" fmla="*/ 0 h 1716074"/>
                    <a:gd name="connsiteX2" fmla="*/ 106170 w 474317"/>
                    <a:gd name="connsiteY2" fmla="*/ 296676 h 1716074"/>
                    <a:gd name="connsiteX3" fmla="*/ 474317 w 474317"/>
                    <a:gd name="connsiteY3" fmla="*/ 1716074 h 1716074"/>
                    <a:gd name="connsiteX4" fmla="*/ 9503 w 474317"/>
                    <a:gd name="connsiteY4" fmla="*/ 341939 h 1716074"/>
                    <a:gd name="connsiteX5" fmla="*/ 0 w 474317"/>
                    <a:gd name="connsiteY5" fmla="*/ 0 h 1716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4317" h="1716074">
                      <a:moveTo>
                        <a:pt x="0" y="0"/>
                      </a:moveTo>
                      <a:lnTo>
                        <a:pt x="99182" y="0"/>
                      </a:lnTo>
                      <a:lnTo>
                        <a:pt x="106170" y="296676"/>
                      </a:lnTo>
                      <a:cubicBezTo>
                        <a:pt x="138907" y="984800"/>
                        <a:pt x="281878" y="1550831"/>
                        <a:pt x="474317" y="1716074"/>
                      </a:cubicBezTo>
                      <a:cubicBezTo>
                        <a:pt x="245038" y="1716074"/>
                        <a:pt x="53744" y="1126156"/>
                        <a:pt x="9503" y="34193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99"/>
                    </a:gs>
                    <a:gs pos="80000">
                      <a:srgbClr val="99FF99"/>
                    </a:gs>
                    <a:gs pos="100000">
                      <a:srgbClr val="339933"/>
                    </a:gs>
                  </a:gsLst>
                  <a:lin ang="135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905E2EBB-1415-4227-ABCA-5574617AFB41}"/>
                    </a:ext>
                  </a:extLst>
                </p:cNvPr>
                <p:cNvSpPr/>
                <p:nvPr/>
              </p:nvSpPr>
              <p:spPr>
                <a:xfrm>
                  <a:off x="3178858" y="2514020"/>
                  <a:ext cx="880376" cy="2321558"/>
                </a:xfrm>
                <a:custGeom>
                  <a:avLst/>
                  <a:gdLst>
                    <a:gd name="connsiteX0" fmla="*/ 880376 w 880376"/>
                    <a:gd name="connsiteY0" fmla="*/ 0 h 2321558"/>
                    <a:gd name="connsiteX1" fmla="*/ 102450 w 880376"/>
                    <a:gd name="connsiteY1" fmla="*/ 1430252 h 2321558"/>
                    <a:gd name="connsiteX2" fmla="*/ 231438 w 880376"/>
                    <a:gd name="connsiteY2" fmla="*/ 2178826 h 2321558"/>
                    <a:gd name="connsiteX3" fmla="*/ 271173 w 880376"/>
                    <a:gd name="connsiteY3" fmla="*/ 2266392 h 2321558"/>
                    <a:gd name="connsiteX4" fmla="*/ 281288 w 880376"/>
                    <a:gd name="connsiteY4" fmla="*/ 2268661 h 2321558"/>
                    <a:gd name="connsiteX5" fmla="*/ 288292 w 880376"/>
                    <a:gd name="connsiteY5" fmla="*/ 2275700 h 2321558"/>
                    <a:gd name="connsiteX6" fmla="*/ 242363 w 880376"/>
                    <a:gd name="connsiteY6" fmla="*/ 2315183 h 2321558"/>
                    <a:gd name="connsiteX7" fmla="*/ 181921 w 880376"/>
                    <a:gd name="connsiteY7" fmla="*/ 2311310 h 2321558"/>
                    <a:gd name="connsiteX8" fmla="*/ 183275 w 880376"/>
                    <a:gd name="connsiteY8" fmla="*/ 2301473 h 2321558"/>
                    <a:gd name="connsiteX9" fmla="*/ 185415 w 880376"/>
                    <a:gd name="connsiteY9" fmla="*/ 2298953 h 2321558"/>
                    <a:gd name="connsiteX10" fmla="*/ 150355 w 880376"/>
                    <a:gd name="connsiteY10" fmla="*/ 2229918 h 2321558"/>
                    <a:gd name="connsiteX11" fmla="*/ 0 w 880376"/>
                    <a:gd name="connsiteY11" fmla="*/ 1430251 h 2321558"/>
                    <a:gd name="connsiteX12" fmla="*/ 880376 w 880376"/>
                    <a:gd name="connsiteY12" fmla="*/ 0 h 23215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80376" h="2321558">
                      <a:moveTo>
                        <a:pt x="880376" y="0"/>
                      </a:moveTo>
                      <a:cubicBezTo>
                        <a:pt x="436062" y="89530"/>
                        <a:pt x="102450" y="702892"/>
                        <a:pt x="102450" y="1430252"/>
                      </a:cubicBezTo>
                      <a:cubicBezTo>
                        <a:pt x="102450" y="1703012"/>
                        <a:pt x="149364" y="1959741"/>
                        <a:pt x="231438" y="2178826"/>
                      </a:cubicBezTo>
                      <a:lnTo>
                        <a:pt x="271173" y="2266392"/>
                      </a:lnTo>
                      <a:lnTo>
                        <a:pt x="281288" y="2268661"/>
                      </a:lnTo>
                      <a:cubicBezTo>
                        <a:pt x="284847" y="2270354"/>
                        <a:pt x="287290" y="2272707"/>
                        <a:pt x="288292" y="2275700"/>
                      </a:cubicBezTo>
                      <a:cubicBezTo>
                        <a:pt x="292300" y="2287672"/>
                        <a:pt x="271737" y="2305349"/>
                        <a:pt x="242363" y="2315183"/>
                      </a:cubicBezTo>
                      <a:cubicBezTo>
                        <a:pt x="212990" y="2325016"/>
                        <a:pt x="185929" y="2323282"/>
                        <a:pt x="181921" y="2311310"/>
                      </a:cubicBezTo>
                      <a:cubicBezTo>
                        <a:pt x="180919" y="2308317"/>
                        <a:pt x="181452" y="2304968"/>
                        <a:pt x="183275" y="2301473"/>
                      </a:cubicBezTo>
                      <a:lnTo>
                        <a:pt x="185415" y="2298953"/>
                      </a:lnTo>
                      <a:lnTo>
                        <a:pt x="150355" y="2229918"/>
                      </a:lnTo>
                      <a:cubicBezTo>
                        <a:pt x="55429" y="2001649"/>
                        <a:pt x="0" y="1726466"/>
                        <a:pt x="0" y="1430251"/>
                      </a:cubicBezTo>
                      <a:cubicBezTo>
                        <a:pt x="0" y="640345"/>
                        <a:pt x="394158" y="0"/>
                        <a:pt x="880376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99"/>
                    </a:gs>
                    <a:gs pos="74000">
                      <a:srgbClr val="99FF99"/>
                    </a:gs>
                    <a:gs pos="100000">
                      <a:srgbClr val="3399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C2B60656-E46F-4359-B345-FBB56C38D311}"/>
                    </a:ext>
                  </a:extLst>
                </p:cNvPr>
                <p:cNvSpPr/>
                <p:nvPr/>
              </p:nvSpPr>
              <p:spPr>
                <a:xfrm rot="4095965">
                  <a:off x="3441636" y="2953015"/>
                  <a:ext cx="154519" cy="18094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E82CDA94-6246-4C2A-A585-B3521155C0CD}"/>
                    </a:ext>
                  </a:extLst>
                </p:cNvPr>
                <p:cNvSpPr/>
                <p:nvPr/>
              </p:nvSpPr>
              <p:spPr>
                <a:xfrm rot="12002753">
                  <a:off x="2980298" y="3746888"/>
                  <a:ext cx="102549" cy="12033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0F212AA3-BF92-4E7E-A7CC-85BF35FE341E}"/>
                    </a:ext>
                  </a:extLst>
                </p:cNvPr>
                <p:cNvSpPr/>
                <p:nvPr/>
              </p:nvSpPr>
              <p:spPr>
                <a:xfrm rot="13694932">
                  <a:off x="3108846" y="2783209"/>
                  <a:ext cx="102549" cy="119861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5D9D7F51-D141-4DE5-A2D1-079F3913AE18}"/>
                    </a:ext>
                  </a:extLst>
                </p:cNvPr>
                <p:cNvSpPr/>
                <p:nvPr/>
              </p:nvSpPr>
              <p:spPr>
                <a:xfrm rot="15196284">
                  <a:off x="3525332" y="2503308"/>
                  <a:ext cx="71121" cy="121842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6F4AB85E-D954-4B46-B8CB-A379AAC1AD7A}"/>
                    </a:ext>
                  </a:extLst>
                </p:cNvPr>
                <p:cNvSpPr/>
                <p:nvPr/>
              </p:nvSpPr>
              <p:spPr>
                <a:xfrm rot="8015691">
                  <a:off x="3289343" y="3623588"/>
                  <a:ext cx="95135" cy="16372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7F4ADD93-0A56-4E7B-8420-0268EA467DBA}"/>
                    </a:ext>
                  </a:extLst>
                </p:cNvPr>
                <p:cNvSpPr/>
                <p:nvPr/>
              </p:nvSpPr>
              <p:spPr>
                <a:xfrm rot="6269207">
                  <a:off x="3753835" y="3890287"/>
                  <a:ext cx="95135" cy="16372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65734E7B-C8B1-4836-ADCE-0E4BF9E2345A}"/>
                    </a:ext>
                  </a:extLst>
                </p:cNvPr>
                <p:cNvSpPr/>
                <p:nvPr/>
              </p:nvSpPr>
              <p:spPr>
                <a:xfrm rot="5400000">
                  <a:off x="4035014" y="3617315"/>
                  <a:ext cx="95135" cy="16372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DABBFA01-CB86-4B70-A1D0-6331DCD902FD}"/>
                    </a:ext>
                  </a:extLst>
                </p:cNvPr>
                <p:cNvSpPr/>
                <p:nvPr/>
              </p:nvSpPr>
              <p:spPr>
                <a:xfrm rot="6276716">
                  <a:off x="3701336" y="2640112"/>
                  <a:ext cx="191563" cy="265300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681C9101-70DB-4AEE-826A-083ED38656DC}"/>
                    </a:ext>
                  </a:extLst>
                </p:cNvPr>
                <p:cNvSpPr/>
                <p:nvPr/>
              </p:nvSpPr>
              <p:spPr>
                <a:xfrm rot="201157">
                  <a:off x="4012959" y="3452222"/>
                  <a:ext cx="84014" cy="149839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43870D28-A443-4ECE-91F0-8201299FAF7D}"/>
                    </a:ext>
                  </a:extLst>
                </p:cNvPr>
                <p:cNvSpPr/>
                <p:nvPr/>
              </p:nvSpPr>
              <p:spPr>
                <a:xfrm rot="1815580">
                  <a:off x="2735931" y="3110114"/>
                  <a:ext cx="124659" cy="10855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4687">
                      <a:moveTo>
                        <a:pt x="200028" y="0"/>
                      </a:moveTo>
                      <a:cubicBezTo>
                        <a:pt x="329542" y="40122"/>
                        <a:pt x="347358" y="174267"/>
                        <a:pt x="404818" y="275925"/>
                      </a:cubicBezTo>
                      <a:cubicBezTo>
                        <a:pt x="406407" y="355994"/>
                        <a:pt x="344864" y="496593"/>
                        <a:pt x="292079" y="494526"/>
                      </a:cubicBezTo>
                      <a:cubicBezTo>
                        <a:pt x="239294" y="492459"/>
                        <a:pt x="232299" y="477838"/>
                        <a:pt x="202409" y="477838"/>
                      </a:cubicBezTo>
                      <a:cubicBezTo>
                        <a:pt x="172519" y="483401"/>
                        <a:pt x="164061" y="488963"/>
                        <a:pt x="112740" y="494526"/>
                      </a:cubicBezTo>
                      <a:cubicBezTo>
                        <a:pt x="61419" y="500089"/>
                        <a:pt x="-261" y="360727"/>
                        <a:pt x="0" y="275925"/>
                      </a:cubicBezTo>
                      <a:cubicBezTo>
                        <a:pt x="51806" y="186899"/>
                        <a:pt x="91426" y="31922"/>
                        <a:pt x="200028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3D41E876-5A9B-4256-8760-1410301634D1}"/>
                    </a:ext>
                  </a:extLst>
                </p:cNvPr>
                <p:cNvSpPr/>
                <p:nvPr/>
              </p:nvSpPr>
              <p:spPr>
                <a:xfrm rot="15186600">
                  <a:off x="2734012" y="3340885"/>
                  <a:ext cx="124659" cy="10855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4687">
                      <a:moveTo>
                        <a:pt x="200028" y="0"/>
                      </a:moveTo>
                      <a:cubicBezTo>
                        <a:pt x="329542" y="40122"/>
                        <a:pt x="347358" y="174267"/>
                        <a:pt x="404818" y="275925"/>
                      </a:cubicBezTo>
                      <a:cubicBezTo>
                        <a:pt x="406407" y="355994"/>
                        <a:pt x="344864" y="496593"/>
                        <a:pt x="292079" y="494526"/>
                      </a:cubicBezTo>
                      <a:cubicBezTo>
                        <a:pt x="239294" y="492459"/>
                        <a:pt x="232299" y="477838"/>
                        <a:pt x="202409" y="477838"/>
                      </a:cubicBezTo>
                      <a:cubicBezTo>
                        <a:pt x="172519" y="483401"/>
                        <a:pt x="164061" y="488963"/>
                        <a:pt x="112740" y="494526"/>
                      </a:cubicBezTo>
                      <a:cubicBezTo>
                        <a:pt x="61419" y="500089"/>
                        <a:pt x="-261" y="360727"/>
                        <a:pt x="0" y="275925"/>
                      </a:cubicBezTo>
                      <a:cubicBezTo>
                        <a:pt x="51806" y="186899"/>
                        <a:pt x="91426" y="31922"/>
                        <a:pt x="200028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3CB071B0-B1E4-4E82-B3EF-790301B3C05A}"/>
                  </a:ext>
                </a:extLst>
              </p:cNvPr>
              <p:cNvGrpSpPr/>
              <p:nvPr/>
            </p:nvGrpSpPr>
            <p:grpSpPr>
              <a:xfrm rot="20896034">
                <a:off x="2238437" y="2550422"/>
                <a:ext cx="1695872" cy="2312619"/>
                <a:chOff x="2473008" y="2244321"/>
                <a:chExt cx="1900201" cy="2591257"/>
              </a:xfrm>
            </p:grpSpPr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635F175A-F809-4667-9C08-9DDFCF6FC404}"/>
                    </a:ext>
                  </a:extLst>
                </p:cNvPr>
                <p:cNvSpPr/>
                <p:nvPr/>
              </p:nvSpPr>
              <p:spPr>
                <a:xfrm>
                  <a:off x="3648810" y="2476076"/>
                  <a:ext cx="129036" cy="203731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4687">
                      <a:moveTo>
                        <a:pt x="200028" y="0"/>
                      </a:moveTo>
                      <a:cubicBezTo>
                        <a:pt x="329542" y="40122"/>
                        <a:pt x="347358" y="174267"/>
                        <a:pt x="404818" y="275925"/>
                      </a:cubicBezTo>
                      <a:cubicBezTo>
                        <a:pt x="406407" y="355994"/>
                        <a:pt x="344864" y="496593"/>
                        <a:pt x="292079" y="494526"/>
                      </a:cubicBezTo>
                      <a:cubicBezTo>
                        <a:pt x="239294" y="492459"/>
                        <a:pt x="232299" y="477838"/>
                        <a:pt x="202409" y="477838"/>
                      </a:cubicBezTo>
                      <a:cubicBezTo>
                        <a:pt x="172519" y="483401"/>
                        <a:pt x="164061" y="488963"/>
                        <a:pt x="112740" y="494526"/>
                      </a:cubicBezTo>
                      <a:cubicBezTo>
                        <a:pt x="61419" y="500089"/>
                        <a:pt x="-261" y="360727"/>
                        <a:pt x="0" y="275925"/>
                      </a:cubicBezTo>
                      <a:cubicBezTo>
                        <a:pt x="51806" y="186899"/>
                        <a:pt x="91426" y="31922"/>
                        <a:pt x="200028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DCB9ADF4-00A8-48B7-BF7D-A702FB63F4E5}"/>
                    </a:ext>
                  </a:extLst>
                </p:cNvPr>
                <p:cNvSpPr/>
                <p:nvPr/>
              </p:nvSpPr>
              <p:spPr>
                <a:xfrm rot="17682009">
                  <a:off x="2461638" y="2940574"/>
                  <a:ext cx="212423" cy="189683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4687">
                      <a:moveTo>
                        <a:pt x="200028" y="0"/>
                      </a:moveTo>
                      <a:cubicBezTo>
                        <a:pt x="329542" y="40122"/>
                        <a:pt x="347358" y="174267"/>
                        <a:pt x="404818" y="275925"/>
                      </a:cubicBezTo>
                      <a:cubicBezTo>
                        <a:pt x="406407" y="355994"/>
                        <a:pt x="344864" y="496593"/>
                        <a:pt x="292079" y="494526"/>
                      </a:cubicBezTo>
                      <a:cubicBezTo>
                        <a:pt x="239294" y="492459"/>
                        <a:pt x="232299" y="477838"/>
                        <a:pt x="202409" y="477838"/>
                      </a:cubicBezTo>
                      <a:cubicBezTo>
                        <a:pt x="172519" y="483401"/>
                        <a:pt x="164061" y="488963"/>
                        <a:pt x="112740" y="494526"/>
                      </a:cubicBezTo>
                      <a:cubicBezTo>
                        <a:pt x="61419" y="500089"/>
                        <a:pt x="-261" y="360727"/>
                        <a:pt x="0" y="275925"/>
                      </a:cubicBezTo>
                      <a:cubicBezTo>
                        <a:pt x="51806" y="186899"/>
                        <a:pt x="91426" y="31922"/>
                        <a:pt x="200028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5F8D7CC5-3826-45F6-9C8E-60B9DCA2084E}"/>
                    </a:ext>
                  </a:extLst>
                </p:cNvPr>
                <p:cNvSpPr/>
                <p:nvPr/>
              </p:nvSpPr>
              <p:spPr>
                <a:xfrm rot="4773898">
                  <a:off x="3815608" y="2510952"/>
                  <a:ext cx="141242" cy="26535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1CAA6ACD-35C5-4898-868E-C573D27F9713}"/>
                    </a:ext>
                  </a:extLst>
                </p:cNvPr>
                <p:cNvSpPr/>
                <p:nvPr/>
              </p:nvSpPr>
              <p:spPr>
                <a:xfrm rot="17006378">
                  <a:off x="3075278" y="3298946"/>
                  <a:ext cx="154028" cy="234789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42CFC00E-CD44-4424-82C6-35FBAFAF7B89}"/>
                    </a:ext>
                  </a:extLst>
                </p:cNvPr>
                <p:cNvSpPr/>
                <p:nvPr/>
              </p:nvSpPr>
              <p:spPr>
                <a:xfrm rot="20802130">
                  <a:off x="3340335" y="2830579"/>
                  <a:ext cx="100471" cy="18068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C9CD51B8-BE3B-47FA-B159-D5D2A6C16425}"/>
                    </a:ext>
                  </a:extLst>
                </p:cNvPr>
                <p:cNvSpPr/>
                <p:nvPr/>
              </p:nvSpPr>
              <p:spPr>
                <a:xfrm rot="1364932">
                  <a:off x="2880727" y="3271580"/>
                  <a:ext cx="100274" cy="120367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4BAE38F1-8ABA-448A-9A10-17BB3275B9E5}"/>
                    </a:ext>
                  </a:extLst>
                </p:cNvPr>
                <p:cNvSpPr/>
                <p:nvPr/>
              </p:nvSpPr>
              <p:spPr>
                <a:xfrm rot="13533628">
                  <a:off x="3136658" y="3096622"/>
                  <a:ext cx="84014" cy="149839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3E4BFE80-569A-421A-A642-D896B5069098}"/>
                    </a:ext>
                  </a:extLst>
                </p:cNvPr>
                <p:cNvSpPr/>
                <p:nvPr/>
              </p:nvSpPr>
              <p:spPr>
                <a:xfrm rot="17445795">
                  <a:off x="3492259" y="3896722"/>
                  <a:ext cx="84014" cy="149839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CEE4A3DF-844E-4F04-991D-624FAEA29A63}"/>
                    </a:ext>
                  </a:extLst>
                </p:cNvPr>
                <p:cNvSpPr/>
                <p:nvPr/>
              </p:nvSpPr>
              <p:spPr>
                <a:xfrm rot="5400000">
                  <a:off x="3405454" y="3193425"/>
                  <a:ext cx="157685" cy="266454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0E5DC105-E1ED-4C85-8BFC-500E7180FEE2}"/>
                    </a:ext>
                  </a:extLst>
                </p:cNvPr>
                <p:cNvSpPr/>
                <p:nvPr/>
              </p:nvSpPr>
              <p:spPr>
                <a:xfrm rot="16381091">
                  <a:off x="3359713" y="2642429"/>
                  <a:ext cx="157685" cy="266454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8FAB7168-7356-4991-9C31-A01FF38B9E49}"/>
                    </a:ext>
                  </a:extLst>
                </p:cNvPr>
                <p:cNvSpPr/>
                <p:nvPr/>
              </p:nvSpPr>
              <p:spPr>
                <a:xfrm rot="201157">
                  <a:off x="3736362" y="3663063"/>
                  <a:ext cx="106876" cy="193698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6C287938-2276-4CEF-98AD-6A4B63CC6F13}"/>
                    </a:ext>
                  </a:extLst>
                </p:cNvPr>
                <p:cNvSpPr/>
                <p:nvPr/>
              </p:nvSpPr>
              <p:spPr>
                <a:xfrm rot="1071681">
                  <a:off x="4064645" y="3125071"/>
                  <a:ext cx="308564" cy="371697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7CA90A33-E464-49EC-A381-2019ACAF34C9}"/>
                    </a:ext>
                  </a:extLst>
                </p:cNvPr>
                <p:cNvSpPr/>
                <p:nvPr/>
              </p:nvSpPr>
              <p:spPr>
                <a:xfrm rot="4625320">
                  <a:off x="3870172" y="2306583"/>
                  <a:ext cx="335082" cy="436843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4687">
                      <a:moveTo>
                        <a:pt x="200028" y="0"/>
                      </a:moveTo>
                      <a:cubicBezTo>
                        <a:pt x="329542" y="40122"/>
                        <a:pt x="347358" y="174267"/>
                        <a:pt x="404818" y="275925"/>
                      </a:cubicBezTo>
                      <a:cubicBezTo>
                        <a:pt x="406407" y="355994"/>
                        <a:pt x="344864" y="496593"/>
                        <a:pt x="292079" y="494526"/>
                      </a:cubicBezTo>
                      <a:cubicBezTo>
                        <a:pt x="239294" y="492459"/>
                        <a:pt x="232299" y="477838"/>
                        <a:pt x="202409" y="477838"/>
                      </a:cubicBezTo>
                      <a:cubicBezTo>
                        <a:pt x="172519" y="483401"/>
                        <a:pt x="164061" y="488963"/>
                        <a:pt x="112740" y="494526"/>
                      </a:cubicBezTo>
                      <a:cubicBezTo>
                        <a:pt x="61419" y="500089"/>
                        <a:pt x="-261" y="360727"/>
                        <a:pt x="0" y="275925"/>
                      </a:cubicBezTo>
                      <a:cubicBezTo>
                        <a:pt x="51806" y="186899"/>
                        <a:pt x="91426" y="31922"/>
                        <a:pt x="200028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3DC2E7D1-66F9-4BC5-8F9B-1AF4E3CC204B}"/>
                    </a:ext>
                  </a:extLst>
                </p:cNvPr>
                <p:cNvSpPr/>
                <p:nvPr/>
              </p:nvSpPr>
              <p:spPr>
                <a:xfrm rot="8775299">
                  <a:off x="3649699" y="2440956"/>
                  <a:ext cx="71121" cy="121842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82BF0091-B673-4C6F-A764-AA759D9C5EB6}"/>
                    </a:ext>
                  </a:extLst>
                </p:cNvPr>
                <p:cNvSpPr/>
                <p:nvPr/>
              </p:nvSpPr>
              <p:spPr>
                <a:xfrm rot="9000000">
                  <a:off x="3243282" y="2853675"/>
                  <a:ext cx="71121" cy="121842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29484109-C31C-453D-9B03-8C4D66BEE901}"/>
                    </a:ext>
                  </a:extLst>
                </p:cNvPr>
                <p:cNvSpPr/>
                <p:nvPr/>
              </p:nvSpPr>
              <p:spPr>
                <a:xfrm rot="3499302">
                  <a:off x="3698820" y="2234470"/>
                  <a:ext cx="145388" cy="165089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5B8A7285-C15B-4B67-A2EF-229B4D75556F}"/>
                    </a:ext>
                  </a:extLst>
                </p:cNvPr>
                <p:cNvSpPr/>
                <p:nvPr/>
              </p:nvSpPr>
              <p:spPr>
                <a:xfrm rot="2374914">
                  <a:off x="3211598" y="2450210"/>
                  <a:ext cx="172240" cy="203493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381 h 495068"/>
                    <a:gd name="connsiteX1" fmla="*/ 404818 w 404848"/>
                    <a:gd name="connsiteY1" fmla="*/ 276306 h 495068"/>
                    <a:gd name="connsiteX2" fmla="*/ 292079 w 404848"/>
                    <a:gd name="connsiteY2" fmla="*/ 494907 h 495068"/>
                    <a:gd name="connsiteX3" fmla="*/ 202409 w 404848"/>
                    <a:gd name="connsiteY3" fmla="*/ 478219 h 495068"/>
                    <a:gd name="connsiteX4" fmla="*/ 112740 w 404848"/>
                    <a:gd name="connsiteY4" fmla="*/ 494907 h 495068"/>
                    <a:gd name="connsiteX5" fmla="*/ 0 w 404848"/>
                    <a:gd name="connsiteY5" fmla="*/ 276306 h 495068"/>
                    <a:gd name="connsiteX6" fmla="*/ 200028 w 404848"/>
                    <a:gd name="connsiteY6" fmla="*/ 381 h 495068"/>
                    <a:gd name="connsiteX0" fmla="*/ 201653 w 404848"/>
                    <a:gd name="connsiteY0" fmla="*/ 662 h 412865"/>
                    <a:gd name="connsiteX1" fmla="*/ 404818 w 404848"/>
                    <a:gd name="connsiteY1" fmla="*/ 194103 h 412865"/>
                    <a:gd name="connsiteX2" fmla="*/ 292079 w 404848"/>
                    <a:gd name="connsiteY2" fmla="*/ 412704 h 412865"/>
                    <a:gd name="connsiteX3" fmla="*/ 202409 w 404848"/>
                    <a:gd name="connsiteY3" fmla="*/ 396016 h 412865"/>
                    <a:gd name="connsiteX4" fmla="*/ 112740 w 404848"/>
                    <a:gd name="connsiteY4" fmla="*/ 412704 h 412865"/>
                    <a:gd name="connsiteX5" fmla="*/ 0 w 404848"/>
                    <a:gd name="connsiteY5" fmla="*/ 194103 h 412865"/>
                    <a:gd name="connsiteX6" fmla="*/ 201653 w 404848"/>
                    <a:gd name="connsiteY6" fmla="*/ 662 h 412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12865">
                      <a:moveTo>
                        <a:pt x="201653" y="662"/>
                      </a:moveTo>
                      <a:cubicBezTo>
                        <a:pt x="328478" y="-9190"/>
                        <a:pt x="347358" y="92445"/>
                        <a:pt x="404818" y="194103"/>
                      </a:cubicBezTo>
                      <a:cubicBezTo>
                        <a:pt x="406407" y="274172"/>
                        <a:pt x="344864" y="414771"/>
                        <a:pt x="292079" y="412704"/>
                      </a:cubicBezTo>
                      <a:cubicBezTo>
                        <a:pt x="239294" y="410637"/>
                        <a:pt x="232299" y="396016"/>
                        <a:pt x="202409" y="396016"/>
                      </a:cubicBezTo>
                      <a:cubicBezTo>
                        <a:pt x="172519" y="401579"/>
                        <a:pt x="164061" y="407141"/>
                        <a:pt x="112740" y="412704"/>
                      </a:cubicBezTo>
                      <a:cubicBezTo>
                        <a:pt x="61419" y="418267"/>
                        <a:pt x="-261" y="278905"/>
                        <a:pt x="0" y="194103"/>
                      </a:cubicBezTo>
                      <a:cubicBezTo>
                        <a:pt x="51806" y="105077"/>
                        <a:pt x="74828" y="10514"/>
                        <a:pt x="201653" y="66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FA8870D6-625D-4A7E-A02F-A0A8B846AF53}"/>
                    </a:ext>
                  </a:extLst>
                </p:cNvPr>
                <p:cNvSpPr/>
                <p:nvPr/>
              </p:nvSpPr>
              <p:spPr>
                <a:xfrm rot="7441659">
                  <a:off x="2990002" y="3493128"/>
                  <a:ext cx="102549" cy="11930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78A109D2-AEB9-421B-9414-B2FAA2620319}"/>
                    </a:ext>
                  </a:extLst>
                </p:cNvPr>
                <p:cNvSpPr/>
                <p:nvPr/>
              </p:nvSpPr>
              <p:spPr>
                <a:xfrm rot="9519239">
                  <a:off x="2784510" y="2952940"/>
                  <a:ext cx="252254" cy="1232455"/>
                </a:xfrm>
                <a:custGeom>
                  <a:avLst/>
                  <a:gdLst>
                    <a:gd name="connsiteX0" fmla="*/ 0 w 474317"/>
                    <a:gd name="connsiteY0" fmla="*/ 0 h 1716074"/>
                    <a:gd name="connsiteX1" fmla="*/ 99182 w 474317"/>
                    <a:gd name="connsiteY1" fmla="*/ 0 h 1716074"/>
                    <a:gd name="connsiteX2" fmla="*/ 106170 w 474317"/>
                    <a:gd name="connsiteY2" fmla="*/ 296676 h 1716074"/>
                    <a:gd name="connsiteX3" fmla="*/ 474317 w 474317"/>
                    <a:gd name="connsiteY3" fmla="*/ 1716074 h 1716074"/>
                    <a:gd name="connsiteX4" fmla="*/ 9503 w 474317"/>
                    <a:gd name="connsiteY4" fmla="*/ 341939 h 1716074"/>
                    <a:gd name="connsiteX5" fmla="*/ 0 w 474317"/>
                    <a:gd name="connsiteY5" fmla="*/ 0 h 1716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4317" h="1716074">
                      <a:moveTo>
                        <a:pt x="0" y="0"/>
                      </a:moveTo>
                      <a:lnTo>
                        <a:pt x="99182" y="0"/>
                      </a:lnTo>
                      <a:lnTo>
                        <a:pt x="106170" y="296676"/>
                      </a:lnTo>
                      <a:cubicBezTo>
                        <a:pt x="138907" y="984800"/>
                        <a:pt x="281878" y="1550831"/>
                        <a:pt x="474317" y="1716074"/>
                      </a:cubicBezTo>
                      <a:cubicBezTo>
                        <a:pt x="245038" y="1716074"/>
                        <a:pt x="53744" y="1126156"/>
                        <a:pt x="9503" y="34193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99"/>
                    </a:gs>
                    <a:gs pos="80000">
                      <a:srgbClr val="99FF99"/>
                    </a:gs>
                    <a:gs pos="100000">
                      <a:srgbClr val="339933"/>
                    </a:gs>
                  </a:gsLst>
                  <a:lin ang="135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D1904BC8-516B-4893-8DCA-4FBC3E8B6F74}"/>
                    </a:ext>
                  </a:extLst>
                </p:cNvPr>
                <p:cNvSpPr/>
                <p:nvPr/>
              </p:nvSpPr>
              <p:spPr>
                <a:xfrm rot="9825137" flipH="1">
                  <a:off x="3173313" y="2565649"/>
                  <a:ext cx="224921" cy="755229"/>
                </a:xfrm>
                <a:custGeom>
                  <a:avLst/>
                  <a:gdLst>
                    <a:gd name="connsiteX0" fmla="*/ 0 w 474317"/>
                    <a:gd name="connsiteY0" fmla="*/ 0 h 1716074"/>
                    <a:gd name="connsiteX1" fmla="*/ 99182 w 474317"/>
                    <a:gd name="connsiteY1" fmla="*/ 0 h 1716074"/>
                    <a:gd name="connsiteX2" fmla="*/ 106170 w 474317"/>
                    <a:gd name="connsiteY2" fmla="*/ 296676 h 1716074"/>
                    <a:gd name="connsiteX3" fmla="*/ 474317 w 474317"/>
                    <a:gd name="connsiteY3" fmla="*/ 1716074 h 1716074"/>
                    <a:gd name="connsiteX4" fmla="*/ 9503 w 474317"/>
                    <a:gd name="connsiteY4" fmla="*/ 341939 h 1716074"/>
                    <a:gd name="connsiteX5" fmla="*/ 0 w 474317"/>
                    <a:gd name="connsiteY5" fmla="*/ 0 h 1716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4317" h="1716074">
                      <a:moveTo>
                        <a:pt x="0" y="0"/>
                      </a:moveTo>
                      <a:lnTo>
                        <a:pt x="99182" y="0"/>
                      </a:lnTo>
                      <a:lnTo>
                        <a:pt x="106170" y="296676"/>
                      </a:lnTo>
                      <a:cubicBezTo>
                        <a:pt x="138907" y="984800"/>
                        <a:pt x="281878" y="1550831"/>
                        <a:pt x="474317" y="1716074"/>
                      </a:cubicBezTo>
                      <a:cubicBezTo>
                        <a:pt x="245038" y="1716074"/>
                        <a:pt x="53744" y="1126156"/>
                        <a:pt x="9503" y="34193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99"/>
                    </a:gs>
                    <a:gs pos="80000">
                      <a:srgbClr val="99FF99"/>
                    </a:gs>
                    <a:gs pos="100000">
                      <a:srgbClr val="339933"/>
                    </a:gs>
                  </a:gsLst>
                  <a:lin ang="135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A4BAD7D6-64A6-41DB-A89D-61536F309337}"/>
                    </a:ext>
                  </a:extLst>
                </p:cNvPr>
                <p:cNvSpPr/>
                <p:nvPr/>
              </p:nvSpPr>
              <p:spPr>
                <a:xfrm rot="14176224">
                  <a:off x="3587504" y="3193669"/>
                  <a:ext cx="278368" cy="1278308"/>
                </a:xfrm>
                <a:custGeom>
                  <a:avLst/>
                  <a:gdLst>
                    <a:gd name="connsiteX0" fmla="*/ 0 w 474317"/>
                    <a:gd name="connsiteY0" fmla="*/ 0 h 1716074"/>
                    <a:gd name="connsiteX1" fmla="*/ 99182 w 474317"/>
                    <a:gd name="connsiteY1" fmla="*/ 0 h 1716074"/>
                    <a:gd name="connsiteX2" fmla="*/ 106170 w 474317"/>
                    <a:gd name="connsiteY2" fmla="*/ 296676 h 1716074"/>
                    <a:gd name="connsiteX3" fmla="*/ 474317 w 474317"/>
                    <a:gd name="connsiteY3" fmla="*/ 1716074 h 1716074"/>
                    <a:gd name="connsiteX4" fmla="*/ 9503 w 474317"/>
                    <a:gd name="connsiteY4" fmla="*/ 341939 h 1716074"/>
                    <a:gd name="connsiteX5" fmla="*/ 0 w 474317"/>
                    <a:gd name="connsiteY5" fmla="*/ 0 h 1716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4317" h="1716074">
                      <a:moveTo>
                        <a:pt x="0" y="0"/>
                      </a:moveTo>
                      <a:lnTo>
                        <a:pt x="99182" y="0"/>
                      </a:lnTo>
                      <a:lnTo>
                        <a:pt x="106170" y="296676"/>
                      </a:lnTo>
                      <a:cubicBezTo>
                        <a:pt x="138907" y="984800"/>
                        <a:pt x="281878" y="1550831"/>
                        <a:pt x="474317" y="1716074"/>
                      </a:cubicBezTo>
                      <a:cubicBezTo>
                        <a:pt x="245038" y="1716074"/>
                        <a:pt x="53744" y="1126156"/>
                        <a:pt x="9503" y="34193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99"/>
                    </a:gs>
                    <a:gs pos="80000">
                      <a:srgbClr val="99FF99"/>
                    </a:gs>
                    <a:gs pos="100000">
                      <a:srgbClr val="339933"/>
                    </a:gs>
                  </a:gsLst>
                  <a:lin ang="135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9B666971-ECC8-48D0-8C45-EC13B6262BBA}"/>
                    </a:ext>
                  </a:extLst>
                </p:cNvPr>
                <p:cNvSpPr/>
                <p:nvPr/>
              </p:nvSpPr>
              <p:spPr>
                <a:xfrm rot="10800000" flipH="1">
                  <a:off x="3565626" y="2326278"/>
                  <a:ext cx="199291" cy="462317"/>
                </a:xfrm>
                <a:custGeom>
                  <a:avLst/>
                  <a:gdLst>
                    <a:gd name="connsiteX0" fmla="*/ 0 w 474317"/>
                    <a:gd name="connsiteY0" fmla="*/ 0 h 1716074"/>
                    <a:gd name="connsiteX1" fmla="*/ 99182 w 474317"/>
                    <a:gd name="connsiteY1" fmla="*/ 0 h 1716074"/>
                    <a:gd name="connsiteX2" fmla="*/ 106170 w 474317"/>
                    <a:gd name="connsiteY2" fmla="*/ 296676 h 1716074"/>
                    <a:gd name="connsiteX3" fmla="*/ 474317 w 474317"/>
                    <a:gd name="connsiteY3" fmla="*/ 1716074 h 1716074"/>
                    <a:gd name="connsiteX4" fmla="*/ 9503 w 474317"/>
                    <a:gd name="connsiteY4" fmla="*/ 341939 h 1716074"/>
                    <a:gd name="connsiteX5" fmla="*/ 0 w 474317"/>
                    <a:gd name="connsiteY5" fmla="*/ 0 h 1716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4317" h="1716074">
                      <a:moveTo>
                        <a:pt x="0" y="0"/>
                      </a:moveTo>
                      <a:lnTo>
                        <a:pt x="99182" y="0"/>
                      </a:lnTo>
                      <a:lnTo>
                        <a:pt x="106170" y="296676"/>
                      </a:lnTo>
                      <a:cubicBezTo>
                        <a:pt x="138907" y="984800"/>
                        <a:pt x="281878" y="1550831"/>
                        <a:pt x="474317" y="1716074"/>
                      </a:cubicBezTo>
                      <a:cubicBezTo>
                        <a:pt x="245038" y="1716074"/>
                        <a:pt x="53744" y="1126156"/>
                        <a:pt x="9503" y="34193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99"/>
                    </a:gs>
                    <a:gs pos="80000">
                      <a:srgbClr val="99FF99"/>
                    </a:gs>
                    <a:gs pos="100000">
                      <a:srgbClr val="339933"/>
                    </a:gs>
                  </a:gsLst>
                  <a:lin ang="135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E3B14D4B-7663-405C-8F5D-CAA8F68C3DCC}"/>
                    </a:ext>
                  </a:extLst>
                </p:cNvPr>
                <p:cNvSpPr/>
                <p:nvPr/>
              </p:nvSpPr>
              <p:spPr>
                <a:xfrm>
                  <a:off x="3178858" y="2514020"/>
                  <a:ext cx="880376" cy="2321558"/>
                </a:xfrm>
                <a:custGeom>
                  <a:avLst/>
                  <a:gdLst>
                    <a:gd name="connsiteX0" fmla="*/ 880376 w 880376"/>
                    <a:gd name="connsiteY0" fmla="*/ 0 h 2321558"/>
                    <a:gd name="connsiteX1" fmla="*/ 102450 w 880376"/>
                    <a:gd name="connsiteY1" fmla="*/ 1430252 h 2321558"/>
                    <a:gd name="connsiteX2" fmla="*/ 231438 w 880376"/>
                    <a:gd name="connsiteY2" fmla="*/ 2178826 h 2321558"/>
                    <a:gd name="connsiteX3" fmla="*/ 271173 w 880376"/>
                    <a:gd name="connsiteY3" fmla="*/ 2266392 h 2321558"/>
                    <a:gd name="connsiteX4" fmla="*/ 281288 w 880376"/>
                    <a:gd name="connsiteY4" fmla="*/ 2268661 h 2321558"/>
                    <a:gd name="connsiteX5" fmla="*/ 288292 w 880376"/>
                    <a:gd name="connsiteY5" fmla="*/ 2275700 h 2321558"/>
                    <a:gd name="connsiteX6" fmla="*/ 242363 w 880376"/>
                    <a:gd name="connsiteY6" fmla="*/ 2315183 h 2321558"/>
                    <a:gd name="connsiteX7" fmla="*/ 181921 w 880376"/>
                    <a:gd name="connsiteY7" fmla="*/ 2311310 h 2321558"/>
                    <a:gd name="connsiteX8" fmla="*/ 183275 w 880376"/>
                    <a:gd name="connsiteY8" fmla="*/ 2301473 h 2321558"/>
                    <a:gd name="connsiteX9" fmla="*/ 185415 w 880376"/>
                    <a:gd name="connsiteY9" fmla="*/ 2298953 h 2321558"/>
                    <a:gd name="connsiteX10" fmla="*/ 150355 w 880376"/>
                    <a:gd name="connsiteY10" fmla="*/ 2229918 h 2321558"/>
                    <a:gd name="connsiteX11" fmla="*/ 0 w 880376"/>
                    <a:gd name="connsiteY11" fmla="*/ 1430251 h 2321558"/>
                    <a:gd name="connsiteX12" fmla="*/ 880376 w 880376"/>
                    <a:gd name="connsiteY12" fmla="*/ 0 h 23215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80376" h="2321558">
                      <a:moveTo>
                        <a:pt x="880376" y="0"/>
                      </a:moveTo>
                      <a:cubicBezTo>
                        <a:pt x="436062" y="89530"/>
                        <a:pt x="102450" y="702892"/>
                        <a:pt x="102450" y="1430252"/>
                      </a:cubicBezTo>
                      <a:cubicBezTo>
                        <a:pt x="102450" y="1703012"/>
                        <a:pt x="149364" y="1959741"/>
                        <a:pt x="231438" y="2178826"/>
                      </a:cubicBezTo>
                      <a:lnTo>
                        <a:pt x="271173" y="2266392"/>
                      </a:lnTo>
                      <a:lnTo>
                        <a:pt x="281288" y="2268661"/>
                      </a:lnTo>
                      <a:cubicBezTo>
                        <a:pt x="284847" y="2270354"/>
                        <a:pt x="287290" y="2272707"/>
                        <a:pt x="288292" y="2275700"/>
                      </a:cubicBezTo>
                      <a:cubicBezTo>
                        <a:pt x="292300" y="2287672"/>
                        <a:pt x="271737" y="2305349"/>
                        <a:pt x="242363" y="2315183"/>
                      </a:cubicBezTo>
                      <a:cubicBezTo>
                        <a:pt x="212990" y="2325016"/>
                        <a:pt x="185929" y="2323282"/>
                        <a:pt x="181921" y="2311310"/>
                      </a:cubicBezTo>
                      <a:cubicBezTo>
                        <a:pt x="180919" y="2308317"/>
                        <a:pt x="181452" y="2304968"/>
                        <a:pt x="183275" y="2301473"/>
                      </a:cubicBezTo>
                      <a:lnTo>
                        <a:pt x="185415" y="2298953"/>
                      </a:lnTo>
                      <a:lnTo>
                        <a:pt x="150355" y="2229918"/>
                      </a:lnTo>
                      <a:cubicBezTo>
                        <a:pt x="55429" y="2001649"/>
                        <a:pt x="0" y="1726466"/>
                        <a:pt x="0" y="1430251"/>
                      </a:cubicBezTo>
                      <a:cubicBezTo>
                        <a:pt x="0" y="640345"/>
                        <a:pt x="394158" y="0"/>
                        <a:pt x="880376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99"/>
                    </a:gs>
                    <a:gs pos="74000">
                      <a:srgbClr val="99FF99"/>
                    </a:gs>
                    <a:gs pos="100000">
                      <a:srgbClr val="3399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56D662D9-CA5A-4441-B496-0A6F5F4E84A4}"/>
                    </a:ext>
                  </a:extLst>
                </p:cNvPr>
                <p:cNvSpPr/>
                <p:nvPr/>
              </p:nvSpPr>
              <p:spPr>
                <a:xfrm rot="4095965">
                  <a:off x="3441636" y="2953015"/>
                  <a:ext cx="154519" cy="18094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3BA47FB9-3C6D-4353-91F3-E5E88AA735C1}"/>
                    </a:ext>
                  </a:extLst>
                </p:cNvPr>
                <p:cNvSpPr/>
                <p:nvPr/>
              </p:nvSpPr>
              <p:spPr>
                <a:xfrm rot="12002753">
                  <a:off x="2980298" y="3746888"/>
                  <a:ext cx="102549" cy="12033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F7CB28AF-9368-4AE1-85A7-677B2CE57883}"/>
                    </a:ext>
                  </a:extLst>
                </p:cNvPr>
                <p:cNvSpPr/>
                <p:nvPr/>
              </p:nvSpPr>
              <p:spPr>
                <a:xfrm rot="13694932">
                  <a:off x="3108846" y="2783209"/>
                  <a:ext cx="102549" cy="119861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8AC0A0A5-0364-4F19-A26F-D9D82827D491}"/>
                    </a:ext>
                  </a:extLst>
                </p:cNvPr>
                <p:cNvSpPr/>
                <p:nvPr/>
              </p:nvSpPr>
              <p:spPr>
                <a:xfrm rot="15196284">
                  <a:off x="3525332" y="2503308"/>
                  <a:ext cx="71121" cy="121842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9E2B5F6C-02A6-4AA9-91F5-5CF804DB4F9C}"/>
                    </a:ext>
                  </a:extLst>
                </p:cNvPr>
                <p:cNvSpPr/>
                <p:nvPr/>
              </p:nvSpPr>
              <p:spPr>
                <a:xfrm rot="8015691">
                  <a:off x="3289343" y="3623588"/>
                  <a:ext cx="95135" cy="16372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A28679B5-BB41-4DB9-AB77-A44FE05D7E2E}"/>
                    </a:ext>
                  </a:extLst>
                </p:cNvPr>
                <p:cNvSpPr/>
                <p:nvPr/>
              </p:nvSpPr>
              <p:spPr>
                <a:xfrm rot="6269207">
                  <a:off x="3753835" y="3890287"/>
                  <a:ext cx="95135" cy="16372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91781FAF-95CB-4C55-BC7E-28D8BACB6897}"/>
                    </a:ext>
                  </a:extLst>
                </p:cNvPr>
                <p:cNvSpPr/>
                <p:nvPr/>
              </p:nvSpPr>
              <p:spPr>
                <a:xfrm rot="5400000">
                  <a:off x="4035014" y="3617315"/>
                  <a:ext cx="95135" cy="16372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844C20C6-2B44-4644-8BB5-2A2AF99DC5CC}"/>
                    </a:ext>
                  </a:extLst>
                </p:cNvPr>
                <p:cNvSpPr/>
                <p:nvPr/>
              </p:nvSpPr>
              <p:spPr>
                <a:xfrm rot="6276716">
                  <a:off x="3701336" y="2640112"/>
                  <a:ext cx="191563" cy="265300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9C68B5E3-477A-4D7F-A039-0BFAF1C58A7B}"/>
                    </a:ext>
                  </a:extLst>
                </p:cNvPr>
                <p:cNvSpPr/>
                <p:nvPr/>
              </p:nvSpPr>
              <p:spPr>
                <a:xfrm rot="201157">
                  <a:off x="4012959" y="3452222"/>
                  <a:ext cx="84014" cy="149839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B7916045-05E4-43CB-9E87-F58E2D9B492C}"/>
                    </a:ext>
                  </a:extLst>
                </p:cNvPr>
                <p:cNvSpPr/>
                <p:nvPr/>
              </p:nvSpPr>
              <p:spPr>
                <a:xfrm rot="1815580">
                  <a:off x="2735931" y="3110114"/>
                  <a:ext cx="124659" cy="10855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4687">
                      <a:moveTo>
                        <a:pt x="200028" y="0"/>
                      </a:moveTo>
                      <a:cubicBezTo>
                        <a:pt x="329542" y="40122"/>
                        <a:pt x="347358" y="174267"/>
                        <a:pt x="404818" y="275925"/>
                      </a:cubicBezTo>
                      <a:cubicBezTo>
                        <a:pt x="406407" y="355994"/>
                        <a:pt x="344864" y="496593"/>
                        <a:pt x="292079" y="494526"/>
                      </a:cubicBezTo>
                      <a:cubicBezTo>
                        <a:pt x="239294" y="492459"/>
                        <a:pt x="232299" y="477838"/>
                        <a:pt x="202409" y="477838"/>
                      </a:cubicBezTo>
                      <a:cubicBezTo>
                        <a:pt x="172519" y="483401"/>
                        <a:pt x="164061" y="488963"/>
                        <a:pt x="112740" y="494526"/>
                      </a:cubicBezTo>
                      <a:cubicBezTo>
                        <a:pt x="61419" y="500089"/>
                        <a:pt x="-261" y="360727"/>
                        <a:pt x="0" y="275925"/>
                      </a:cubicBezTo>
                      <a:cubicBezTo>
                        <a:pt x="51806" y="186899"/>
                        <a:pt x="91426" y="31922"/>
                        <a:pt x="200028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C8777AB6-0BBF-4CDA-8C21-47871F423FB9}"/>
                    </a:ext>
                  </a:extLst>
                </p:cNvPr>
                <p:cNvSpPr/>
                <p:nvPr/>
              </p:nvSpPr>
              <p:spPr>
                <a:xfrm rot="15186600">
                  <a:off x="2734012" y="3340885"/>
                  <a:ext cx="124659" cy="10855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4687">
                      <a:moveTo>
                        <a:pt x="200028" y="0"/>
                      </a:moveTo>
                      <a:cubicBezTo>
                        <a:pt x="329542" y="40122"/>
                        <a:pt x="347358" y="174267"/>
                        <a:pt x="404818" y="275925"/>
                      </a:cubicBezTo>
                      <a:cubicBezTo>
                        <a:pt x="406407" y="355994"/>
                        <a:pt x="344864" y="496593"/>
                        <a:pt x="292079" y="494526"/>
                      </a:cubicBezTo>
                      <a:cubicBezTo>
                        <a:pt x="239294" y="492459"/>
                        <a:pt x="232299" y="477838"/>
                        <a:pt x="202409" y="477838"/>
                      </a:cubicBezTo>
                      <a:cubicBezTo>
                        <a:pt x="172519" y="483401"/>
                        <a:pt x="164061" y="488963"/>
                        <a:pt x="112740" y="494526"/>
                      </a:cubicBezTo>
                      <a:cubicBezTo>
                        <a:pt x="61419" y="500089"/>
                        <a:pt x="-261" y="360727"/>
                        <a:pt x="0" y="275925"/>
                      </a:cubicBezTo>
                      <a:cubicBezTo>
                        <a:pt x="51806" y="186899"/>
                        <a:pt x="91426" y="31922"/>
                        <a:pt x="200028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109E6BDA-2F6C-4257-9455-B4FF8965FD12}"/>
                  </a:ext>
                </a:extLst>
              </p:cNvPr>
              <p:cNvGrpSpPr/>
              <p:nvPr/>
            </p:nvGrpSpPr>
            <p:grpSpPr>
              <a:xfrm rot="1265401" flipH="1">
                <a:off x="3111152" y="2818811"/>
                <a:ext cx="1203485" cy="2191142"/>
                <a:chOff x="2803592" y="2244321"/>
                <a:chExt cx="1569617" cy="2591257"/>
              </a:xfrm>
            </p:grpSpPr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EB6216BB-996C-47CF-BEB6-58D613A5AB5B}"/>
                    </a:ext>
                  </a:extLst>
                </p:cNvPr>
                <p:cNvSpPr/>
                <p:nvPr/>
              </p:nvSpPr>
              <p:spPr>
                <a:xfrm>
                  <a:off x="3648810" y="2476076"/>
                  <a:ext cx="129036" cy="203731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4687">
                      <a:moveTo>
                        <a:pt x="200028" y="0"/>
                      </a:moveTo>
                      <a:cubicBezTo>
                        <a:pt x="329542" y="40122"/>
                        <a:pt x="347358" y="174267"/>
                        <a:pt x="404818" y="275925"/>
                      </a:cubicBezTo>
                      <a:cubicBezTo>
                        <a:pt x="406407" y="355994"/>
                        <a:pt x="344864" y="496593"/>
                        <a:pt x="292079" y="494526"/>
                      </a:cubicBezTo>
                      <a:cubicBezTo>
                        <a:pt x="239294" y="492459"/>
                        <a:pt x="232299" y="477838"/>
                        <a:pt x="202409" y="477838"/>
                      </a:cubicBezTo>
                      <a:cubicBezTo>
                        <a:pt x="172519" y="483401"/>
                        <a:pt x="164061" y="488963"/>
                        <a:pt x="112740" y="494526"/>
                      </a:cubicBezTo>
                      <a:cubicBezTo>
                        <a:pt x="61419" y="500089"/>
                        <a:pt x="-261" y="360727"/>
                        <a:pt x="0" y="275925"/>
                      </a:cubicBezTo>
                      <a:cubicBezTo>
                        <a:pt x="51806" y="186899"/>
                        <a:pt x="91426" y="31922"/>
                        <a:pt x="200028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4B5C42DE-EAE6-44AC-8D5E-A34B39D2AAF0}"/>
                    </a:ext>
                  </a:extLst>
                </p:cNvPr>
                <p:cNvSpPr/>
                <p:nvPr/>
              </p:nvSpPr>
              <p:spPr>
                <a:xfrm rot="4773898">
                  <a:off x="3815608" y="2510952"/>
                  <a:ext cx="141242" cy="26535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10C6C0EC-5065-4000-8F7E-F808D87991D0}"/>
                    </a:ext>
                  </a:extLst>
                </p:cNvPr>
                <p:cNvSpPr/>
                <p:nvPr/>
              </p:nvSpPr>
              <p:spPr>
                <a:xfrm rot="17006378">
                  <a:off x="3075278" y="3298946"/>
                  <a:ext cx="154028" cy="234789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65F92AB6-0540-47EA-9397-E5232C2B657E}"/>
                    </a:ext>
                  </a:extLst>
                </p:cNvPr>
                <p:cNvSpPr/>
                <p:nvPr/>
              </p:nvSpPr>
              <p:spPr>
                <a:xfrm rot="20802130">
                  <a:off x="3340335" y="2830579"/>
                  <a:ext cx="100471" cy="18068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0BCB7E60-C15F-41BE-8F97-D2BEE7C68340}"/>
                    </a:ext>
                  </a:extLst>
                </p:cNvPr>
                <p:cNvSpPr/>
                <p:nvPr/>
              </p:nvSpPr>
              <p:spPr>
                <a:xfrm rot="13533628">
                  <a:off x="3136658" y="3096622"/>
                  <a:ext cx="84014" cy="149839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0333456C-D215-4C8C-B7A8-58ACC625E3F8}"/>
                    </a:ext>
                  </a:extLst>
                </p:cNvPr>
                <p:cNvSpPr/>
                <p:nvPr/>
              </p:nvSpPr>
              <p:spPr>
                <a:xfrm rot="17445795">
                  <a:off x="3492259" y="3896722"/>
                  <a:ext cx="84014" cy="149839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961A8F94-89F9-409C-9451-D6BAA5853605}"/>
                    </a:ext>
                  </a:extLst>
                </p:cNvPr>
                <p:cNvSpPr/>
                <p:nvPr/>
              </p:nvSpPr>
              <p:spPr>
                <a:xfrm rot="5400000">
                  <a:off x="3405454" y="3193425"/>
                  <a:ext cx="157685" cy="266454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F74233A2-DC80-4B8A-8579-4E202FD35717}"/>
                    </a:ext>
                  </a:extLst>
                </p:cNvPr>
                <p:cNvSpPr/>
                <p:nvPr/>
              </p:nvSpPr>
              <p:spPr>
                <a:xfrm rot="16381091">
                  <a:off x="3359713" y="2642429"/>
                  <a:ext cx="157685" cy="266454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16C41B92-96F1-4237-B97E-D2356F0852CE}"/>
                    </a:ext>
                  </a:extLst>
                </p:cNvPr>
                <p:cNvSpPr/>
                <p:nvPr/>
              </p:nvSpPr>
              <p:spPr>
                <a:xfrm rot="201157">
                  <a:off x="3736362" y="3663063"/>
                  <a:ext cx="106876" cy="193698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1996A78A-8334-496A-B7C3-FA650CE63629}"/>
                    </a:ext>
                  </a:extLst>
                </p:cNvPr>
                <p:cNvSpPr/>
                <p:nvPr/>
              </p:nvSpPr>
              <p:spPr>
                <a:xfrm rot="1071681">
                  <a:off x="4064645" y="3125071"/>
                  <a:ext cx="308564" cy="371697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5CC4E368-2F98-4CE3-B995-1EF7B5EECB53}"/>
                    </a:ext>
                  </a:extLst>
                </p:cNvPr>
                <p:cNvSpPr/>
                <p:nvPr/>
              </p:nvSpPr>
              <p:spPr>
                <a:xfrm rot="4625320">
                  <a:off x="3870172" y="2306583"/>
                  <a:ext cx="335082" cy="436843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4687">
                      <a:moveTo>
                        <a:pt x="200028" y="0"/>
                      </a:moveTo>
                      <a:cubicBezTo>
                        <a:pt x="329542" y="40122"/>
                        <a:pt x="347358" y="174267"/>
                        <a:pt x="404818" y="275925"/>
                      </a:cubicBezTo>
                      <a:cubicBezTo>
                        <a:pt x="406407" y="355994"/>
                        <a:pt x="344864" y="496593"/>
                        <a:pt x="292079" y="494526"/>
                      </a:cubicBezTo>
                      <a:cubicBezTo>
                        <a:pt x="239294" y="492459"/>
                        <a:pt x="232299" y="477838"/>
                        <a:pt x="202409" y="477838"/>
                      </a:cubicBezTo>
                      <a:cubicBezTo>
                        <a:pt x="172519" y="483401"/>
                        <a:pt x="164061" y="488963"/>
                        <a:pt x="112740" y="494526"/>
                      </a:cubicBezTo>
                      <a:cubicBezTo>
                        <a:pt x="61419" y="500089"/>
                        <a:pt x="-261" y="360727"/>
                        <a:pt x="0" y="275925"/>
                      </a:cubicBezTo>
                      <a:cubicBezTo>
                        <a:pt x="51806" y="186899"/>
                        <a:pt x="91426" y="31922"/>
                        <a:pt x="200028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39F32D97-269F-4C67-85A4-48194C8D8185}"/>
                    </a:ext>
                  </a:extLst>
                </p:cNvPr>
                <p:cNvSpPr/>
                <p:nvPr/>
              </p:nvSpPr>
              <p:spPr>
                <a:xfrm rot="8775299">
                  <a:off x="3649699" y="2440956"/>
                  <a:ext cx="71121" cy="121842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71AABAE8-F2C6-47B4-9A3C-2AE1E35CFB8A}"/>
                    </a:ext>
                  </a:extLst>
                </p:cNvPr>
                <p:cNvSpPr/>
                <p:nvPr/>
              </p:nvSpPr>
              <p:spPr>
                <a:xfrm rot="9000000">
                  <a:off x="3243282" y="2853675"/>
                  <a:ext cx="71121" cy="121842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D37F30F4-023C-44AC-A411-3319906634CD}"/>
                    </a:ext>
                  </a:extLst>
                </p:cNvPr>
                <p:cNvSpPr/>
                <p:nvPr/>
              </p:nvSpPr>
              <p:spPr>
                <a:xfrm rot="3499302">
                  <a:off x="3698820" y="2234470"/>
                  <a:ext cx="145388" cy="165089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157F7464-8767-46F4-A413-6946C5B14D26}"/>
                    </a:ext>
                  </a:extLst>
                </p:cNvPr>
                <p:cNvSpPr/>
                <p:nvPr/>
              </p:nvSpPr>
              <p:spPr>
                <a:xfrm rot="2374914">
                  <a:off x="3211598" y="2450210"/>
                  <a:ext cx="172240" cy="203493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381 h 495068"/>
                    <a:gd name="connsiteX1" fmla="*/ 404818 w 404848"/>
                    <a:gd name="connsiteY1" fmla="*/ 276306 h 495068"/>
                    <a:gd name="connsiteX2" fmla="*/ 292079 w 404848"/>
                    <a:gd name="connsiteY2" fmla="*/ 494907 h 495068"/>
                    <a:gd name="connsiteX3" fmla="*/ 202409 w 404848"/>
                    <a:gd name="connsiteY3" fmla="*/ 478219 h 495068"/>
                    <a:gd name="connsiteX4" fmla="*/ 112740 w 404848"/>
                    <a:gd name="connsiteY4" fmla="*/ 494907 h 495068"/>
                    <a:gd name="connsiteX5" fmla="*/ 0 w 404848"/>
                    <a:gd name="connsiteY5" fmla="*/ 276306 h 495068"/>
                    <a:gd name="connsiteX6" fmla="*/ 200028 w 404848"/>
                    <a:gd name="connsiteY6" fmla="*/ 381 h 495068"/>
                    <a:gd name="connsiteX0" fmla="*/ 201653 w 404848"/>
                    <a:gd name="connsiteY0" fmla="*/ 662 h 412865"/>
                    <a:gd name="connsiteX1" fmla="*/ 404818 w 404848"/>
                    <a:gd name="connsiteY1" fmla="*/ 194103 h 412865"/>
                    <a:gd name="connsiteX2" fmla="*/ 292079 w 404848"/>
                    <a:gd name="connsiteY2" fmla="*/ 412704 h 412865"/>
                    <a:gd name="connsiteX3" fmla="*/ 202409 w 404848"/>
                    <a:gd name="connsiteY3" fmla="*/ 396016 h 412865"/>
                    <a:gd name="connsiteX4" fmla="*/ 112740 w 404848"/>
                    <a:gd name="connsiteY4" fmla="*/ 412704 h 412865"/>
                    <a:gd name="connsiteX5" fmla="*/ 0 w 404848"/>
                    <a:gd name="connsiteY5" fmla="*/ 194103 h 412865"/>
                    <a:gd name="connsiteX6" fmla="*/ 201653 w 404848"/>
                    <a:gd name="connsiteY6" fmla="*/ 662 h 412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12865">
                      <a:moveTo>
                        <a:pt x="201653" y="662"/>
                      </a:moveTo>
                      <a:cubicBezTo>
                        <a:pt x="328478" y="-9190"/>
                        <a:pt x="347358" y="92445"/>
                        <a:pt x="404818" y="194103"/>
                      </a:cubicBezTo>
                      <a:cubicBezTo>
                        <a:pt x="406407" y="274172"/>
                        <a:pt x="344864" y="414771"/>
                        <a:pt x="292079" y="412704"/>
                      </a:cubicBezTo>
                      <a:cubicBezTo>
                        <a:pt x="239294" y="410637"/>
                        <a:pt x="232299" y="396016"/>
                        <a:pt x="202409" y="396016"/>
                      </a:cubicBezTo>
                      <a:cubicBezTo>
                        <a:pt x="172519" y="401579"/>
                        <a:pt x="164061" y="407141"/>
                        <a:pt x="112740" y="412704"/>
                      </a:cubicBezTo>
                      <a:cubicBezTo>
                        <a:pt x="61419" y="418267"/>
                        <a:pt x="-261" y="278905"/>
                        <a:pt x="0" y="194103"/>
                      </a:cubicBezTo>
                      <a:cubicBezTo>
                        <a:pt x="51806" y="105077"/>
                        <a:pt x="74828" y="10514"/>
                        <a:pt x="201653" y="66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2491FE82-63E5-4AD5-881C-74990FA19EB5}"/>
                    </a:ext>
                  </a:extLst>
                </p:cNvPr>
                <p:cNvSpPr/>
                <p:nvPr/>
              </p:nvSpPr>
              <p:spPr>
                <a:xfrm rot="10053558">
                  <a:off x="2922704" y="3509686"/>
                  <a:ext cx="252254" cy="655935"/>
                </a:xfrm>
                <a:custGeom>
                  <a:avLst/>
                  <a:gdLst>
                    <a:gd name="connsiteX0" fmla="*/ 0 w 474317"/>
                    <a:gd name="connsiteY0" fmla="*/ 0 h 1716074"/>
                    <a:gd name="connsiteX1" fmla="*/ 99182 w 474317"/>
                    <a:gd name="connsiteY1" fmla="*/ 0 h 1716074"/>
                    <a:gd name="connsiteX2" fmla="*/ 106170 w 474317"/>
                    <a:gd name="connsiteY2" fmla="*/ 296676 h 1716074"/>
                    <a:gd name="connsiteX3" fmla="*/ 474317 w 474317"/>
                    <a:gd name="connsiteY3" fmla="*/ 1716074 h 1716074"/>
                    <a:gd name="connsiteX4" fmla="*/ 9503 w 474317"/>
                    <a:gd name="connsiteY4" fmla="*/ 341939 h 1716074"/>
                    <a:gd name="connsiteX5" fmla="*/ 0 w 474317"/>
                    <a:gd name="connsiteY5" fmla="*/ 0 h 1716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4317" h="1716074">
                      <a:moveTo>
                        <a:pt x="0" y="0"/>
                      </a:moveTo>
                      <a:lnTo>
                        <a:pt x="99182" y="0"/>
                      </a:lnTo>
                      <a:lnTo>
                        <a:pt x="106170" y="296676"/>
                      </a:lnTo>
                      <a:cubicBezTo>
                        <a:pt x="138907" y="984800"/>
                        <a:pt x="281878" y="1550831"/>
                        <a:pt x="474317" y="1716074"/>
                      </a:cubicBezTo>
                      <a:cubicBezTo>
                        <a:pt x="245038" y="1716074"/>
                        <a:pt x="53744" y="1126156"/>
                        <a:pt x="9503" y="34193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99"/>
                    </a:gs>
                    <a:gs pos="80000">
                      <a:srgbClr val="99FF99"/>
                    </a:gs>
                    <a:gs pos="100000">
                      <a:srgbClr val="339933"/>
                    </a:gs>
                  </a:gsLst>
                  <a:lin ang="135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01E45626-A77E-4195-B991-F9595962CDC2}"/>
                    </a:ext>
                  </a:extLst>
                </p:cNvPr>
                <p:cNvSpPr/>
                <p:nvPr/>
              </p:nvSpPr>
              <p:spPr>
                <a:xfrm rot="9825137" flipH="1">
                  <a:off x="3173313" y="2565649"/>
                  <a:ext cx="224921" cy="755229"/>
                </a:xfrm>
                <a:custGeom>
                  <a:avLst/>
                  <a:gdLst>
                    <a:gd name="connsiteX0" fmla="*/ 0 w 474317"/>
                    <a:gd name="connsiteY0" fmla="*/ 0 h 1716074"/>
                    <a:gd name="connsiteX1" fmla="*/ 99182 w 474317"/>
                    <a:gd name="connsiteY1" fmla="*/ 0 h 1716074"/>
                    <a:gd name="connsiteX2" fmla="*/ 106170 w 474317"/>
                    <a:gd name="connsiteY2" fmla="*/ 296676 h 1716074"/>
                    <a:gd name="connsiteX3" fmla="*/ 474317 w 474317"/>
                    <a:gd name="connsiteY3" fmla="*/ 1716074 h 1716074"/>
                    <a:gd name="connsiteX4" fmla="*/ 9503 w 474317"/>
                    <a:gd name="connsiteY4" fmla="*/ 341939 h 1716074"/>
                    <a:gd name="connsiteX5" fmla="*/ 0 w 474317"/>
                    <a:gd name="connsiteY5" fmla="*/ 0 h 1716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4317" h="1716074">
                      <a:moveTo>
                        <a:pt x="0" y="0"/>
                      </a:moveTo>
                      <a:lnTo>
                        <a:pt x="99182" y="0"/>
                      </a:lnTo>
                      <a:lnTo>
                        <a:pt x="106170" y="296676"/>
                      </a:lnTo>
                      <a:cubicBezTo>
                        <a:pt x="138907" y="984800"/>
                        <a:pt x="281878" y="1550831"/>
                        <a:pt x="474317" y="1716074"/>
                      </a:cubicBezTo>
                      <a:cubicBezTo>
                        <a:pt x="245038" y="1716074"/>
                        <a:pt x="53744" y="1126156"/>
                        <a:pt x="9503" y="34193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99"/>
                    </a:gs>
                    <a:gs pos="80000">
                      <a:srgbClr val="99FF99"/>
                    </a:gs>
                    <a:gs pos="100000">
                      <a:srgbClr val="339933"/>
                    </a:gs>
                  </a:gsLst>
                  <a:lin ang="135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7C5F7800-20FC-47E0-B727-66BF0AB0D683}"/>
                    </a:ext>
                  </a:extLst>
                </p:cNvPr>
                <p:cNvSpPr/>
                <p:nvPr/>
              </p:nvSpPr>
              <p:spPr>
                <a:xfrm rot="14176224">
                  <a:off x="3587504" y="3193669"/>
                  <a:ext cx="278368" cy="1278308"/>
                </a:xfrm>
                <a:custGeom>
                  <a:avLst/>
                  <a:gdLst>
                    <a:gd name="connsiteX0" fmla="*/ 0 w 474317"/>
                    <a:gd name="connsiteY0" fmla="*/ 0 h 1716074"/>
                    <a:gd name="connsiteX1" fmla="*/ 99182 w 474317"/>
                    <a:gd name="connsiteY1" fmla="*/ 0 h 1716074"/>
                    <a:gd name="connsiteX2" fmla="*/ 106170 w 474317"/>
                    <a:gd name="connsiteY2" fmla="*/ 296676 h 1716074"/>
                    <a:gd name="connsiteX3" fmla="*/ 474317 w 474317"/>
                    <a:gd name="connsiteY3" fmla="*/ 1716074 h 1716074"/>
                    <a:gd name="connsiteX4" fmla="*/ 9503 w 474317"/>
                    <a:gd name="connsiteY4" fmla="*/ 341939 h 1716074"/>
                    <a:gd name="connsiteX5" fmla="*/ 0 w 474317"/>
                    <a:gd name="connsiteY5" fmla="*/ 0 h 1716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4317" h="1716074">
                      <a:moveTo>
                        <a:pt x="0" y="0"/>
                      </a:moveTo>
                      <a:lnTo>
                        <a:pt x="99182" y="0"/>
                      </a:lnTo>
                      <a:lnTo>
                        <a:pt x="106170" y="296676"/>
                      </a:lnTo>
                      <a:cubicBezTo>
                        <a:pt x="138907" y="984800"/>
                        <a:pt x="281878" y="1550831"/>
                        <a:pt x="474317" y="1716074"/>
                      </a:cubicBezTo>
                      <a:cubicBezTo>
                        <a:pt x="245038" y="1716074"/>
                        <a:pt x="53744" y="1126156"/>
                        <a:pt x="9503" y="34193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99"/>
                    </a:gs>
                    <a:gs pos="80000">
                      <a:srgbClr val="99FF99"/>
                    </a:gs>
                    <a:gs pos="100000">
                      <a:srgbClr val="339933"/>
                    </a:gs>
                  </a:gsLst>
                  <a:lin ang="135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4495B744-C206-4633-AE4F-2485A82DCD67}"/>
                    </a:ext>
                  </a:extLst>
                </p:cNvPr>
                <p:cNvSpPr/>
                <p:nvPr/>
              </p:nvSpPr>
              <p:spPr>
                <a:xfrm rot="10800000" flipH="1">
                  <a:off x="3565626" y="2326278"/>
                  <a:ext cx="199291" cy="462317"/>
                </a:xfrm>
                <a:custGeom>
                  <a:avLst/>
                  <a:gdLst>
                    <a:gd name="connsiteX0" fmla="*/ 0 w 474317"/>
                    <a:gd name="connsiteY0" fmla="*/ 0 h 1716074"/>
                    <a:gd name="connsiteX1" fmla="*/ 99182 w 474317"/>
                    <a:gd name="connsiteY1" fmla="*/ 0 h 1716074"/>
                    <a:gd name="connsiteX2" fmla="*/ 106170 w 474317"/>
                    <a:gd name="connsiteY2" fmla="*/ 296676 h 1716074"/>
                    <a:gd name="connsiteX3" fmla="*/ 474317 w 474317"/>
                    <a:gd name="connsiteY3" fmla="*/ 1716074 h 1716074"/>
                    <a:gd name="connsiteX4" fmla="*/ 9503 w 474317"/>
                    <a:gd name="connsiteY4" fmla="*/ 341939 h 1716074"/>
                    <a:gd name="connsiteX5" fmla="*/ 0 w 474317"/>
                    <a:gd name="connsiteY5" fmla="*/ 0 h 1716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4317" h="1716074">
                      <a:moveTo>
                        <a:pt x="0" y="0"/>
                      </a:moveTo>
                      <a:lnTo>
                        <a:pt x="99182" y="0"/>
                      </a:lnTo>
                      <a:lnTo>
                        <a:pt x="106170" y="296676"/>
                      </a:lnTo>
                      <a:cubicBezTo>
                        <a:pt x="138907" y="984800"/>
                        <a:pt x="281878" y="1550831"/>
                        <a:pt x="474317" y="1716074"/>
                      </a:cubicBezTo>
                      <a:cubicBezTo>
                        <a:pt x="245038" y="1716074"/>
                        <a:pt x="53744" y="1126156"/>
                        <a:pt x="9503" y="34193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99"/>
                    </a:gs>
                    <a:gs pos="80000">
                      <a:srgbClr val="99FF99"/>
                    </a:gs>
                    <a:gs pos="100000">
                      <a:srgbClr val="339933"/>
                    </a:gs>
                  </a:gsLst>
                  <a:lin ang="135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799A3E92-7C91-4228-83C3-2CB92E8C6445}"/>
                    </a:ext>
                  </a:extLst>
                </p:cNvPr>
                <p:cNvSpPr/>
                <p:nvPr/>
              </p:nvSpPr>
              <p:spPr>
                <a:xfrm>
                  <a:off x="3178858" y="2514020"/>
                  <a:ext cx="880376" cy="2321558"/>
                </a:xfrm>
                <a:custGeom>
                  <a:avLst/>
                  <a:gdLst>
                    <a:gd name="connsiteX0" fmla="*/ 880376 w 880376"/>
                    <a:gd name="connsiteY0" fmla="*/ 0 h 2321558"/>
                    <a:gd name="connsiteX1" fmla="*/ 102450 w 880376"/>
                    <a:gd name="connsiteY1" fmla="*/ 1430252 h 2321558"/>
                    <a:gd name="connsiteX2" fmla="*/ 231438 w 880376"/>
                    <a:gd name="connsiteY2" fmla="*/ 2178826 h 2321558"/>
                    <a:gd name="connsiteX3" fmla="*/ 271173 w 880376"/>
                    <a:gd name="connsiteY3" fmla="*/ 2266392 h 2321558"/>
                    <a:gd name="connsiteX4" fmla="*/ 281288 w 880376"/>
                    <a:gd name="connsiteY4" fmla="*/ 2268661 h 2321558"/>
                    <a:gd name="connsiteX5" fmla="*/ 288292 w 880376"/>
                    <a:gd name="connsiteY5" fmla="*/ 2275700 h 2321558"/>
                    <a:gd name="connsiteX6" fmla="*/ 242363 w 880376"/>
                    <a:gd name="connsiteY6" fmla="*/ 2315183 h 2321558"/>
                    <a:gd name="connsiteX7" fmla="*/ 181921 w 880376"/>
                    <a:gd name="connsiteY7" fmla="*/ 2311310 h 2321558"/>
                    <a:gd name="connsiteX8" fmla="*/ 183275 w 880376"/>
                    <a:gd name="connsiteY8" fmla="*/ 2301473 h 2321558"/>
                    <a:gd name="connsiteX9" fmla="*/ 185415 w 880376"/>
                    <a:gd name="connsiteY9" fmla="*/ 2298953 h 2321558"/>
                    <a:gd name="connsiteX10" fmla="*/ 150355 w 880376"/>
                    <a:gd name="connsiteY10" fmla="*/ 2229918 h 2321558"/>
                    <a:gd name="connsiteX11" fmla="*/ 0 w 880376"/>
                    <a:gd name="connsiteY11" fmla="*/ 1430251 h 2321558"/>
                    <a:gd name="connsiteX12" fmla="*/ 880376 w 880376"/>
                    <a:gd name="connsiteY12" fmla="*/ 0 h 23215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80376" h="2321558">
                      <a:moveTo>
                        <a:pt x="880376" y="0"/>
                      </a:moveTo>
                      <a:cubicBezTo>
                        <a:pt x="436062" y="89530"/>
                        <a:pt x="102450" y="702892"/>
                        <a:pt x="102450" y="1430252"/>
                      </a:cubicBezTo>
                      <a:cubicBezTo>
                        <a:pt x="102450" y="1703012"/>
                        <a:pt x="149364" y="1959741"/>
                        <a:pt x="231438" y="2178826"/>
                      </a:cubicBezTo>
                      <a:lnTo>
                        <a:pt x="271173" y="2266392"/>
                      </a:lnTo>
                      <a:lnTo>
                        <a:pt x="281288" y="2268661"/>
                      </a:lnTo>
                      <a:cubicBezTo>
                        <a:pt x="284847" y="2270354"/>
                        <a:pt x="287290" y="2272707"/>
                        <a:pt x="288292" y="2275700"/>
                      </a:cubicBezTo>
                      <a:cubicBezTo>
                        <a:pt x="292300" y="2287672"/>
                        <a:pt x="271737" y="2305349"/>
                        <a:pt x="242363" y="2315183"/>
                      </a:cubicBezTo>
                      <a:cubicBezTo>
                        <a:pt x="212990" y="2325016"/>
                        <a:pt x="185929" y="2323282"/>
                        <a:pt x="181921" y="2311310"/>
                      </a:cubicBezTo>
                      <a:cubicBezTo>
                        <a:pt x="180919" y="2308317"/>
                        <a:pt x="181452" y="2304968"/>
                        <a:pt x="183275" y="2301473"/>
                      </a:cubicBezTo>
                      <a:lnTo>
                        <a:pt x="185415" y="2298953"/>
                      </a:lnTo>
                      <a:lnTo>
                        <a:pt x="150355" y="2229918"/>
                      </a:lnTo>
                      <a:cubicBezTo>
                        <a:pt x="55429" y="2001649"/>
                        <a:pt x="0" y="1726466"/>
                        <a:pt x="0" y="1430251"/>
                      </a:cubicBezTo>
                      <a:cubicBezTo>
                        <a:pt x="0" y="640345"/>
                        <a:pt x="394158" y="0"/>
                        <a:pt x="880376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99"/>
                    </a:gs>
                    <a:gs pos="74000">
                      <a:srgbClr val="99FF99"/>
                    </a:gs>
                    <a:gs pos="100000">
                      <a:srgbClr val="339933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C51C7FAC-97BD-4E48-B066-F3ECCDA6FAA9}"/>
                    </a:ext>
                  </a:extLst>
                </p:cNvPr>
                <p:cNvSpPr/>
                <p:nvPr/>
              </p:nvSpPr>
              <p:spPr>
                <a:xfrm rot="4095965">
                  <a:off x="3441636" y="2953015"/>
                  <a:ext cx="154519" cy="18094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64477C42-B3F6-4ABF-9722-0158E65D50BA}"/>
                    </a:ext>
                  </a:extLst>
                </p:cNvPr>
                <p:cNvSpPr/>
                <p:nvPr/>
              </p:nvSpPr>
              <p:spPr>
                <a:xfrm rot="20900593">
                  <a:off x="2803592" y="3447305"/>
                  <a:ext cx="102549" cy="12033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C8E71C93-BC26-4AF1-B0C2-AF260E8B354C}"/>
                    </a:ext>
                  </a:extLst>
                </p:cNvPr>
                <p:cNvSpPr/>
                <p:nvPr/>
              </p:nvSpPr>
              <p:spPr>
                <a:xfrm rot="13694932">
                  <a:off x="3108846" y="2783209"/>
                  <a:ext cx="102549" cy="119861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E34AE396-5517-4D10-A03F-BF99EF9EEB00}"/>
                    </a:ext>
                  </a:extLst>
                </p:cNvPr>
                <p:cNvSpPr/>
                <p:nvPr/>
              </p:nvSpPr>
              <p:spPr>
                <a:xfrm rot="15196284">
                  <a:off x="3525332" y="2503308"/>
                  <a:ext cx="71121" cy="121842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4B6BCF63-3053-4B5F-A49C-00B2BFC19117}"/>
                    </a:ext>
                  </a:extLst>
                </p:cNvPr>
                <p:cNvSpPr/>
                <p:nvPr/>
              </p:nvSpPr>
              <p:spPr>
                <a:xfrm rot="8015691">
                  <a:off x="3289343" y="3623588"/>
                  <a:ext cx="95135" cy="16372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60DF358E-016C-415C-AE75-9C02457BCBEA}"/>
                    </a:ext>
                  </a:extLst>
                </p:cNvPr>
                <p:cNvSpPr/>
                <p:nvPr/>
              </p:nvSpPr>
              <p:spPr>
                <a:xfrm rot="6269207">
                  <a:off x="3753835" y="3890287"/>
                  <a:ext cx="95135" cy="16372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4A90A2C5-A3BC-4639-ACF1-1789E0056A23}"/>
                    </a:ext>
                  </a:extLst>
                </p:cNvPr>
                <p:cNvSpPr/>
                <p:nvPr/>
              </p:nvSpPr>
              <p:spPr>
                <a:xfrm rot="5400000">
                  <a:off x="4035014" y="3617315"/>
                  <a:ext cx="95135" cy="163726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DE683536-FED7-425E-8F98-5F6384B5251C}"/>
                    </a:ext>
                  </a:extLst>
                </p:cNvPr>
                <p:cNvSpPr/>
                <p:nvPr/>
              </p:nvSpPr>
              <p:spPr>
                <a:xfrm rot="6276716">
                  <a:off x="3701336" y="2640112"/>
                  <a:ext cx="191563" cy="265300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76CEC415-9814-49E7-AA97-0969A9247C07}"/>
                    </a:ext>
                  </a:extLst>
                </p:cNvPr>
                <p:cNvSpPr/>
                <p:nvPr/>
              </p:nvSpPr>
              <p:spPr>
                <a:xfrm rot="201157">
                  <a:off x="4012959" y="3452222"/>
                  <a:ext cx="84014" cy="149839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33595B6E-5C3B-409A-BA51-260E199356C7}"/>
                    </a:ext>
                  </a:extLst>
                </p:cNvPr>
                <p:cNvSpPr/>
                <p:nvPr/>
              </p:nvSpPr>
              <p:spPr>
                <a:xfrm rot="14187205">
                  <a:off x="2972221" y="3694074"/>
                  <a:ext cx="77863" cy="158488"/>
                </a:xfrm>
                <a:custGeom>
                  <a:avLst/>
                  <a:gdLst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32366 w 404818"/>
                    <a:gd name="connsiteY8" fmla="*/ 479125 h 479125"/>
                    <a:gd name="connsiteX9" fmla="*/ 112740 w 404818"/>
                    <a:gd name="connsiteY9" fmla="*/ 470713 h 479125"/>
                    <a:gd name="connsiteX10" fmla="*/ 0 w 404818"/>
                    <a:gd name="connsiteY10" fmla="*/ 252112 h 479125"/>
                    <a:gd name="connsiteX11" fmla="*/ 186968 w 404818"/>
                    <a:gd name="connsiteY11" fmla="*/ 1699 h 479125"/>
                    <a:gd name="connsiteX0" fmla="*/ 202409 w 404818"/>
                    <a:gd name="connsiteY0" fmla="*/ 0 h 479125"/>
                    <a:gd name="connsiteX1" fmla="*/ 217850 w 404818"/>
                    <a:gd name="connsiteY1" fmla="*/ 1699 h 479125"/>
                    <a:gd name="connsiteX2" fmla="*/ 404818 w 404818"/>
                    <a:gd name="connsiteY2" fmla="*/ 252112 h 479125"/>
                    <a:gd name="connsiteX3" fmla="*/ 292079 w 404818"/>
                    <a:gd name="connsiteY3" fmla="*/ 470713 h 479125"/>
                    <a:gd name="connsiteX4" fmla="*/ 272452 w 404818"/>
                    <a:gd name="connsiteY4" fmla="*/ 479125 h 479125"/>
                    <a:gd name="connsiteX5" fmla="*/ 217850 w 404818"/>
                    <a:gd name="connsiteY5" fmla="*/ 455724 h 479125"/>
                    <a:gd name="connsiteX6" fmla="*/ 202409 w 404818"/>
                    <a:gd name="connsiteY6" fmla="*/ 454025 h 479125"/>
                    <a:gd name="connsiteX7" fmla="*/ 186968 w 404818"/>
                    <a:gd name="connsiteY7" fmla="*/ 455724 h 479125"/>
                    <a:gd name="connsiteX8" fmla="*/ 112740 w 404818"/>
                    <a:gd name="connsiteY8" fmla="*/ 470713 h 479125"/>
                    <a:gd name="connsiteX9" fmla="*/ 0 w 404818"/>
                    <a:gd name="connsiteY9" fmla="*/ 252112 h 479125"/>
                    <a:gd name="connsiteX10" fmla="*/ 186968 w 404818"/>
                    <a:gd name="connsiteY10" fmla="*/ 1699 h 479125"/>
                    <a:gd name="connsiteX11" fmla="*/ 202409 w 404818"/>
                    <a:gd name="connsiteY11" fmla="*/ 0 h 479125"/>
                    <a:gd name="connsiteX0" fmla="*/ 202409 w 404818"/>
                    <a:gd name="connsiteY0" fmla="*/ 0 h 470713"/>
                    <a:gd name="connsiteX1" fmla="*/ 217850 w 404818"/>
                    <a:gd name="connsiteY1" fmla="*/ 1699 h 470713"/>
                    <a:gd name="connsiteX2" fmla="*/ 404818 w 404818"/>
                    <a:gd name="connsiteY2" fmla="*/ 252112 h 470713"/>
                    <a:gd name="connsiteX3" fmla="*/ 292079 w 404818"/>
                    <a:gd name="connsiteY3" fmla="*/ 470713 h 470713"/>
                    <a:gd name="connsiteX4" fmla="*/ 217850 w 404818"/>
                    <a:gd name="connsiteY4" fmla="*/ 455724 h 470713"/>
                    <a:gd name="connsiteX5" fmla="*/ 202409 w 404818"/>
                    <a:gd name="connsiteY5" fmla="*/ 454025 h 470713"/>
                    <a:gd name="connsiteX6" fmla="*/ 186968 w 404818"/>
                    <a:gd name="connsiteY6" fmla="*/ 455724 h 470713"/>
                    <a:gd name="connsiteX7" fmla="*/ 112740 w 404818"/>
                    <a:gd name="connsiteY7" fmla="*/ 470713 h 470713"/>
                    <a:gd name="connsiteX8" fmla="*/ 0 w 404818"/>
                    <a:gd name="connsiteY8" fmla="*/ 252112 h 470713"/>
                    <a:gd name="connsiteX9" fmla="*/ 186968 w 404818"/>
                    <a:gd name="connsiteY9" fmla="*/ 1699 h 470713"/>
                    <a:gd name="connsiteX10" fmla="*/ 202409 w 404818"/>
                    <a:gd name="connsiteY10" fmla="*/ 0 h 470713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76"/>
                    <a:gd name="connsiteX1" fmla="*/ 217850 w 404818"/>
                    <a:gd name="connsiteY1" fmla="*/ 1699 h 471576"/>
                    <a:gd name="connsiteX2" fmla="*/ 404818 w 404818"/>
                    <a:gd name="connsiteY2" fmla="*/ 252112 h 471576"/>
                    <a:gd name="connsiteX3" fmla="*/ 292079 w 404818"/>
                    <a:gd name="connsiteY3" fmla="*/ 470713 h 471576"/>
                    <a:gd name="connsiteX4" fmla="*/ 217850 w 404818"/>
                    <a:gd name="connsiteY4" fmla="*/ 455724 h 471576"/>
                    <a:gd name="connsiteX5" fmla="*/ 202409 w 404818"/>
                    <a:gd name="connsiteY5" fmla="*/ 454025 h 471576"/>
                    <a:gd name="connsiteX6" fmla="*/ 186968 w 404818"/>
                    <a:gd name="connsiteY6" fmla="*/ 455724 h 471576"/>
                    <a:gd name="connsiteX7" fmla="*/ 112740 w 404818"/>
                    <a:gd name="connsiteY7" fmla="*/ 470713 h 471576"/>
                    <a:gd name="connsiteX8" fmla="*/ 0 w 404818"/>
                    <a:gd name="connsiteY8" fmla="*/ 252112 h 471576"/>
                    <a:gd name="connsiteX9" fmla="*/ 186968 w 404818"/>
                    <a:gd name="connsiteY9" fmla="*/ 1699 h 471576"/>
                    <a:gd name="connsiteX10" fmla="*/ 202409 w 404818"/>
                    <a:gd name="connsiteY10" fmla="*/ 0 h 471576"/>
                    <a:gd name="connsiteX0" fmla="*/ 202409 w 404818"/>
                    <a:gd name="connsiteY0" fmla="*/ 0 h 471522"/>
                    <a:gd name="connsiteX1" fmla="*/ 217850 w 404818"/>
                    <a:gd name="connsiteY1" fmla="*/ 1699 h 471522"/>
                    <a:gd name="connsiteX2" fmla="*/ 404818 w 404818"/>
                    <a:gd name="connsiteY2" fmla="*/ 252112 h 471522"/>
                    <a:gd name="connsiteX3" fmla="*/ 292079 w 404818"/>
                    <a:gd name="connsiteY3" fmla="*/ 470713 h 471522"/>
                    <a:gd name="connsiteX4" fmla="*/ 217850 w 404818"/>
                    <a:gd name="connsiteY4" fmla="*/ 455724 h 471522"/>
                    <a:gd name="connsiteX5" fmla="*/ 202409 w 404818"/>
                    <a:gd name="connsiteY5" fmla="*/ 454025 h 471522"/>
                    <a:gd name="connsiteX6" fmla="*/ 112740 w 404818"/>
                    <a:gd name="connsiteY6" fmla="*/ 470713 h 471522"/>
                    <a:gd name="connsiteX7" fmla="*/ 0 w 404818"/>
                    <a:gd name="connsiteY7" fmla="*/ 252112 h 471522"/>
                    <a:gd name="connsiteX8" fmla="*/ 186968 w 404818"/>
                    <a:gd name="connsiteY8" fmla="*/ 1699 h 471522"/>
                    <a:gd name="connsiteX9" fmla="*/ 202409 w 404818"/>
                    <a:gd name="connsiteY9" fmla="*/ 0 h 47152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82302"/>
                    <a:gd name="connsiteX1" fmla="*/ 217850 w 404818"/>
                    <a:gd name="connsiteY1" fmla="*/ 1699 h 482302"/>
                    <a:gd name="connsiteX2" fmla="*/ 404818 w 404818"/>
                    <a:gd name="connsiteY2" fmla="*/ 252112 h 482302"/>
                    <a:gd name="connsiteX3" fmla="*/ 292079 w 404818"/>
                    <a:gd name="connsiteY3" fmla="*/ 470713 h 482302"/>
                    <a:gd name="connsiteX4" fmla="*/ 202409 w 404818"/>
                    <a:gd name="connsiteY4" fmla="*/ 454025 h 482302"/>
                    <a:gd name="connsiteX5" fmla="*/ 112740 w 404818"/>
                    <a:gd name="connsiteY5" fmla="*/ 470713 h 482302"/>
                    <a:gd name="connsiteX6" fmla="*/ 0 w 404818"/>
                    <a:gd name="connsiteY6" fmla="*/ 252112 h 482302"/>
                    <a:gd name="connsiteX7" fmla="*/ 186968 w 404818"/>
                    <a:gd name="connsiteY7" fmla="*/ 1699 h 482302"/>
                    <a:gd name="connsiteX8" fmla="*/ 202409 w 404818"/>
                    <a:gd name="connsiteY8" fmla="*/ 0 h 482302"/>
                    <a:gd name="connsiteX0" fmla="*/ 202409 w 404818"/>
                    <a:gd name="connsiteY0" fmla="*/ 0 h 470883"/>
                    <a:gd name="connsiteX1" fmla="*/ 217850 w 404818"/>
                    <a:gd name="connsiteY1" fmla="*/ 1699 h 470883"/>
                    <a:gd name="connsiteX2" fmla="*/ 404818 w 404818"/>
                    <a:gd name="connsiteY2" fmla="*/ 252112 h 470883"/>
                    <a:gd name="connsiteX3" fmla="*/ 292079 w 404818"/>
                    <a:gd name="connsiteY3" fmla="*/ 470713 h 470883"/>
                    <a:gd name="connsiteX4" fmla="*/ 202409 w 404818"/>
                    <a:gd name="connsiteY4" fmla="*/ 454025 h 470883"/>
                    <a:gd name="connsiteX5" fmla="*/ 112740 w 404818"/>
                    <a:gd name="connsiteY5" fmla="*/ 470713 h 470883"/>
                    <a:gd name="connsiteX6" fmla="*/ 0 w 404818"/>
                    <a:gd name="connsiteY6" fmla="*/ 252112 h 470883"/>
                    <a:gd name="connsiteX7" fmla="*/ 186968 w 404818"/>
                    <a:gd name="connsiteY7" fmla="*/ 1699 h 470883"/>
                    <a:gd name="connsiteX8" fmla="*/ 202409 w 404818"/>
                    <a:gd name="connsiteY8" fmla="*/ 0 h 470883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186968 w 404818"/>
                    <a:gd name="connsiteY7" fmla="*/ 25512 h 494696"/>
                    <a:gd name="connsiteX8" fmla="*/ 200028 w 404818"/>
                    <a:gd name="connsiteY8" fmla="*/ 0 h 494696"/>
                    <a:gd name="connsiteX0" fmla="*/ 200028 w 404818"/>
                    <a:gd name="connsiteY0" fmla="*/ 0 h 494696"/>
                    <a:gd name="connsiteX1" fmla="*/ 217850 w 404818"/>
                    <a:gd name="connsiteY1" fmla="*/ 25512 h 494696"/>
                    <a:gd name="connsiteX2" fmla="*/ 404818 w 404818"/>
                    <a:gd name="connsiteY2" fmla="*/ 275925 h 494696"/>
                    <a:gd name="connsiteX3" fmla="*/ 292079 w 404818"/>
                    <a:gd name="connsiteY3" fmla="*/ 494526 h 494696"/>
                    <a:gd name="connsiteX4" fmla="*/ 202409 w 404818"/>
                    <a:gd name="connsiteY4" fmla="*/ 477838 h 494696"/>
                    <a:gd name="connsiteX5" fmla="*/ 112740 w 404818"/>
                    <a:gd name="connsiteY5" fmla="*/ 494526 h 494696"/>
                    <a:gd name="connsiteX6" fmla="*/ 0 w 404818"/>
                    <a:gd name="connsiteY6" fmla="*/ 275925 h 494696"/>
                    <a:gd name="connsiteX7" fmla="*/ 200028 w 404818"/>
                    <a:gd name="connsiteY7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4818"/>
                    <a:gd name="connsiteY0" fmla="*/ 0 h 494696"/>
                    <a:gd name="connsiteX1" fmla="*/ 404818 w 404818"/>
                    <a:gd name="connsiteY1" fmla="*/ 275925 h 494696"/>
                    <a:gd name="connsiteX2" fmla="*/ 292079 w 404818"/>
                    <a:gd name="connsiteY2" fmla="*/ 494526 h 494696"/>
                    <a:gd name="connsiteX3" fmla="*/ 202409 w 404818"/>
                    <a:gd name="connsiteY3" fmla="*/ 477838 h 494696"/>
                    <a:gd name="connsiteX4" fmla="*/ 112740 w 404818"/>
                    <a:gd name="connsiteY4" fmla="*/ 494526 h 494696"/>
                    <a:gd name="connsiteX5" fmla="*/ 0 w 404818"/>
                    <a:gd name="connsiteY5" fmla="*/ 275925 h 494696"/>
                    <a:gd name="connsiteX6" fmla="*/ 200028 w 404818"/>
                    <a:gd name="connsiteY6" fmla="*/ 0 h 494696"/>
                    <a:gd name="connsiteX0" fmla="*/ 200028 w 405241"/>
                    <a:gd name="connsiteY0" fmla="*/ 0 h 494696"/>
                    <a:gd name="connsiteX1" fmla="*/ 404818 w 405241"/>
                    <a:gd name="connsiteY1" fmla="*/ 275925 h 494696"/>
                    <a:gd name="connsiteX2" fmla="*/ 292079 w 405241"/>
                    <a:gd name="connsiteY2" fmla="*/ 494526 h 494696"/>
                    <a:gd name="connsiteX3" fmla="*/ 202409 w 405241"/>
                    <a:gd name="connsiteY3" fmla="*/ 477838 h 494696"/>
                    <a:gd name="connsiteX4" fmla="*/ 112740 w 405241"/>
                    <a:gd name="connsiteY4" fmla="*/ 494526 h 494696"/>
                    <a:gd name="connsiteX5" fmla="*/ 0 w 405241"/>
                    <a:gd name="connsiteY5" fmla="*/ 275925 h 494696"/>
                    <a:gd name="connsiteX6" fmla="*/ 200028 w 405241"/>
                    <a:gd name="connsiteY6" fmla="*/ 0 h 494696"/>
                    <a:gd name="connsiteX0" fmla="*/ 200028 w 405241"/>
                    <a:gd name="connsiteY0" fmla="*/ 0 h 494687"/>
                    <a:gd name="connsiteX1" fmla="*/ 404818 w 405241"/>
                    <a:gd name="connsiteY1" fmla="*/ 275925 h 494687"/>
                    <a:gd name="connsiteX2" fmla="*/ 292079 w 405241"/>
                    <a:gd name="connsiteY2" fmla="*/ 494526 h 494687"/>
                    <a:gd name="connsiteX3" fmla="*/ 202409 w 405241"/>
                    <a:gd name="connsiteY3" fmla="*/ 477838 h 494687"/>
                    <a:gd name="connsiteX4" fmla="*/ 112740 w 405241"/>
                    <a:gd name="connsiteY4" fmla="*/ 494526 h 494687"/>
                    <a:gd name="connsiteX5" fmla="*/ 0 w 405241"/>
                    <a:gd name="connsiteY5" fmla="*/ 275925 h 494687"/>
                    <a:gd name="connsiteX6" fmla="*/ 200028 w 405241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0 h 494687"/>
                    <a:gd name="connsiteX1" fmla="*/ 404818 w 404848"/>
                    <a:gd name="connsiteY1" fmla="*/ 275925 h 494687"/>
                    <a:gd name="connsiteX2" fmla="*/ 292079 w 404848"/>
                    <a:gd name="connsiteY2" fmla="*/ 494526 h 494687"/>
                    <a:gd name="connsiteX3" fmla="*/ 202409 w 404848"/>
                    <a:gd name="connsiteY3" fmla="*/ 477838 h 494687"/>
                    <a:gd name="connsiteX4" fmla="*/ 112740 w 404848"/>
                    <a:gd name="connsiteY4" fmla="*/ 494526 h 494687"/>
                    <a:gd name="connsiteX5" fmla="*/ 0 w 404848"/>
                    <a:gd name="connsiteY5" fmla="*/ 275925 h 494687"/>
                    <a:gd name="connsiteX6" fmla="*/ 200028 w 404848"/>
                    <a:gd name="connsiteY6" fmla="*/ 0 h 494687"/>
                    <a:gd name="connsiteX0" fmla="*/ 200028 w 404848"/>
                    <a:gd name="connsiteY0" fmla="*/ 458 h 495145"/>
                    <a:gd name="connsiteX1" fmla="*/ 404818 w 404848"/>
                    <a:gd name="connsiteY1" fmla="*/ 276383 h 495145"/>
                    <a:gd name="connsiteX2" fmla="*/ 292079 w 404848"/>
                    <a:gd name="connsiteY2" fmla="*/ 494984 h 495145"/>
                    <a:gd name="connsiteX3" fmla="*/ 202409 w 404848"/>
                    <a:gd name="connsiteY3" fmla="*/ 478296 h 495145"/>
                    <a:gd name="connsiteX4" fmla="*/ 112740 w 404848"/>
                    <a:gd name="connsiteY4" fmla="*/ 494984 h 495145"/>
                    <a:gd name="connsiteX5" fmla="*/ 0 w 404848"/>
                    <a:gd name="connsiteY5" fmla="*/ 276383 h 495145"/>
                    <a:gd name="connsiteX6" fmla="*/ 200028 w 404848"/>
                    <a:gd name="connsiteY6" fmla="*/ 458 h 495145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  <a:gd name="connsiteX0" fmla="*/ 200028 w 404848"/>
                    <a:gd name="connsiteY0" fmla="*/ 466 h 495153"/>
                    <a:gd name="connsiteX1" fmla="*/ 404818 w 404848"/>
                    <a:gd name="connsiteY1" fmla="*/ 276391 h 495153"/>
                    <a:gd name="connsiteX2" fmla="*/ 292079 w 404848"/>
                    <a:gd name="connsiteY2" fmla="*/ 494992 h 495153"/>
                    <a:gd name="connsiteX3" fmla="*/ 202409 w 404848"/>
                    <a:gd name="connsiteY3" fmla="*/ 478304 h 495153"/>
                    <a:gd name="connsiteX4" fmla="*/ 112740 w 404848"/>
                    <a:gd name="connsiteY4" fmla="*/ 494992 h 495153"/>
                    <a:gd name="connsiteX5" fmla="*/ 0 w 404848"/>
                    <a:gd name="connsiteY5" fmla="*/ 276391 h 495153"/>
                    <a:gd name="connsiteX6" fmla="*/ 200028 w 404848"/>
                    <a:gd name="connsiteY6" fmla="*/ 466 h 49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4848" h="495153">
                      <a:moveTo>
                        <a:pt x="200028" y="466"/>
                      </a:moveTo>
                      <a:cubicBezTo>
                        <a:pt x="245977" y="11801"/>
                        <a:pt x="347358" y="174733"/>
                        <a:pt x="404818" y="276391"/>
                      </a:cubicBezTo>
                      <a:cubicBezTo>
                        <a:pt x="406407" y="356460"/>
                        <a:pt x="344864" y="497059"/>
                        <a:pt x="292079" y="494992"/>
                      </a:cubicBezTo>
                      <a:cubicBezTo>
                        <a:pt x="239294" y="492925"/>
                        <a:pt x="232299" y="478304"/>
                        <a:pt x="202409" y="478304"/>
                      </a:cubicBezTo>
                      <a:cubicBezTo>
                        <a:pt x="172519" y="483867"/>
                        <a:pt x="164061" y="489429"/>
                        <a:pt x="112740" y="494992"/>
                      </a:cubicBezTo>
                      <a:cubicBezTo>
                        <a:pt x="61419" y="500555"/>
                        <a:pt x="-261" y="361193"/>
                        <a:pt x="0" y="276391"/>
                      </a:cubicBezTo>
                      <a:cubicBezTo>
                        <a:pt x="51806" y="187365"/>
                        <a:pt x="154079" y="-10869"/>
                        <a:pt x="200028" y="46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525" name="グループ化 524">
            <a:extLst>
              <a:ext uri="{FF2B5EF4-FFF2-40B4-BE49-F238E27FC236}">
                <a16:creationId xmlns:a16="http://schemas.microsoft.com/office/drawing/2014/main" id="{6EB7EE6C-BFD1-4462-BE87-FC7A958374C3}"/>
              </a:ext>
            </a:extLst>
          </p:cNvPr>
          <p:cNvGrpSpPr/>
          <p:nvPr/>
        </p:nvGrpSpPr>
        <p:grpSpPr>
          <a:xfrm>
            <a:off x="749412" y="1255130"/>
            <a:ext cx="2597054" cy="2095055"/>
            <a:chOff x="1105203" y="3426193"/>
            <a:chExt cx="2597054" cy="2095055"/>
          </a:xfrm>
        </p:grpSpPr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D8ADB4F3-D9C5-4DC4-A933-68A328D8BC4F}"/>
                </a:ext>
              </a:extLst>
            </p:cNvPr>
            <p:cNvGrpSpPr/>
            <p:nvPr/>
          </p:nvGrpSpPr>
          <p:grpSpPr>
            <a:xfrm>
              <a:off x="1105203" y="3426193"/>
              <a:ext cx="1839816" cy="1618804"/>
              <a:chOff x="2143428" y="3808538"/>
              <a:chExt cx="1839816" cy="1618804"/>
            </a:xfrm>
          </p:grpSpPr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CDFD57CA-86F8-49B9-BE1F-1D24E99C6B0B}"/>
                  </a:ext>
                </a:extLst>
              </p:cNvPr>
              <p:cNvSpPr/>
              <p:nvPr/>
            </p:nvSpPr>
            <p:spPr>
              <a:xfrm rot="2700000">
                <a:off x="2408361" y="4278559"/>
                <a:ext cx="536462" cy="1066328"/>
              </a:xfrm>
              <a:custGeom>
                <a:avLst/>
                <a:gdLst>
                  <a:gd name="connsiteX0" fmla="*/ 0 w 536462"/>
                  <a:gd name="connsiteY0" fmla="*/ 68374 h 1066328"/>
                  <a:gd name="connsiteX1" fmla="*/ 29926 w 536462"/>
                  <a:gd name="connsiteY1" fmla="*/ 58655 h 1066328"/>
                  <a:gd name="connsiteX2" fmla="*/ 249853 w 536462"/>
                  <a:gd name="connsiteY2" fmla="*/ 2063 h 1066328"/>
                  <a:gd name="connsiteX3" fmla="*/ 460307 w 536462"/>
                  <a:gd name="connsiteY3" fmla="*/ 25739 h 1066328"/>
                  <a:gd name="connsiteX4" fmla="*/ 531734 w 536462"/>
                  <a:gd name="connsiteY4" fmla="*/ 49621 h 1066328"/>
                  <a:gd name="connsiteX5" fmla="*/ 536338 w 536462"/>
                  <a:gd name="connsiteY5" fmla="*/ 64210 h 1066328"/>
                  <a:gd name="connsiteX6" fmla="*/ 515222 w 536462"/>
                  <a:gd name="connsiteY6" fmla="*/ 126152 h 1066328"/>
                  <a:gd name="connsiteX7" fmla="*/ 507515 w 536462"/>
                  <a:gd name="connsiteY7" fmla="*/ 1066328 h 1066328"/>
                  <a:gd name="connsiteX8" fmla="*/ 27748 w 536462"/>
                  <a:gd name="connsiteY8" fmla="*/ 1066328 h 1066328"/>
                  <a:gd name="connsiteX9" fmla="*/ 27748 w 536462"/>
                  <a:gd name="connsiteY9" fmla="*/ 153450 h 1066328"/>
                  <a:gd name="connsiteX10" fmla="*/ 10216 w 536462"/>
                  <a:gd name="connsiteY10" fmla="*/ 107949 h 1066328"/>
                  <a:gd name="connsiteX11" fmla="*/ 0 w 536462"/>
                  <a:gd name="connsiteY11" fmla="*/ 68374 h 106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462" h="1066328">
                    <a:moveTo>
                      <a:pt x="0" y="68374"/>
                    </a:moveTo>
                    <a:lnTo>
                      <a:pt x="29926" y="58655"/>
                    </a:lnTo>
                    <a:cubicBezTo>
                      <a:pt x="83165" y="37610"/>
                      <a:pt x="127172" y="13296"/>
                      <a:pt x="249853" y="2063"/>
                    </a:cubicBezTo>
                    <a:cubicBezTo>
                      <a:pt x="331641" y="-5426"/>
                      <a:pt x="402477" y="8626"/>
                      <a:pt x="460307" y="25739"/>
                    </a:cubicBezTo>
                    <a:lnTo>
                      <a:pt x="531734" y="49621"/>
                    </a:lnTo>
                    <a:lnTo>
                      <a:pt x="536338" y="64210"/>
                    </a:lnTo>
                    <a:cubicBezTo>
                      <a:pt x="537623" y="86687"/>
                      <a:pt x="528819" y="114544"/>
                      <a:pt x="515222" y="126152"/>
                    </a:cubicBezTo>
                    <a:cubicBezTo>
                      <a:pt x="512653" y="444814"/>
                      <a:pt x="510084" y="747665"/>
                      <a:pt x="507515" y="1066328"/>
                    </a:cubicBezTo>
                    <a:lnTo>
                      <a:pt x="27748" y="1066328"/>
                    </a:lnTo>
                    <a:lnTo>
                      <a:pt x="27748" y="153450"/>
                    </a:lnTo>
                    <a:cubicBezTo>
                      <a:pt x="22945" y="138577"/>
                      <a:pt x="16060" y="123116"/>
                      <a:pt x="10216" y="107949"/>
                    </a:cubicBezTo>
                    <a:lnTo>
                      <a:pt x="0" y="68374"/>
                    </a:lnTo>
                    <a:close/>
                  </a:path>
                </a:pathLst>
              </a:custGeom>
              <a:pattFill prst="dkUpDiag">
                <a:fgClr>
                  <a:srgbClr val="339933"/>
                </a:fgClr>
                <a:bgClr>
                  <a:srgbClr val="92D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C0E78A8E-1D7F-4D97-A703-89F444C514B4}"/>
                  </a:ext>
                </a:extLst>
              </p:cNvPr>
              <p:cNvSpPr/>
              <p:nvPr/>
            </p:nvSpPr>
            <p:spPr>
              <a:xfrm rot="2700000">
                <a:off x="3142653" y="3500881"/>
                <a:ext cx="532933" cy="1148247"/>
              </a:xfrm>
              <a:custGeom>
                <a:avLst/>
                <a:gdLst>
                  <a:gd name="connsiteX0" fmla="*/ 45856 w 532933"/>
                  <a:gd name="connsiteY0" fmla="*/ 73953 h 1148247"/>
                  <a:gd name="connsiteX1" fmla="*/ 267730 w 532933"/>
                  <a:gd name="connsiteY1" fmla="*/ 0 h 1148247"/>
                  <a:gd name="connsiteX2" fmla="*/ 502676 w 532933"/>
                  <a:gd name="connsiteY2" fmla="*/ 94727 h 1148247"/>
                  <a:gd name="connsiteX3" fmla="*/ 508714 w 532933"/>
                  <a:gd name="connsiteY3" fmla="*/ 1071162 h 1148247"/>
                  <a:gd name="connsiteX4" fmla="*/ 526247 w 532933"/>
                  <a:gd name="connsiteY4" fmla="*/ 1108309 h 1148247"/>
                  <a:gd name="connsiteX5" fmla="*/ 532933 w 532933"/>
                  <a:gd name="connsiteY5" fmla="*/ 1129494 h 1148247"/>
                  <a:gd name="connsiteX6" fmla="*/ 461506 w 532933"/>
                  <a:gd name="connsiteY6" fmla="*/ 1105612 h 1148247"/>
                  <a:gd name="connsiteX7" fmla="*/ 251052 w 532933"/>
                  <a:gd name="connsiteY7" fmla="*/ 1081936 h 1148247"/>
                  <a:gd name="connsiteX8" fmla="*/ 31125 w 532933"/>
                  <a:gd name="connsiteY8" fmla="*/ 1138528 h 1148247"/>
                  <a:gd name="connsiteX9" fmla="*/ 1199 w 532933"/>
                  <a:gd name="connsiteY9" fmla="*/ 1148247 h 1148247"/>
                  <a:gd name="connsiteX10" fmla="*/ 124 w 532933"/>
                  <a:gd name="connsiteY10" fmla="*/ 1144083 h 1148247"/>
                  <a:gd name="connsiteX11" fmla="*/ 21240 w 532933"/>
                  <a:gd name="connsiteY11" fmla="*/ 1068949 h 1148247"/>
                  <a:gd name="connsiteX12" fmla="*/ 27913 w 532933"/>
                  <a:gd name="connsiteY12" fmla="*/ 113847 h 1148247"/>
                  <a:gd name="connsiteX13" fmla="*/ 45856 w 532933"/>
                  <a:gd name="connsiteY13" fmla="*/ 73953 h 114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2933" h="1148247">
                    <a:moveTo>
                      <a:pt x="45856" y="73953"/>
                    </a:moveTo>
                    <a:cubicBezTo>
                      <a:pt x="80757" y="34565"/>
                      <a:pt x="163579" y="0"/>
                      <a:pt x="267730" y="0"/>
                    </a:cubicBezTo>
                    <a:cubicBezTo>
                      <a:pt x="406599" y="0"/>
                      <a:pt x="480314" y="51495"/>
                      <a:pt x="502676" y="94727"/>
                    </a:cubicBezTo>
                    <a:cubicBezTo>
                      <a:pt x="504689" y="420205"/>
                      <a:pt x="506701" y="745684"/>
                      <a:pt x="508714" y="1071162"/>
                    </a:cubicBezTo>
                    <a:cubicBezTo>
                      <a:pt x="513517" y="1083316"/>
                      <a:pt x="520402" y="1095928"/>
                      <a:pt x="526247" y="1108309"/>
                    </a:cubicBezTo>
                    <a:lnTo>
                      <a:pt x="532933" y="1129494"/>
                    </a:lnTo>
                    <a:lnTo>
                      <a:pt x="461506" y="1105612"/>
                    </a:lnTo>
                    <a:cubicBezTo>
                      <a:pt x="403676" y="1088499"/>
                      <a:pt x="332840" y="1074447"/>
                      <a:pt x="251052" y="1081936"/>
                    </a:cubicBezTo>
                    <a:cubicBezTo>
                      <a:pt x="128371" y="1093169"/>
                      <a:pt x="84364" y="1117483"/>
                      <a:pt x="31125" y="1138528"/>
                    </a:cubicBezTo>
                    <a:lnTo>
                      <a:pt x="1199" y="1148247"/>
                    </a:lnTo>
                    <a:lnTo>
                      <a:pt x="124" y="1144083"/>
                    </a:lnTo>
                    <a:cubicBezTo>
                      <a:pt x="-1160" y="1116687"/>
                      <a:pt x="7643" y="1080266"/>
                      <a:pt x="21240" y="1068949"/>
                    </a:cubicBezTo>
                    <a:lnTo>
                      <a:pt x="27913" y="113847"/>
                    </a:lnTo>
                    <a:cubicBezTo>
                      <a:pt x="27913" y="100747"/>
                      <a:pt x="34222" y="87082"/>
                      <a:pt x="45856" y="73953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E2672C65-26A8-4267-80B6-0A70ED29024C}"/>
                  </a:ext>
                </a:extLst>
              </p:cNvPr>
              <p:cNvSpPr/>
              <p:nvPr/>
            </p:nvSpPr>
            <p:spPr>
              <a:xfrm rot="2700000">
                <a:off x="2408362" y="4278561"/>
                <a:ext cx="536462" cy="1066328"/>
              </a:xfrm>
              <a:custGeom>
                <a:avLst/>
                <a:gdLst>
                  <a:gd name="connsiteX0" fmla="*/ 0 w 536462"/>
                  <a:gd name="connsiteY0" fmla="*/ 68374 h 1066328"/>
                  <a:gd name="connsiteX1" fmla="*/ 29926 w 536462"/>
                  <a:gd name="connsiteY1" fmla="*/ 58655 h 1066328"/>
                  <a:gd name="connsiteX2" fmla="*/ 249853 w 536462"/>
                  <a:gd name="connsiteY2" fmla="*/ 2063 h 1066328"/>
                  <a:gd name="connsiteX3" fmla="*/ 460307 w 536462"/>
                  <a:gd name="connsiteY3" fmla="*/ 25739 h 1066328"/>
                  <a:gd name="connsiteX4" fmla="*/ 531734 w 536462"/>
                  <a:gd name="connsiteY4" fmla="*/ 49621 h 1066328"/>
                  <a:gd name="connsiteX5" fmla="*/ 536338 w 536462"/>
                  <a:gd name="connsiteY5" fmla="*/ 64210 h 1066328"/>
                  <a:gd name="connsiteX6" fmla="*/ 515222 w 536462"/>
                  <a:gd name="connsiteY6" fmla="*/ 126152 h 1066328"/>
                  <a:gd name="connsiteX7" fmla="*/ 507515 w 536462"/>
                  <a:gd name="connsiteY7" fmla="*/ 1066328 h 1066328"/>
                  <a:gd name="connsiteX8" fmla="*/ 27748 w 536462"/>
                  <a:gd name="connsiteY8" fmla="*/ 1066328 h 1066328"/>
                  <a:gd name="connsiteX9" fmla="*/ 27748 w 536462"/>
                  <a:gd name="connsiteY9" fmla="*/ 153450 h 1066328"/>
                  <a:gd name="connsiteX10" fmla="*/ 10216 w 536462"/>
                  <a:gd name="connsiteY10" fmla="*/ 107949 h 1066328"/>
                  <a:gd name="connsiteX11" fmla="*/ 0 w 536462"/>
                  <a:gd name="connsiteY11" fmla="*/ 68374 h 106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462" h="1066328">
                    <a:moveTo>
                      <a:pt x="0" y="68374"/>
                    </a:moveTo>
                    <a:lnTo>
                      <a:pt x="29926" y="58655"/>
                    </a:lnTo>
                    <a:cubicBezTo>
                      <a:pt x="83165" y="37610"/>
                      <a:pt x="127172" y="13296"/>
                      <a:pt x="249853" y="2063"/>
                    </a:cubicBezTo>
                    <a:cubicBezTo>
                      <a:pt x="331641" y="-5426"/>
                      <a:pt x="402477" y="8626"/>
                      <a:pt x="460307" y="25739"/>
                    </a:cubicBezTo>
                    <a:lnTo>
                      <a:pt x="531734" y="49621"/>
                    </a:lnTo>
                    <a:lnTo>
                      <a:pt x="536338" y="64210"/>
                    </a:lnTo>
                    <a:cubicBezTo>
                      <a:pt x="537623" y="86687"/>
                      <a:pt x="528819" y="114544"/>
                      <a:pt x="515222" y="126152"/>
                    </a:cubicBezTo>
                    <a:cubicBezTo>
                      <a:pt x="512653" y="444814"/>
                      <a:pt x="510084" y="747665"/>
                      <a:pt x="507515" y="1066328"/>
                    </a:cubicBezTo>
                    <a:lnTo>
                      <a:pt x="27748" y="1066328"/>
                    </a:lnTo>
                    <a:lnTo>
                      <a:pt x="27748" y="153450"/>
                    </a:lnTo>
                    <a:cubicBezTo>
                      <a:pt x="22945" y="138577"/>
                      <a:pt x="16060" y="123116"/>
                      <a:pt x="10216" y="107949"/>
                    </a:cubicBezTo>
                    <a:lnTo>
                      <a:pt x="0" y="68374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  <a:alpha val="60000"/>
                    </a:srgbClr>
                  </a:gs>
                  <a:gs pos="37000">
                    <a:srgbClr val="ED7D31">
                      <a:lumMod val="50000"/>
                      <a:alpha val="0"/>
                    </a:srgbClr>
                  </a:gs>
                </a:gsLst>
                <a:lin ang="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6D0FF96A-2A64-428A-98F8-5FF5E4381454}"/>
                  </a:ext>
                </a:extLst>
              </p:cNvPr>
              <p:cNvSpPr/>
              <p:nvPr/>
            </p:nvSpPr>
            <p:spPr>
              <a:xfrm rot="2700000">
                <a:off x="3142654" y="3500883"/>
                <a:ext cx="532933" cy="1148247"/>
              </a:xfrm>
              <a:custGeom>
                <a:avLst/>
                <a:gdLst>
                  <a:gd name="connsiteX0" fmla="*/ 45856 w 532933"/>
                  <a:gd name="connsiteY0" fmla="*/ 73953 h 1148247"/>
                  <a:gd name="connsiteX1" fmla="*/ 267730 w 532933"/>
                  <a:gd name="connsiteY1" fmla="*/ 0 h 1148247"/>
                  <a:gd name="connsiteX2" fmla="*/ 502676 w 532933"/>
                  <a:gd name="connsiteY2" fmla="*/ 94727 h 1148247"/>
                  <a:gd name="connsiteX3" fmla="*/ 508714 w 532933"/>
                  <a:gd name="connsiteY3" fmla="*/ 1071162 h 1148247"/>
                  <a:gd name="connsiteX4" fmla="*/ 526247 w 532933"/>
                  <a:gd name="connsiteY4" fmla="*/ 1108309 h 1148247"/>
                  <a:gd name="connsiteX5" fmla="*/ 532933 w 532933"/>
                  <a:gd name="connsiteY5" fmla="*/ 1129494 h 1148247"/>
                  <a:gd name="connsiteX6" fmla="*/ 461506 w 532933"/>
                  <a:gd name="connsiteY6" fmla="*/ 1105612 h 1148247"/>
                  <a:gd name="connsiteX7" fmla="*/ 251052 w 532933"/>
                  <a:gd name="connsiteY7" fmla="*/ 1081936 h 1148247"/>
                  <a:gd name="connsiteX8" fmla="*/ 31125 w 532933"/>
                  <a:gd name="connsiteY8" fmla="*/ 1138528 h 1148247"/>
                  <a:gd name="connsiteX9" fmla="*/ 1199 w 532933"/>
                  <a:gd name="connsiteY9" fmla="*/ 1148247 h 1148247"/>
                  <a:gd name="connsiteX10" fmla="*/ 124 w 532933"/>
                  <a:gd name="connsiteY10" fmla="*/ 1144083 h 1148247"/>
                  <a:gd name="connsiteX11" fmla="*/ 21240 w 532933"/>
                  <a:gd name="connsiteY11" fmla="*/ 1068949 h 1148247"/>
                  <a:gd name="connsiteX12" fmla="*/ 27913 w 532933"/>
                  <a:gd name="connsiteY12" fmla="*/ 113847 h 1148247"/>
                  <a:gd name="connsiteX13" fmla="*/ 45856 w 532933"/>
                  <a:gd name="connsiteY13" fmla="*/ 73953 h 114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2933" h="1148247">
                    <a:moveTo>
                      <a:pt x="45856" y="73953"/>
                    </a:moveTo>
                    <a:cubicBezTo>
                      <a:pt x="80757" y="34565"/>
                      <a:pt x="163579" y="0"/>
                      <a:pt x="267730" y="0"/>
                    </a:cubicBezTo>
                    <a:cubicBezTo>
                      <a:pt x="406599" y="0"/>
                      <a:pt x="480314" y="51495"/>
                      <a:pt x="502676" y="94727"/>
                    </a:cubicBezTo>
                    <a:cubicBezTo>
                      <a:pt x="504689" y="420205"/>
                      <a:pt x="506701" y="745684"/>
                      <a:pt x="508714" y="1071162"/>
                    </a:cubicBezTo>
                    <a:cubicBezTo>
                      <a:pt x="513517" y="1083316"/>
                      <a:pt x="520402" y="1095928"/>
                      <a:pt x="526247" y="1108309"/>
                    </a:cubicBezTo>
                    <a:lnTo>
                      <a:pt x="532933" y="1129494"/>
                    </a:lnTo>
                    <a:lnTo>
                      <a:pt x="461506" y="1105612"/>
                    </a:lnTo>
                    <a:cubicBezTo>
                      <a:pt x="403676" y="1088499"/>
                      <a:pt x="332840" y="1074447"/>
                      <a:pt x="251052" y="1081936"/>
                    </a:cubicBezTo>
                    <a:cubicBezTo>
                      <a:pt x="128371" y="1093169"/>
                      <a:pt x="84364" y="1117483"/>
                      <a:pt x="31125" y="1138528"/>
                    </a:cubicBezTo>
                    <a:lnTo>
                      <a:pt x="1199" y="1148247"/>
                    </a:lnTo>
                    <a:lnTo>
                      <a:pt x="124" y="1144083"/>
                    </a:lnTo>
                    <a:cubicBezTo>
                      <a:pt x="-1160" y="1116687"/>
                      <a:pt x="7643" y="1080266"/>
                      <a:pt x="21240" y="1068949"/>
                    </a:cubicBezTo>
                    <a:lnTo>
                      <a:pt x="27913" y="113847"/>
                    </a:lnTo>
                    <a:cubicBezTo>
                      <a:pt x="27913" y="100747"/>
                      <a:pt x="34222" y="87082"/>
                      <a:pt x="45856" y="7395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  <a:alpha val="60000"/>
                    </a:srgbClr>
                  </a:gs>
                  <a:gs pos="37000">
                    <a:srgbClr val="ED7D31">
                      <a:lumMod val="50000"/>
                      <a:alpha val="0"/>
                    </a:srgbClr>
                  </a:gs>
                </a:gsLst>
                <a:lin ang="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63CC2044-00EC-44E3-A6A0-84DAF94A87C7}"/>
                  </a:ext>
                </a:extLst>
              </p:cNvPr>
              <p:cNvSpPr/>
              <p:nvPr/>
            </p:nvSpPr>
            <p:spPr>
              <a:xfrm rot="2700000">
                <a:off x="2058570" y="5092653"/>
                <a:ext cx="479634" cy="189744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0" name="楕円 549">
                <a:extLst>
                  <a:ext uri="{FF2B5EF4-FFF2-40B4-BE49-F238E27FC236}">
                    <a16:creationId xmlns:a16="http://schemas.microsoft.com/office/drawing/2014/main" id="{8C69E0B2-2396-47D7-8EF8-B9B9EB4C5E1E}"/>
                  </a:ext>
                </a:extLst>
              </p:cNvPr>
              <p:cNvSpPr/>
              <p:nvPr/>
            </p:nvSpPr>
            <p:spPr>
              <a:xfrm rot="2700000">
                <a:off x="2110360" y="5131444"/>
                <a:ext cx="359969" cy="111747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937E87FB-1121-4D30-BC3A-AABA8C3391FB}"/>
                  </a:ext>
                </a:extLst>
              </p:cNvPr>
              <p:cNvSpPr/>
              <p:nvPr/>
            </p:nvSpPr>
            <p:spPr>
              <a:xfrm rot="2700000">
                <a:off x="2745553" y="4366897"/>
                <a:ext cx="518608" cy="229793"/>
              </a:xfrm>
              <a:custGeom>
                <a:avLst/>
                <a:gdLst>
                  <a:gd name="connsiteX0" fmla="*/ 21271 w 537661"/>
                  <a:gd name="connsiteY0" fmla="*/ 51982 h 254121"/>
                  <a:gd name="connsiteX1" fmla="*/ 53865 w 537661"/>
                  <a:gd name="connsiteY1" fmla="*/ 38595 h 254121"/>
                  <a:gd name="connsiteX2" fmla="*/ 272581 w 537661"/>
                  <a:gd name="connsiteY2" fmla="*/ 590 h 254121"/>
                  <a:gd name="connsiteX3" fmla="*/ 493480 w 537661"/>
                  <a:gd name="connsiteY3" fmla="*/ 22618 h 254121"/>
                  <a:gd name="connsiteX4" fmla="*/ 508522 w 537661"/>
                  <a:gd name="connsiteY4" fmla="*/ 27554 h 254121"/>
                  <a:gd name="connsiteX5" fmla="*/ 508714 w 537661"/>
                  <a:gd name="connsiteY5" fmla="*/ 58586 h 254121"/>
                  <a:gd name="connsiteX6" fmla="*/ 526247 w 537661"/>
                  <a:gd name="connsiteY6" fmla="*/ 95733 h 254121"/>
                  <a:gd name="connsiteX7" fmla="*/ 532933 w 537661"/>
                  <a:gd name="connsiteY7" fmla="*/ 116918 h 254121"/>
                  <a:gd name="connsiteX8" fmla="*/ 537537 w 537661"/>
                  <a:gd name="connsiteY8" fmla="*/ 131507 h 254121"/>
                  <a:gd name="connsiteX9" fmla="*/ 516421 w 537661"/>
                  <a:gd name="connsiteY9" fmla="*/ 193449 h 254121"/>
                  <a:gd name="connsiteX10" fmla="*/ 516122 w 537661"/>
                  <a:gd name="connsiteY10" fmla="*/ 229907 h 254121"/>
                  <a:gd name="connsiteX11" fmla="*/ 500832 w 537661"/>
                  <a:gd name="connsiteY11" fmla="*/ 224890 h 254121"/>
                  <a:gd name="connsiteX12" fmla="*/ 279933 w 537661"/>
                  <a:gd name="connsiteY12" fmla="*/ 202863 h 254121"/>
                  <a:gd name="connsiteX13" fmla="*/ 61217 w 537661"/>
                  <a:gd name="connsiteY13" fmla="*/ 240867 h 254121"/>
                  <a:gd name="connsiteX14" fmla="*/ 28947 w 537661"/>
                  <a:gd name="connsiteY14" fmla="*/ 254121 h 254121"/>
                  <a:gd name="connsiteX15" fmla="*/ 28947 w 537661"/>
                  <a:gd name="connsiteY15" fmla="*/ 220747 h 254121"/>
                  <a:gd name="connsiteX16" fmla="*/ 11415 w 537661"/>
                  <a:gd name="connsiteY16" fmla="*/ 175246 h 254121"/>
                  <a:gd name="connsiteX17" fmla="*/ 1199 w 537661"/>
                  <a:gd name="connsiteY17" fmla="*/ 135671 h 254121"/>
                  <a:gd name="connsiteX18" fmla="*/ 124 w 537661"/>
                  <a:gd name="connsiteY18" fmla="*/ 131507 h 254121"/>
                  <a:gd name="connsiteX19" fmla="*/ 21240 w 537661"/>
                  <a:gd name="connsiteY19" fmla="*/ 56373 h 254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37661" h="254121">
                    <a:moveTo>
                      <a:pt x="21271" y="51982"/>
                    </a:moveTo>
                    <a:lnTo>
                      <a:pt x="53865" y="38595"/>
                    </a:lnTo>
                    <a:cubicBezTo>
                      <a:pt x="115921" y="17364"/>
                      <a:pt x="191160" y="3550"/>
                      <a:pt x="272581" y="590"/>
                    </a:cubicBezTo>
                    <a:cubicBezTo>
                      <a:pt x="354003" y="-2369"/>
                      <a:pt x="430046" y="5948"/>
                      <a:pt x="493480" y="22618"/>
                    </a:cubicBezTo>
                    <a:lnTo>
                      <a:pt x="508522" y="27554"/>
                    </a:lnTo>
                    <a:lnTo>
                      <a:pt x="508714" y="58586"/>
                    </a:lnTo>
                    <a:cubicBezTo>
                      <a:pt x="513517" y="70740"/>
                      <a:pt x="520402" y="83352"/>
                      <a:pt x="526247" y="95733"/>
                    </a:cubicBezTo>
                    <a:lnTo>
                      <a:pt x="532933" y="116918"/>
                    </a:lnTo>
                    <a:lnTo>
                      <a:pt x="537537" y="131507"/>
                    </a:lnTo>
                    <a:cubicBezTo>
                      <a:pt x="538822" y="153984"/>
                      <a:pt x="530018" y="181841"/>
                      <a:pt x="516421" y="193449"/>
                    </a:cubicBezTo>
                    <a:lnTo>
                      <a:pt x="516122" y="229907"/>
                    </a:lnTo>
                    <a:lnTo>
                      <a:pt x="500832" y="224890"/>
                    </a:lnTo>
                    <a:cubicBezTo>
                      <a:pt x="437398" y="208221"/>
                      <a:pt x="361355" y="199904"/>
                      <a:pt x="279933" y="202863"/>
                    </a:cubicBezTo>
                    <a:cubicBezTo>
                      <a:pt x="198511" y="205822"/>
                      <a:pt x="123273" y="219637"/>
                      <a:pt x="61217" y="240867"/>
                    </a:cubicBezTo>
                    <a:lnTo>
                      <a:pt x="28947" y="254121"/>
                    </a:lnTo>
                    <a:lnTo>
                      <a:pt x="28947" y="220747"/>
                    </a:lnTo>
                    <a:cubicBezTo>
                      <a:pt x="24144" y="205874"/>
                      <a:pt x="17259" y="190413"/>
                      <a:pt x="11415" y="175246"/>
                    </a:cubicBezTo>
                    <a:lnTo>
                      <a:pt x="1199" y="135671"/>
                    </a:lnTo>
                    <a:lnTo>
                      <a:pt x="124" y="131507"/>
                    </a:lnTo>
                    <a:cubicBezTo>
                      <a:pt x="-1160" y="104111"/>
                      <a:pt x="7643" y="67690"/>
                      <a:pt x="21240" y="5637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lumMod val="60000"/>
                      <a:lumOff val="40000"/>
                      <a:alpha val="50000"/>
                    </a:srgbClr>
                  </a:gs>
                  <a:gs pos="0">
                    <a:srgbClr val="FFC000">
                      <a:lumMod val="75000"/>
                      <a:alpha val="50000"/>
                    </a:srgbClr>
                  </a:gs>
                </a:gsLst>
                <a:lin ang="54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2" name="楕円 28">
                <a:extLst>
                  <a:ext uri="{FF2B5EF4-FFF2-40B4-BE49-F238E27FC236}">
                    <a16:creationId xmlns:a16="http://schemas.microsoft.com/office/drawing/2014/main" id="{E8C9CF1E-943D-42BE-BF50-93F0D0210884}"/>
                  </a:ext>
                </a:extLst>
              </p:cNvPr>
              <p:cNvSpPr/>
              <p:nvPr/>
            </p:nvSpPr>
            <p:spPr>
              <a:xfrm rot="2300136">
                <a:off x="2760775" y="4415715"/>
                <a:ext cx="526282" cy="86530"/>
              </a:xfrm>
              <a:custGeom>
                <a:avLst/>
                <a:gdLst>
                  <a:gd name="connsiteX0" fmla="*/ 0 w 492293"/>
                  <a:gd name="connsiteY0" fmla="*/ 26988 h 53975"/>
                  <a:gd name="connsiteX1" fmla="*/ 246147 w 492293"/>
                  <a:gd name="connsiteY1" fmla="*/ 0 h 53975"/>
                  <a:gd name="connsiteX2" fmla="*/ 492294 w 492293"/>
                  <a:gd name="connsiteY2" fmla="*/ 26988 h 53975"/>
                  <a:gd name="connsiteX3" fmla="*/ 246147 w 492293"/>
                  <a:gd name="connsiteY3" fmla="*/ 53976 h 53975"/>
                  <a:gd name="connsiteX4" fmla="*/ 0 w 492293"/>
                  <a:gd name="connsiteY4" fmla="*/ 26988 h 53975"/>
                  <a:gd name="connsiteX0" fmla="*/ 0 w 492294"/>
                  <a:gd name="connsiteY0" fmla="*/ 65088 h 92076"/>
                  <a:gd name="connsiteX1" fmla="*/ 246147 w 492294"/>
                  <a:gd name="connsiteY1" fmla="*/ 0 h 92076"/>
                  <a:gd name="connsiteX2" fmla="*/ 492294 w 492294"/>
                  <a:gd name="connsiteY2" fmla="*/ 65088 h 92076"/>
                  <a:gd name="connsiteX3" fmla="*/ 246147 w 492294"/>
                  <a:gd name="connsiteY3" fmla="*/ 92076 h 92076"/>
                  <a:gd name="connsiteX4" fmla="*/ 0 w 492294"/>
                  <a:gd name="connsiteY4" fmla="*/ 65088 h 92076"/>
                  <a:gd name="connsiteX0" fmla="*/ 1 w 492295"/>
                  <a:gd name="connsiteY0" fmla="*/ 65088 h 69011"/>
                  <a:gd name="connsiteX1" fmla="*/ 246148 w 492295"/>
                  <a:gd name="connsiteY1" fmla="*/ 0 h 69011"/>
                  <a:gd name="connsiteX2" fmla="*/ 492295 w 492295"/>
                  <a:gd name="connsiteY2" fmla="*/ 65088 h 69011"/>
                  <a:gd name="connsiteX3" fmla="*/ 242973 w 492295"/>
                  <a:gd name="connsiteY3" fmla="*/ 47626 h 69011"/>
                  <a:gd name="connsiteX4" fmla="*/ 1 w 492295"/>
                  <a:gd name="connsiteY4" fmla="*/ 65088 h 69011"/>
                  <a:gd name="connsiteX0" fmla="*/ 284 w 492578"/>
                  <a:gd name="connsiteY0" fmla="*/ 65088 h 69011"/>
                  <a:gd name="connsiteX1" fmla="*/ 246431 w 492578"/>
                  <a:gd name="connsiteY1" fmla="*/ 0 h 69011"/>
                  <a:gd name="connsiteX2" fmla="*/ 492578 w 492578"/>
                  <a:gd name="connsiteY2" fmla="*/ 65088 h 69011"/>
                  <a:gd name="connsiteX3" fmla="*/ 243256 w 492578"/>
                  <a:gd name="connsiteY3" fmla="*/ 47626 h 69011"/>
                  <a:gd name="connsiteX4" fmla="*/ 284 w 492578"/>
                  <a:gd name="connsiteY4" fmla="*/ 65088 h 69011"/>
                  <a:gd name="connsiteX0" fmla="*/ 284 w 494296"/>
                  <a:gd name="connsiteY0" fmla="*/ 65088 h 71876"/>
                  <a:gd name="connsiteX1" fmla="*/ 246431 w 494296"/>
                  <a:gd name="connsiteY1" fmla="*/ 0 h 71876"/>
                  <a:gd name="connsiteX2" fmla="*/ 492578 w 494296"/>
                  <a:gd name="connsiteY2" fmla="*/ 65088 h 71876"/>
                  <a:gd name="connsiteX3" fmla="*/ 243256 w 494296"/>
                  <a:gd name="connsiteY3" fmla="*/ 47626 h 71876"/>
                  <a:gd name="connsiteX4" fmla="*/ 284 w 494296"/>
                  <a:gd name="connsiteY4" fmla="*/ 65088 h 71876"/>
                  <a:gd name="connsiteX0" fmla="*/ 202 w 507543"/>
                  <a:gd name="connsiteY0" fmla="*/ 65100 h 76923"/>
                  <a:gd name="connsiteX1" fmla="*/ 246349 w 507543"/>
                  <a:gd name="connsiteY1" fmla="*/ 12 h 76923"/>
                  <a:gd name="connsiteX2" fmla="*/ 506353 w 507543"/>
                  <a:gd name="connsiteY2" fmla="*/ 70669 h 76923"/>
                  <a:gd name="connsiteX3" fmla="*/ 243174 w 507543"/>
                  <a:gd name="connsiteY3" fmla="*/ 47638 h 76923"/>
                  <a:gd name="connsiteX4" fmla="*/ 202 w 507543"/>
                  <a:gd name="connsiteY4" fmla="*/ 65100 h 76923"/>
                  <a:gd name="connsiteX0" fmla="*/ 200 w 508789"/>
                  <a:gd name="connsiteY0" fmla="*/ 47533 h 77497"/>
                  <a:gd name="connsiteX1" fmla="*/ 247594 w 508789"/>
                  <a:gd name="connsiteY1" fmla="*/ 288 h 77497"/>
                  <a:gd name="connsiteX2" fmla="*/ 507598 w 508789"/>
                  <a:gd name="connsiteY2" fmla="*/ 70945 h 77497"/>
                  <a:gd name="connsiteX3" fmla="*/ 244419 w 508789"/>
                  <a:gd name="connsiteY3" fmla="*/ 47914 h 77497"/>
                  <a:gd name="connsiteX4" fmla="*/ 200 w 508789"/>
                  <a:gd name="connsiteY4" fmla="*/ 47533 h 77497"/>
                  <a:gd name="connsiteX0" fmla="*/ 5 w 507407"/>
                  <a:gd name="connsiteY0" fmla="*/ 51680 h 76748"/>
                  <a:gd name="connsiteX1" fmla="*/ 250214 w 507407"/>
                  <a:gd name="connsiteY1" fmla="*/ 230 h 76748"/>
                  <a:gd name="connsiteX2" fmla="*/ 507403 w 507407"/>
                  <a:gd name="connsiteY2" fmla="*/ 75092 h 76748"/>
                  <a:gd name="connsiteX3" fmla="*/ 244224 w 507407"/>
                  <a:gd name="connsiteY3" fmla="*/ 52061 h 76748"/>
                  <a:gd name="connsiteX4" fmla="*/ 5 w 507407"/>
                  <a:gd name="connsiteY4" fmla="*/ 51680 h 76748"/>
                  <a:gd name="connsiteX0" fmla="*/ 4 w 507405"/>
                  <a:gd name="connsiteY0" fmla="*/ 51669 h 75638"/>
                  <a:gd name="connsiteX1" fmla="*/ 250213 w 507405"/>
                  <a:gd name="connsiteY1" fmla="*/ 219 h 75638"/>
                  <a:gd name="connsiteX2" fmla="*/ 507402 w 507405"/>
                  <a:gd name="connsiteY2" fmla="*/ 75081 h 75638"/>
                  <a:gd name="connsiteX3" fmla="*/ 255481 w 507405"/>
                  <a:gd name="connsiteY3" fmla="*/ 35230 h 75638"/>
                  <a:gd name="connsiteX4" fmla="*/ 4 w 507405"/>
                  <a:gd name="connsiteY4" fmla="*/ 51669 h 75638"/>
                  <a:gd name="connsiteX0" fmla="*/ 4 w 507406"/>
                  <a:gd name="connsiteY0" fmla="*/ 51669 h 75614"/>
                  <a:gd name="connsiteX1" fmla="*/ 250213 w 507406"/>
                  <a:gd name="connsiteY1" fmla="*/ 219 h 75614"/>
                  <a:gd name="connsiteX2" fmla="*/ 507402 w 507406"/>
                  <a:gd name="connsiteY2" fmla="*/ 75081 h 75614"/>
                  <a:gd name="connsiteX3" fmla="*/ 255481 w 507406"/>
                  <a:gd name="connsiteY3" fmla="*/ 35230 h 75614"/>
                  <a:gd name="connsiteX4" fmla="*/ 4 w 507406"/>
                  <a:gd name="connsiteY4" fmla="*/ 51669 h 75614"/>
                  <a:gd name="connsiteX0" fmla="*/ 4 w 507406"/>
                  <a:gd name="connsiteY0" fmla="*/ 51484 h 75429"/>
                  <a:gd name="connsiteX1" fmla="*/ 250213 w 507406"/>
                  <a:gd name="connsiteY1" fmla="*/ 34 h 75429"/>
                  <a:gd name="connsiteX2" fmla="*/ 507402 w 507406"/>
                  <a:gd name="connsiteY2" fmla="*/ 74896 h 75429"/>
                  <a:gd name="connsiteX3" fmla="*/ 255481 w 507406"/>
                  <a:gd name="connsiteY3" fmla="*/ 35045 h 75429"/>
                  <a:gd name="connsiteX4" fmla="*/ 4 w 507406"/>
                  <a:gd name="connsiteY4" fmla="*/ 51484 h 75429"/>
                  <a:gd name="connsiteX0" fmla="*/ 4 w 521857"/>
                  <a:gd name="connsiteY0" fmla="*/ 51519 h 64978"/>
                  <a:gd name="connsiteX1" fmla="*/ 250213 w 521857"/>
                  <a:gd name="connsiteY1" fmla="*/ 69 h 64978"/>
                  <a:gd name="connsiteX2" fmla="*/ 521854 w 521857"/>
                  <a:gd name="connsiteY2" fmla="*/ 64286 h 64978"/>
                  <a:gd name="connsiteX3" fmla="*/ 255481 w 521857"/>
                  <a:gd name="connsiteY3" fmla="*/ 35080 h 64978"/>
                  <a:gd name="connsiteX4" fmla="*/ 4 w 521857"/>
                  <a:gd name="connsiteY4" fmla="*/ 51519 h 64978"/>
                  <a:gd name="connsiteX0" fmla="*/ 4 w 522325"/>
                  <a:gd name="connsiteY0" fmla="*/ 51519 h 66751"/>
                  <a:gd name="connsiteX1" fmla="*/ 250213 w 522325"/>
                  <a:gd name="connsiteY1" fmla="*/ 69 h 66751"/>
                  <a:gd name="connsiteX2" fmla="*/ 521854 w 522325"/>
                  <a:gd name="connsiteY2" fmla="*/ 64286 h 66751"/>
                  <a:gd name="connsiteX3" fmla="*/ 255481 w 522325"/>
                  <a:gd name="connsiteY3" fmla="*/ 35080 h 66751"/>
                  <a:gd name="connsiteX4" fmla="*/ 4 w 522325"/>
                  <a:gd name="connsiteY4" fmla="*/ 51519 h 66751"/>
                  <a:gd name="connsiteX0" fmla="*/ 4 w 512885"/>
                  <a:gd name="connsiteY0" fmla="*/ 51644 h 75743"/>
                  <a:gd name="connsiteX1" fmla="*/ 250213 w 512885"/>
                  <a:gd name="connsiteY1" fmla="*/ 194 h 75743"/>
                  <a:gd name="connsiteX2" fmla="*/ 512395 w 512885"/>
                  <a:gd name="connsiteY2" fmla="*/ 73618 h 75743"/>
                  <a:gd name="connsiteX3" fmla="*/ 255481 w 512885"/>
                  <a:gd name="connsiteY3" fmla="*/ 35205 h 75743"/>
                  <a:gd name="connsiteX4" fmla="*/ 4 w 512885"/>
                  <a:gd name="connsiteY4" fmla="*/ 51644 h 75743"/>
                  <a:gd name="connsiteX0" fmla="*/ 3 w 518328"/>
                  <a:gd name="connsiteY0" fmla="*/ 37277 h 76329"/>
                  <a:gd name="connsiteX1" fmla="*/ 255653 w 518328"/>
                  <a:gd name="connsiteY1" fmla="*/ 686 h 76329"/>
                  <a:gd name="connsiteX2" fmla="*/ 517835 w 518328"/>
                  <a:gd name="connsiteY2" fmla="*/ 74110 h 76329"/>
                  <a:gd name="connsiteX3" fmla="*/ 260921 w 518328"/>
                  <a:gd name="connsiteY3" fmla="*/ 35697 h 76329"/>
                  <a:gd name="connsiteX4" fmla="*/ 3 w 518328"/>
                  <a:gd name="connsiteY4" fmla="*/ 37277 h 76329"/>
                  <a:gd name="connsiteX0" fmla="*/ 3 w 518328"/>
                  <a:gd name="connsiteY0" fmla="*/ 37511 h 76563"/>
                  <a:gd name="connsiteX1" fmla="*/ 255653 w 518328"/>
                  <a:gd name="connsiteY1" fmla="*/ 920 h 76563"/>
                  <a:gd name="connsiteX2" fmla="*/ 517835 w 518328"/>
                  <a:gd name="connsiteY2" fmla="*/ 74344 h 76563"/>
                  <a:gd name="connsiteX3" fmla="*/ 260921 w 518328"/>
                  <a:gd name="connsiteY3" fmla="*/ 35931 h 76563"/>
                  <a:gd name="connsiteX4" fmla="*/ 3 w 518328"/>
                  <a:gd name="connsiteY4" fmla="*/ 37511 h 76563"/>
                  <a:gd name="connsiteX0" fmla="*/ 3 w 518383"/>
                  <a:gd name="connsiteY0" fmla="*/ 38261 h 77313"/>
                  <a:gd name="connsiteX1" fmla="*/ 255653 w 518383"/>
                  <a:gd name="connsiteY1" fmla="*/ 1670 h 77313"/>
                  <a:gd name="connsiteX2" fmla="*/ 517835 w 518383"/>
                  <a:gd name="connsiteY2" fmla="*/ 75094 h 77313"/>
                  <a:gd name="connsiteX3" fmla="*/ 260921 w 518383"/>
                  <a:gd name="connsiteY3" fmla="*/ 36681 h 77313"/>
                  <a:gd name="connsiteX4" fmla="*/ 3 w 518383"/>
                  <a:gd name="connsiteY4" fmla="*/ 38261 h 77313"/>
                  <a:gd name="connsiteX0" fmla="*/ 4 w 518384"/>
                  <a:gd name="connsiteY0" fmla="*/ 38261 h 78024"/>
                  <a:gd name="connsiteX1" fmla="*/ 255654 w 518384"/>
                  <a:gd name="connsiteY1" fmla="*/ 1670 h 78024"/>
                  <a:gd name="connsiteX2" fmla="*/ 517836 w 518384"/>
                  <a:gd name="connsiteY2" fmla="*/ 75094 h 78024"/>
                  <a:gd name="connsiteX3" fmla="*/ 260922 w 518384"/>
                  <a:gd name="connsiteY3" fmla="*/ 36681 h 78024"/>
                  <a:gd name="connsiteX4" fmla="*/ 4 w 518384"/>
                  <a:gd name="connsiteY4" fmla="*/ 38261 h 78024"/>
                  <a:gd name="connsiteX0" fmla="*/ 4 w 518384"/>
                  <a:gd name="connsiteY0" fmla="*/ 38261 h 77845"/>
                  <a:gd name="connsiteX1" fmla="*/ 255654 w 518384"/>
                  <a:gd name="connsiteY1" fmla="*/ 1670 h 77845"/>
                  <a:gd name="connsiteX2" fmla="*/ 517836 w 518384"/>
                  <a:gd name="connsiteY2" fmla="*/ 75094 h 77845"/>
                  <a:gd name="connsiteX3" fmla="*/ 260922 w 518384"/>
                  <a:gd name="connsiteY3" fmla="*/ 36681 h 77845"/>
                  <a:gd name="connsiteX4" fmla="*/ 4 w 518384"/>
                  <a:gd name="connsiteY4" fmla="*/ 38261 h 77845"/>
                  <a:gd name="connsiteX0" fmla="*/ 15 w 517865"/>
                  <a:gd name="connsiteY0" fmla="*/ 37873 h 75347"/>
                  <a:gd name="connsiteX1" fmla="*/ 255665 w 517865"/>
                  <a:gd name="connsiteY1" fmla="*/ 1282 h 75347"/>
                  <a:gd name="connsiteX2" fmla="*/ 517847 w 517865"/>
                  <a:gd name="connsiteY2" fmla="*/ 74706 h 75347"/>
                  <a:gd name="connsiteX3" fmla="*/ 266170 w 517865"/>
                  <a:gd name="connsiteY3" fmla="*/ 33394 h 75347"/>
                  <a:gd name="connsiteX4" fmla="*/ 15 w 517865"/>
                  <a:gd name="connsiteY4" fmla="*/ 37873 h 75347"/>
                  <a:gd name="connsiteX0" fmla="*/ 14 w 519320"/>
                  <a:gd name="connsiteY0" fmla="*/ 37011 h 65674"/>
                  <a:gd name="connsiteX1" fmla="*/ 255664 w 519320"/>
                  <a:gd name="connsiteY1" fmla="*/ 420 h 65674"/>
                  <a:gd name="connsiteX2" fmla="*/ 519307 w 519320"/>
                  <a:gd name="connsiteY2" fmla="*/ 65093 h 65674"/>
                  <a:gd name="connsiteX3" fmla="*/ 266169 w 519320"/>
                  <a:gd name="connsiteY3" fmla="*/ 32532 h 65674"/>
                  <a:gd name="connsiteX4" fmla="*/ 14 w 519320"/>
                  <a:gd name="connsiteY4" fmla="*/ 37011 h 65674"/>
                  <a:gd name="connsiteX0" fmla="*/ 14 w 519679"/>
                  <a:gd name="connsiteY0" fmla="*/ 37011 h 69159"/>
                  <a:gd name="connsiteX1" fmla="*/ 255664 w 519679"/>
                  <a:gd name="connsiteY1" fmla="*/ 420 h 69159"/>
                  <a:gd name="connsiteX2" fmla="*/ 519307 w 519679"/>
                  <a:gd name="connsiteY2" fmla="*/ 65093 h 69159"/>
                  <a:gd name="connsiteX3" fmla="*/ 266169 w 519679"/>
                  <a:gd name="connsiteY3" fmla="*/ 32532 h 69159"/>
                  <a:gd name="connsiteX4" fmla="*/ 14 w 519679"/>
                  <a:gd name="connsiteY4" fmla="*/ 37011 h 69159"/>
                  <a:gd name="connsiteX0" fmla="*/ 14 w 526569"/>
                  <a:gd name="connsiteY0" fmla="*/ 37186 h 75113"/>
                  <a:gd name="connsiteX1" fmla="*/ 255664 w 526569"/>
                  <a:gd name="connsiteY1" fmla="*/ 595 h 75113"/>
                  <a:gd name="connsiteX2" fmla="*/ 526208 w 526569"/>
                  <a:gd name="connsiteY2" fmla="*/ 71377 h 75113"/>
                  <a:gd name="connsiteX3" fmla="*/ 266169 w 526569"/>
                  <a:gd name="connsiteY3" fmla="*/ 32707 h 75113"/>
                  <a:gd name="connsiteX4" fmla="*/ 14 w 526569"/>
                  <a:gd name="connsiteY4" fmla="*/ 37186 h 75113"/>
                  <a:gd name="connsiteX0" fmla="*/ 1 w 526556"/>
                  <a:gd name="connsiteY0" fmla="*/ 37450 h 75377"/>
                  <a:gd name="connsiteX1" fmla="*/ 255651 w 526556"/>
                  <a:gd name="connsiteY1" fmla="*/ 859 h 75377"/>
                  <a:gd name="connsiteX2" fmla="*/ 526195 w 526556"/>
                  <a:gd name="connsiteY2" fmla="*/ 71641 h 75377"/>
                  <a:gd name="connsiteX3" fmla="*/ 266156 w 526556"/>
                  <a:gd name="connsiteY3" fmla="*/ 32971 h 75377"/>
                  <a:gd name="connsiteX4" fmla="*/ 1 w 526556"/>
                  <a:gd name="connsiteY4" fmla="*/ 37450 h 75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6556" h="75377">
                    <a:moveTo>
                      <a:pt x="1" y="37450"/>
                    </a:moveTo>
                    <a:cubicBezTo>
                      <a:pt x="441" y="18971"/>
                      <a:pt x="167952" y="-4839"/>
                      <a:pt x="255651" y="859"/>
                    </a:cubicBezTo>
                    <a:cubicBezTo>
                      <a:pt x="343350" y="6557"/>
                      <a:pt x="536012" y="53930"/>
                      <a:pt x="526195" y="71641"/>
                    </a:cubicBezTo>
                    <a:cubicBezTo>
                      <a:pt x="516378" y="89352"/>
                      <a:pt x="353855" y="38669"/>
                      <a:pt x="266156" y="32971"/>
                    </a:cubicBezTo>
                    <a:cubicBezTo>
                      <a:pt x="178457" y="27273"/>
                      <a:pt x="-439" y="55929"/>
                      <a:pt x="1" y="3745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A5DAB620-6463-4EEC-8D2D-CDF6158883D1}"/>
                </a:ext>
              </a:extLst>
            </p:cNvPr>
            <p:cNvGrpSpPr/>
            <p:nvPr/>
          </p:nvGrpSpPr>
          <p:grpSpPr>
            <a:xfrm>
              <a:off x="1671941" y="3469056"/>
              <a:ext cx="1839816" cy="1618804"/>
              <a:chOff x="2143428" y="3808538"/>
              <a:chExt cx="1839816" cy="1618804"/>
            </a:xfrm>
          </p:grpSpPr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BD6AC89C-3DF2-476F-BC47-E72ABA840BAD}"/>
                  </a:ext>
                </a:extLst>
              </p:cNvPr>
              <p:cNvSpPr/>
              <p:nvPr/>
            </p:nvSpPr>
            <p:spPr>
              <a:xfrm rot="2700000">
                <a:off x="2408361" y="4278559"/>
                <a:ext cx="536462" cy="1066328"/>
              </a:xfrm>
              <a:custGeom>
                <a:avLst/>
                <a:gdLst>
                  <a:gd name="connsiteX0" fmla="*/ 0 w 536462"/>
                  <a:gd name="connsiteY0" fmla="*/ 68374 h 1066328"/>
                  <a:gd name="connsiteX1" fmla="*/ 29926 w 536462"/>
                  <a:gd name="connsiteY1" fmla="*/ 58655 h 1066328"/>
                  <a:gd name="connsiteX2" fmla="*/ 249853 w 536462"/>
                  <a:gd name="connsiteY2" fmla="*/ 2063 h 1066328"/>
                  <a:gd name="connsiteX3" fmla="*/ 460307 w 536462"/>
                  <a:gd name="connsiteY3" fmla="*/ 25739 h 1066328"/>
                  <a:gd name="connsiteX4" fmla="*/ 531734 w 536462"/>
                  <a:gd name="connsiteY4" fmla="*/ 49621 h 1066328"/>
                  <a:gd name="connsiteX5" fmla="*/ 536338 w 536462"/>
                  <a:gd name="connsiteY5" fmla="*/ 64210 h 1066328"/>
                  <a:gd name="connsiteX6" fmla="*/ 515222 w 536462"/>
                  <a:gd name="connsiteY6" fmla="*/ 126152 h 1066328"/>
                  <a:gd name="connsiteX7" fmla="*/ 507515 w 536462"/>
                  <a:gd name="connsiteY7" fmla="*/ 1066328 h 1066328"/>
                  <a:gd name="connsiteX8" fmla="*/ 27748 w 536462"/>
                  <a:gd name="connsiteY8" fmla="*/ 1066328 h 1066328"/>
                  <a:gd name="connsiteX9" fmla="*/ 27748 w 536462"/>
                  <a:gd name="connsiteY9" fmla="*/ 153450 h 1066328"/>
                  <a:gd name="connsiteX10" fmla="*/ 10216 w 536462"/>
                  <a:gd name="connsiteY10" fmla="*/ 107949 h 1066328"/>
                  <a:gd name="connsiteX11" fmla="*/ 0 w 536462"/>
                  <a:gd name="connsiteY11" fmla="*/ 68374 h 106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462" h="1066328">
                    <a:moveTo>
                      <a:pt x="0" y="68374"/>
                    </a:moveTo>
                    <a:lnTo>
                      <a:pt x="29926" y="58655"/>
                    </a:lnTo>
                    <a:cubicBezTo>
                      <a:pt x="83165" y="37610"/>
                      <a:pt x="127172" y="13296"/>
                      <a:pt x="249853" y="2063"/>
                    </a:cubicBezTo>
                    <a:cubicBezTo>
                      <a:pt x="331641" y="-5426"/>
                      <a:pt x="402477" y="8626"/>
                      <a:pt x="460307" y="25739"/>
                    </a:cubicBezTo>
                    <a:lnTo>
                      <a:pt x="531734" y="49621"/>
                    </a:lnTo>
                    <a:lnTo>
                      <a:pt x="536338" y="64210"/>
                    </a:lnTo>
                    <a:cubicBezTo>
                      <a:pt x="537623" y="86687"/>
                      <a:pt x="528819" y="114544"/>
                      <a:pt x="515222" y="126152"/>
                    </a:cubicBezTo>
                    <a:cubicBezTo>
                      <a:pt x="512653" y="444814"/>
                      <a:pt x="510084" y="747665"/>
                      <a:pt x="507515" y="1066328"/>
                    </a:cubicBezTo>
                    <a:lnTo>
                      <a:pt x="27748" y="1066328"/>
                    </a:lnTo>
                    <a:lnTo>
                      <a:pt x="27748" y="153450"/>
                    </a:lnTo>
                    <a:cubicBezTo>
                      <a:pt x="22945" y="138577"/>
                      <a:pt x="16060" y="123116"/>
                      <a:pt x="10216" y="107949"/>
                    </a:cubicBezTo>
                    <a:lnTo>
                      <a:pt x="0" y="68374"/>
                    </a:lnTo>
                    <a:close/>
                  </a:path>
                </a:pathLst>
              </a:custGeom>
              <a:pattFill prst="dkUpDiag">
                <a:fgClr>
                  <a:srgbClr val="339933"/>
                </a:fgClr>
                <a:bgClr>
                  <a:srgbClr val="92D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9555F7FF-4463-427B-BF2D-DEF2E0BDDFCA}"/>
                  </a:ext>
                </a:extLst>
              </p:cNvPr>
              <p:cNvSpPr/>
              <p:nvPr/>
            </p:nvSpPr>
            <p:spPr>
              <a:xfrm rot="2700000">
                <a:off x="3142653" y="3500881"/>
                <a:ext cx="532933" cy="1148247"/>
              </a:xfrm>
              <a:custGeom>
                <a:avLst/>
                <a:gdLst>
                  <a:gd name="connsiteX0" fmla="*/ 45856 w 532933"/>
                  <a:gd name="connsiteY0" fmla="*/ 73953 h 1148247"/>
                  <a:gd name="connsiteX1" fmla="*/ 267730 w 532933"/>
                  <a:gd name="connsiteY1" fmla="*/ 0 h 1148247"/>
                  <a:gd name="connsiteX2" fmla="*/ 502676 w 532933"/>
                  <a:gd name="connsiteY2" fmla="*/ 94727 h 1148247"/>
                  <a:gd name="connsiteX3" fmla="*/ 508714 w 532933"/>
                  <a:gd name="connsiteY3" fmla="*/ 1071162 h 1148247"/>
                  <a:gd name="connsiteX4" fmla="*/ 526247 w 532933"/>
                  <a:gd name="connsiteY4" fmla="*/ 1108309 h 1148247"/>
                  <a:gd name="connsiteX5" fmla="*/ 532933 w 532933"/>
                  <a:gd name="connsiteY5" fmla="*/ 1129494 h 1148247"/>
                  <a:gd name="connsiteX6" fmla="*/ 461506 w 532933"/>
                  <a:gd name="connsiteY6" fmla="*/ 1105612 h 1148247"/>
                  <a:gd name="connsiteX7" fmla="*/ 251052 w 532933"/>
                  <a:gd name="connsiteY7" fmla="*/ 1081936 h 1148247"/>
                  <a:gd name="connsiteX8" fmla="*/ 31125 w 532933"/>
                  <a:gd name="connsiteY8" fmla="*/ 1138528 h 1148247"/>
                  <a:gd name="connsiteX9" fmla="*/ 1199 w 532933"/>
                  <a:gd name="connsiteY9" fmla="*/ 1148247 h 1148247"/>
                  <a:gd name="connsiteX10" fmla="*/ 124 w 532933"/>
                  <a:gd name="connsiteY10" fmla="*/ 1144083 h 1148247"/>
                  <a:gd name="connsiteX11" fmla="*/ 21240 w 532933"/>
                  <a:gd name="connsiteY11" fmla="*/ 1068949 h 1148247"/>
                  <a:gd name="connsiteX12" fmla="*/ 27913 w 532933"/>
                  <a:gd name="connsiteY12" fmla="*/ 113847 h 1148247"/>
                  <a:gd name="connsiteX13" fmla="*/ 45856 w 532933"/>
                  <a:gd name="connsiteY13" fmla="*/ 73953 h 114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2933" h="1148247">
                    <a:moveTo>
                      <a:pt x="45856" y="73953"/>
                    </a:moveTo>
                    <a:cubicBezTo>
                      <a:pt x="80757" y="34565"/>
                      <a:pt x="163579" y="0"/>
                      <a:pt x="267730" y="0"/>
                    </a:cubicBezTo>
                    <a:cubicBezTo>
                      <a:pt x="406599" y="0"/>
                      <a:pt x="480314" y="51495"/>
                      <a:pt x="502676" y="94727"/>
                    </a:cubicBezTo>
                    <a:cubicBezTo>
                      <a:pt x="504689" y="420205"/>
                      <a:pt x="506701" y="745684"/>
                      <a:pt x="508714" y="1071162"/>
                    </a:cubicBezTo>
                    <a:cubicBezTo>
                      <a:pt x="513517" y="1083316"/>
                      <a:pt x="520402" y="1095928"/>
                      <a:pt x="526247" y="1108309"/>
                    </a:cubicBezTo>
                    <a:lnTo>
                      <a:pt x="532933" y="1129494"/>
                    </a:lnTo>
                    <a:lnTo>
                      <a:pt x="461506" y="1105612"/>
                    </a:lnTo>
                    <a:cubicBezTo>
                      <a:pt x="403676" y="1088499"/>
                      <a:pt x="332840" y="1074447"/>
                      <a:pt x="251052" y="1081936"/>
                    </a:cubicBezTo>
                    <a:cubicBezTo>
                      <a:pt x="128371" y="1093169"/>
                      <a:pt x="84364" y="1117483"/>
                      <a:pt x="31125" y="1138528"/>
                    </a:cubicBezTo>
                    <a:lnTo>
                      <a:pt x="1199" y="1148247"/>
                    </a:lnTo>
                    <a:lnTo>
                      <a:pt x="124" y="1144083"/>
                    </a:lnTo>
                    <a:cubicBezTo>
                      <a:pt x="-1160" y="1116687"/>
                      <a:pt x="7643" y="1080266"/>
                      <a:pt x="21240" y="1068949"/>
                    </a:cubicBezTo>
                    <a:lnTo>
                      <a:pt x="27913" y="113847"/>
                    </a:lnTo>
                    <a:cubicBezTo>
                      <a:pt x="27913" y="100747"/>
                      <a:pt x="34222" y="87082"/>
                      <a:pt x="45856" y="73953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C830648C-54CD-4131-BECF-A740DE699DDD}"/>
                  </a:ext>
                </a:extLst>
              </p:cNvPr>
              <p:cNvSpPr/>
              <p:nvPr/>
            </p:nvSpPr>
            <p:spPr>
              <a:xfrm rot="2700000">
                <a:off x="2408362" y="4278561"/>
                <a:ext cx="536462" cy="1066328"/>
              </a:xfrm>
              <a:custGeom>
                <a:avLst/>
                <a:gdLst>
                  <a:gd name="connsiteX0" fmla="*/ 0 w 536462"/>
                  <a:gd name="connsiteY0" fmla="*/ 68374 h 1066328"/>
                  <a:gd name="connsiteX1" fmla="*/ 29926 w 536462"/>
                  <a:gd name="connsiteY1" fmla="*/ 58655 h 1066328"/>
                  <a:gd name="connsiteX2" fmla="*/ 249853 w 536462"/>
                  <a:gd name="connsiteY2" fmla="*/ 2063 h 1066328"/>
                  <a:gd name="connsiteX3" fmla="*/ 460307 w 536462"/>
                  <a:gd name="connsiteY3" fmla="*/ 25739 h 1066328"/>
                  <a:gd name="connsiteX4" fmla="*/ 531734 w 536462"/>
                  <a:gd name="connsiteY4" fmla="*/ 49621 h 1066328"/>
                  <a:gd name="connsiteX5" fmla="*/ 536338 w 536462"/>
                  <a:gd name="connsiteY5" fmla="*/ 64210 h 1066328"/>
                  <a:gd name="connsiteX6" fmla="*/ 515222 w 536462"/>
                  <a:gd name="connsiteY6" fmla="*/ 126152 h 1066328"/>
                  <a:gd name="connsiteX7" fmla="*/ 507515 w 536462"/>
                  <a:gd name="connsiteY7" fmla="*/ 1066328 h 1066328"/>
                  <a:gd name="connsiteX8" fmla="*/ 27748 w 536462"/>
                  <a:gd name="connsiteY8" fmla="*/ 1066328 h 1066328"/>
                  <a:gd name="connsiteX9" fmla="*/ 27748 w 536462"/>
                  <a:gd name="connsiteY9" fmla="*/ 153450 h 1066328"/>
                  <a:gd name="connsiteX10" fmla="*/ 10216 w 536462"/>
                  <a:gd name="connsiteY10" fmla="*/ 107949 h 1066328"/>
                  <a:gd name="connsiteX11" fmla="*/ 0 w 536462"/>
                  <a:gd name="connsiteY11" fmla="*/ 68374 h 106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462" h="1066328">
                    <a:moveTo>
                      <a:pt x="0" y="68374"/>
                    </a:moveTo>
                    <a:lnTo>
                      <a:pt x="29926" y="58655"/>
                    </a:lnTo>
                    <a:cubicBezTo>
                      <a:pt x="83165" y="37610"/>
                      <a:pt x="127172" y="13296"/>
                      <a:pt x="249853" y="2063"/>
                    </a:cubicBezTo>
                    <a:cubicBezTo>
                      <a:pt x="331641" y="-5426"/>
                      <a:pt x="402477" y="8626"/>
                      <a:pt x="460307" y="25739"/>
                    </a:cubicBezTo>
                    <a:lnTo>
                      <a:pt x="531734" y="49621"/>
                    </a:lnTo>
                    <a:lnTo>
                      <a:pt x="536338" y="64210"/>
                    </a:lnTo>
                    <a:cubicBezTo>
                      <a:pt x="537623" y="86687"/>
                      <a:pt x="528819" y="114544"/>
                      <a:pt x="515222" y="126152"/>
                    </a:cubicBezTo>
                    <a:cubicBezTo>
                      <a:pt x="512653" y="444814"/>
                      <a:pt x="510084" y="747665"/>
                      <a:pt x="507515" y="1066328"/>
                    </a:cubicBezTo>
                    <a:lnTo>
                      <a:pt x="27748" y="1066328"/>
                    </a:lnTo>
                    <a:lnTo>
                      <a:pt x="27748" y="153450"/>
                    </a:lnTo>
                    <a:cubicBezTo>
                      <a:pt x="22945" y="138577"/>
                      <a:pt x="16060" y="123116"/>
                      <a:pt x="10216" y="107949"/>
                    </a:cubicBezTo>
                    <a:lnTo>
                      <a:pt x="0" y="68374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  <a:alpha val="60000"/>
                    </a:srgbClr>
                  </a:gs>
                  <a:gs pos="37000">
                    <a:srgbClr val="ED7D31">
                      <a:lumMod val="50000"/>
                      <a:alpha val="0"/>
                    </a:srgbClr>
                  </a:gs>
                </a:gsLst>
                <a:lin ang="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11C62846-8A96-4305-B317-850163731CE8}"/>
                  </a:ext>
                </a:extLst>
              </p:cNvPr>
              <p:cNvSpPr/>
              <p:nvPr/>
            </p:nvSpPr>
            <p:spPr>
              <a:xfrm rot="2700000">
                <a:off x="3142654" y="3500883"/>
                <a:ext cx="532933" cy="1148247"/>
              </a:xfrm>
              <a:custGeom>
                <a:avLst/>
                <a:gdLst>
                  <a:gd name="connsiteX0" fmla="*/ 45856 w 532933"/>
                  <a:gd name="connsiteY0" fmla="*/ 73953 h 1148247"/>
                  <a:gd name="connsiteX1" fmla="*/ 267730 w 532933"/>
                  <a:gd name="connsiteY1" fmla="*/ 0 h 1148247"/>
                  <a:gd name="connsiteX2" fmla="*/ 502676 w 532933"/>
                  <a:gd name="connsiteY2" fmla="*/ 94727 h 1148247"/>
                  <a:gd name="connsiteX3" fmla="*/ 508714 w 532933"/>
                  <a:gd name="connsiteY3" fmla="*/ 1071162 h 1148247"/>
                  <a:gd name="connsiteX4" fmla="*/ 526247 w 532933"/>
                  <a:gd name="connsiteY4" fmla="*/ 1108309 h 1148247"/>
                  <a:gd name="connsiteX5" fmla="*/ 532933 w 532933"/>
                  <a:gd name="connsiteY5" fmla="*/ 1129494 h 1148247"/>
                  <a:gd name="connsiteX6" fmla="*/ 461506 w 532933"/>
                  <a:gd name="connsiteY6" fmla="*/ 1105612 h 1148247"/>
                  <a:gd name="connsiteX7" fmla="*/ 251052 w 532933"/>
                  <a:gd name="connsiteY7" fmla="*/ 1081936 h 1148247"/>
                  <a:gd name="connsiteX8" fmla="*/ 31125 w 532933"/>
                  <a:gd name="connsiteY8" fmla="*/ 1138528 h 1148247"/>
                  <a:gd name="connsiteX9" fmla="*/ 1199 w 532933"/>
                  <a:gd name="connsiteY9" fmla="*/ 1148247 h 1148247"/>
                  <a:gd name="connsiteX10" fmla="*/ 124 w 532933"/>
                  <a:gd name="connsiteY10" fmla="*/ 1144083 h 1148247"/>
                  <a:gd name="connsiteX11" fmla="*/ 21240 w 532933"/>
                  <a:gd name="connsiteY11" fmla="*/ 1068949 h 1148247"/>
                  <a:gd name="connsiteX12" fmla="*/ 27913 w 532933"/>
                  <a:gd name="connsiteY12" fmla="*/ 113847 h 1148247"/>
                  <a:gd name="connsiteX13" fmla="*/ 45856 w 532933"/>
                  <a:gd name="connsiteY13" fmla="*/ 73953 h 114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2933" h="1148247">
                    <a:moveTo>
                      <a:pt x="45856" y="73953"/>
                    </a:moveTo>
                    <a:cubicBezTo>
                      <a:pt x="80757" y="34565"/>
                      <a:pt x="163579" y="0"/>
                      <a:pt x="267730" y="0"/>
                    </a:cubicBezTo>
                    <a:cubicBezTo>
                      <a:pt x="406599" y="0"/>
                      <a:pt x="480314" y="51495"/>
                      <a:pt x="502676" y="94727"/>
                    </a:cubicBezTo>
                    <a:cubicBezTo>
                      <a:pt x="504689" y="420205"/>
                      <a:pt x="506701" y="745684"/>
                      <a:pt x="508714" y="1071162"/>
                    </a:cubicBezTo>
                    <a:cubicBezTo>
                      <a:pt x="513517" y="1083316"/>
                      <a:pt x="520402" y="1095928"/>
                      <a:pt x="526247" y="1108309"/>
                    </a:cubicBezTo>
                    <a:lnTo>
                      <a:pt x="532933" y="1129494"/>
                    </a:lnTo>
                    <a:lnTo>
                      <a:pt x="461506" y="1105612"/>
                    </a:lnTo>
                    <a:cubicBezTo>
                      <a:pt x="403676" y="1088499"/>
                      <a:pt x="332840" y="1074447"/>
                      <a:pt x="251052" y="1081936"/>
                    </a:cubicBezTo>
                    <a:cubicBezTo>
                      <a:pt x="128371" y="1093169"/>
                      <a:pt x="84364" y="1117483"/>
                      <a:pt x="31125" y="1138528"/>
                    </a:cubicBezTo>
                    <a:lnTo>
                      <a:pt x="1199" y="1148247"/>
                    </a:lnTo>
                    <a:lnTo>
                      <a:pt x="124" y="1144083"/>
                    </a:lnTo>
                    <a:cubicBezTo>
                      <a:pt x="-1160" y="1116687"/>
                      <a:pt x="7643" y="1080266"/>
                      <a:pt x="21240" y="1068949"/>
                    </a:cubicBezTo>
                    <a:lnTo>
                      <a:pt x="27913" y="113847"/>
                    </a:lnTo>
                    <a:cubicBezTo>
                      <a:pt x="27913" y="100747"/>
                      <a:pt x="34222" y="87082"/>
                      <a:pt x="45856" y="7395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  <a:alpha val="60000"/>
                    </a:srgbClr>
                  </a:gs>
                  <a:gs pos="37000">
                    <a:srgbClr val="ED7D31">
                      <a:lumMod val="50000"/>
                      <a:alpha val="0"/>
                    </a:srgbClr>
                  </a:gs>
                </a:gsLst>
                <a:lin ang="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1" name="楕円 540">
                <a:extLst>
                  <a:ext uri="{FF2B5EF4-FFF2-40B4-BE49-F238E27FC236}">
                    <a16:creationId xmlns:a16="http://schemas.microsoft.com/office/drawing/2014/main" id="{98E16D25-B248-4CBD-87E0-FCCD5139C721}"/>
                  </a:ext>
                </a:extLst>
              </p:cNvPr>
              <p:cNvSpPr/>
              <p:nvPr/>
            </p:nvSpPr>
            <p:spPr>
              <a:xfrm rot="2700000">
                <a:off x="2058570" y="5092653"/>
                <a:ext cx="479634" cy="189744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2" name="楕円 541">
                <a:extLst>
                  <a:ext uri="{FF2B5EF4-FFF2-40B4-BE49-F238E27FC236}">
                    <a16:creationId xmlns:a16="http://schemas.microsoft.com/office/drawing/2014/main" id="{69C9722D-63A8-42DB-9ABC-15307A6FB337}"/>
                  </a:ext>
                </a:extLst>
              </p:cNvPr>
              <p:cNvSpPr/>
              <p:nvPr/>
            </p:nvSpPr>
            <p:spPr>
              <a:xfrm rot="2700000">
                <a:off x="2110360" y="5131444"/>
                <a:ext cx="359969" cy="111747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CF056411-DBBA-401E-83D2-0F4AD65FFA31}"/>
                  </a:ext>
                </a:extLst>
              </p:cNvPr>
              <p:cNvSpPr/>
              <p:nvPr/>
            </p:nvSpPr>
            <p:spPr>
              <a:xfrm rot="2700000">
                <a:off x="2745553" y="4366897"/>
                <a:ext cx="518608" cy="229793"/>
              </a:xfrm>
              <a:custGeom>
                <a:avLst/>
                <a:gdLst>
                  <a:gd name="connsiteX0" fmla="*/ 21271 w 537661"/>
                  <a:gd name="connsiteY0" fmla="*/ 51982 h 254121"/>
                  <a:gd name="connsiteX1" fmla="*/ 53865 w 537661"/>
                  <a:gd name="connsiteY1" fmla="*/ 38595 h 254121"/>
                  <a:gd name="connsiteX2" fmla="*/ 272581 w 537661"/>
                  <a:gd name="connsiteY2" fmla="*/ 590 h 254121"/>
                  <a:gd name="connsiteX3" fmla="*/ 493480 w 537661"/>
                  <a:gd name="connsiteY3" fmla="*/ 22618 h 254121"/>
                  <a:gd name="connsiteX4" fmla="*/ 508522 w 537661"/>
                  <a:gd name="connsiteY4" fmla="*/ 27554 h 254121"/>
                  <a:gd name="connsiteX5" fmla="*/ 508714 w 537661"/>
                  <a:gd name="connsiteY5" fmla="*/ 58586 h 254121"/>
                  <a:gd name="connsiteX6" fmla="*/ 526247 w 537661"/>
                  <a:gd name="connsiteY6" fmla="*/ 95733 h 254121"/>
                  <a:gd name="connsiteX7" fmla="*/ 532933 w 537661"/>
                  <a:gd name="connsiteY7" fmla="*/ 116918 h 254121"/>
                  <a:gd name="connsiteX8" fmla="*/ 537537 w 537661"/>
                  <a:gd name="connsiteY8" fmla="*/ 131507 h 254121"/>
                  <a:gd name="connsiteX9" fmla="*/ 516421 w 537661"/>
                  <a:gd name="connsiteY9" fmla="*/ 193449 h 254121"/>
                  <a:gd name="connsiteX10" fmla="*/ 516122 w 537661"/>
                  <a:gd name="connsiteY10" fmla="*/ 229907 h 254121"/>
                  <a:gd name="connsiteX11" fmla="*/ 500832 w 537661"/>
                  <a:gd name="connsiteY11" fmla="*/ 224890 h 254121"/>
                  <a:gd name="connsiteX12" fmla="*/ 279933 w 537661"/>
                  <a:gd name="connsiteY12" fmla="*/ 202863 h 254121"/>
                  <a:gd name="connsiteX13" fmla="*/ 61217 w 537661"/>
                  <a:gd name="connsiteY13" fmla="*/ 240867 h 254121"/>
                  <a:gd name="connsiteX14" fmla="*/ 28947 w 537661"/>
                  <a:gd name="connsiteY14" fmla="*/ 254121 h 254121"/>
                  <a:gd name="connsiteX15" fmla="*/ 28947 w 537661"/>
                  <a:gd name="connsiteY15" fmla="*/ 220747 h 254121"/>
                  <a:gd name="connsiteX16" fmla="*/ 11415 w 537661"/>
                  <a:gd name="connsiteY16" fmla="*/ 175246 h 254121"/>
                  <a:gd name="connsiteX17" fmla="*/ 1199 w 537661"/>
                  <a:gd name="connsiteY17" fmla="*/ 135671 h 254121"/>
                  <a:gd name="connsiteX18" fmla="*/ 124 w 537661"/>
                  <a:gd name="connsiteY18" fmla="*/ 131507 h 254121"/>
                  <a:gd name="connsiteX19" fmla="*/ 21240 w 537661"/>
                  <a:gd name="connsiteY19" fmla="*/ 56373 h 254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37661" h="254121">
                    <a:moveTo>
                      <a:pt x="21271" y="51982"/>
                    </a:moveTo>
                    <a:lnTo>
                      <a:pt x="53865" y="38595"/>
                    </a:lnTo>
                    <a:cubicBezTo>
                      <a:pt x="115921" y="17364"/>
                      <a:pt x="191160" y="3550"/>
                      <a:pt x="272581" y="590"/>
                    </a:cubicBezTo>
                    <a:cubicBezTo>
                      <a:pt x="354003" y="-2369"/>
                      <a:pt x="430046" y="5948"/>
                      <a:pt x="493480" y="22618"/>
                    </a:cubicBezTo>
                    <a:lnTo>
                      <a:pt x="508522" y="27554"/>
                    </a:lnTo>
                    <a:lnTo>
                      <a:pt x="508714" y="58586"/>
                    </a:lnTo>
                    <a:cubicBezTo>
                      <a:pt x="513517" y="70740"/>
                      <a:pt x="520402" y="83352"/>
                      <a:pt x="526247" y="95733"/>
                    </a:cubicBezTo>
                    <a:lnTo>
                      <a:pt x="532933" y="116918"/>
                    </a:lnTo>
                    <a:lnTo>
                      <a:pt x="537537" y="131507"/>
                    </a:lnTo>
                    <a:cubicBezTo>
                      <a:pt x="538822" y="153984"/>
                      <a:pt x="530018" y="181841"/>
                      <a:pt x="516421" y="193449"/>
                    </a:cubicBezTo>
                    <a:lnTo>
                      <a:pt x="516122" y="229907"/>
                    </a:lnTo>
                    <a:lnTo>
                      <a:pt x="500832" y="224890"/>
                    </a:lnTo>
                    <a:cubicBezTo>
                      <a:pt x="437398" y="208221"/>
                      <a:pt x="361355" y="199904"/>
                      <a:pt x="279933" y="202863"/>
                    </a:cubicBezTo>
                    <a:cubicBezTo>
                      <a:pt x="198511" y="205822"/>
                      <a:pt x="123273" y="219637"/>
                      <a:pt x="61217" y="240867"/>
                    </a:cubicBezTo>
                    <a:lnTo>
                      <a:pt x="28947" y="254121"/>
                    </a:lnTo>
                    <a:lnTo>
                      <a:pt x="28947" y="220747"/>
                    </a:lnTo>
                    <a:cubicBezTo>
                      <a:pt x="24144" y="205874"/>
                      <a:pt x="17259" y="190413"/>
                      <a:pt x="11415" y="175246"/>
                    </a:cubicBezTo>
                    <a:lnTo>
                      <a:pt x="1199" y="135671"/>
                    </a:lnTo>
                    <a:lnTo>
                      <a:pt x="124" y="131507"/>
                    </a:lnTo>
                    <a:cubicBezTo>
                      <a:pt x="-1160" y="104111"/>
                      <a:pt x="7643" y="67690"/>
                      <a:pt x="21240" y="5637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lumMod val="60000"/>
                      <a:lumOff val="40000"/>
                      <a:alpha val="50000"/>
                    </a:srgbClr>
                  </a:gs>
                  <a:gs pos="0">
                    <a:srgbClr val="FFC000">
                      <a:lumMod val="75000"/>
                      <a:alpha val="50000"/>
                    </a:srgbClr>
                  </a:gs>
                </a:gsLst>
                <a:lin ang="54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4" name="楕円 28">
                <a:extLst>
                  <a:ext uri="{FF2B5EF4-FFF2-40B4-BE49-F238E27FC236}">
                    <a16:creationId xmlns:a16="http://schemas.microsoft.com/office/drawing/2014/main" id="{E3B488E2-643F-4EE8-BAD4-1D0CB494B42B}"/>
                  </a:ext>
                </a:extLst>
              </p:cNvPr>
              <p:cNvSpPr/>
              <p:nvPr/>
            </p:nvSpPr>
            <p:spPr>
              <a:xfrm rot="2300136">
                <a:off x="2760775" y="4415715"/>
                <a:ext cx="526282" cy="86530"/>
              </a:xfrm>
              <a:custGeom>
                <a:avLst/>
                <a:gdLst>
                  <a:gd name="connsiteX0" fmla="*/ 0 w 492293"/>
                  <a:gd name="connsiteY0" fmla="*/ 26988 h 53975"/>
                  <a:gd name="connsiteX1" fmla="*/ 246147 w 492293"/>
                  <a:gd name="connsiteY1" fmla="*/ 0 h 53975"/>
                  <a:gd name="connsiteX2" fmla="*/ 492294 w 492293"/>
                  <a:gd name="connsiteY2" fmla="*/ 26988 h 53975"/>
                  <a:gd name="connsiteX3" fmla="*/ 246147 w 492293"/>
                  <a:gd name="connsiteY3" fmla="*/ 53976 h 53975"/>
                  <a:gd name="connsiteX4" fmla="*/ 0 w 492293"/>
                  <a:gd name="connsiteY4" fmla="*/ 26988 h 53975"/>
                  <a:gd name="connsiteX0" fmla="*/ 0 w 492294"/>
                  <a:gd name="connsiteY0" fmla="*/ 65088 h 92076"/>
                  <a:gd name="connsiteX1" fmla="*/ 246147 w 492294"/>
                  <a:gd name="connsiteY1" fmla="*/ 0 h 92076"/>
                  <a:gd name="connsiteX2" fmla="*/ 492294 w 492294"/>
                  <a:gd name="connsiteY2" fmla="*/ 65088 h 92076"/>
                  <a:gd name="connsiteX3" fmla="*/ 246147 w 492294"/>
                  <a:gd name="connsiteY3" fmla="*/ 92076 h 92076"/>
                  <a:gd name="connsiteX4" fmla="*/ 0 w 492294"/>
                  <a:gd name="connsiteY4" fmla="*/ 65088 h 92076"/>
                  <a:gd name="connsiteX0" fmla="*/ 1 w 492295"/>
                  <a:gd name="connsiteY0" fmla="*/ 65088 h 69011"/>
                  <a:gd name="connsiteX1" fmla="*/ 246148 w 492295"/>
                  <a:gd name="connsiteY1" fmla="*/ 0 h 69011"/>
                  <a:gd name="connsiteX2" fmla="*/ 492295 w 492295"/>
                  <a:gd name="connsiteY2" fmla="*/ 65088 h 69011"/>
                  <a:gd name="connsiteX3" fmla="*/ 242973 w 492295"/>
                  <a:gd name="connsiteY3" fmla="*/ 47626 h 69011"/>
                  <a:gd name="connsiteX4" fmla="*/ 1 w 492295"/>
                  <a:gd name="connsiteY4" fmla="*/ 65088 h 69011"/>
                  <a:gd name="connsiteX0" fmla="*/ 284 w 492578"/>
                  <a:gd name="connsiteY0" fmla="*/ 65088 h 69011"/>
                  <a:gd name="connsiteX1" fmla="*/ 246431 w 492578"/>
                  <a:gd name="connsiteY1" fmla="*/ 0 h 69011"/>
                  <a:gd name="connsiteX2" fmla="*/ 492578 w 492578"/>
                  <a:gd name="connsiteY2" fmla="*/ 65088 h 69011"/>
                  <a:gd name="connsiteX3" fmla="*/ 243256 w 492578"/>
                  <a:gd name="connsiteY3" fmla="*/ 47626 h 69011"/>
                  <a:gd name="connsiteX4" fmla="*/ 284 w 492578"/>
                  <a:gd name="connsiteY4" fmla="*/ 65088 h 69011"/>
                  <a:gd name="connsiteX0" fmla="*/ 284 w 494296"/>
                  <a:gd name="connsiteY0" fmla="*/ 65088 h 71876"/>
                  <a:gd name="connsiteX1" fmla="*/ 246431 w 494296"/>
                  <a:gd name="connsiteY1" fmla="*/ 0 h 71876"/>
                  <a:gd name="connsiteX2" fmla="*/ 492578 w 494296"/>
                  <a:gd name="connsiteY2" fmla="*/ 65088 h 71876"/>
                  <a:gd name="connsiteX3" fmla="*/ 243256 w 494296"/>
                  <a:gd name="connsiteY3" fmla="*/ 47626 h 71876"/>
                  <a:gd name="connsiteX4" fmla="*/ 284 w 494296"/>
                  <a:gd name="connsiteY4" fmla="*/ 65088 h 71876"/>
                  <a:gd name="connsiteX0" fmla="*/ 202 w 507543"/>
                  <a:gd name="connsiteY0" fmla="*/ 65100 h 76923"/>
                  <a:gd name="connsiteX1" fmla="*/ 246349 w 507543"/>
                  <a:gd name="connsiteY1" fmla="*/ 12 h 76923"/>
                  <a:gd name="connsiteX2" fmla="*/ 506353 w 507543"/>
                  <a:gd name="connsiteY2" fmla="*/ 70669 h 76923"/>
                  <a:gd name="connsiteX3" fmla="*/ 243174 w 507543"/>
                  <a:gd name="connsiteY3" fmla="*/ 47638 h 76923"/>
                  <a:gd name="connsiteX4" fmla="*/ 202 w 507543"/>
                  <a:gd name="connsiteY4" fmla="*/ 65100 h 76923"/>
                  <a:gd name="connsiteX0" fmla="*/ 200 w 508789"/>
                  <a:gd name="connsiteY0" fmla="*/ 47533 h 77497"/>
                  <a:gd name="connsiteX1" fmla="*/ 247594 w 508789"/>
                  <a:gd name="connsiteY1" fmla="*/ 288 h 77497"/>
                  <a:gd name="connsiteX2" fmla="*/ 507598 w 508789"/>
                  <a:gd name="connsiteY2" fmla="*/ 70945 h 77497"/>
                  <a:gd name="connsiteX3" fmla="*/ 244419 w 508789"/>
                  <a:gd name="connsiteY3" fmla="*/ 47914 h 77497"/>
                  <a:gd name="connsiteX4" fmla="*/ 200 w 508789"/>
                  <a:gd name="connsiteY4" fmla="*/ 47533 h 77497"/>
                  <a:gd name="connsiteX0" fmla="*/ 5 w 507407"/>
                  <a:gd name="connsiteY0" fmla="*/ 51680 h 76748"/>
                  <a:gd name="connsiteX1" fmla="*/ 250214 w 507407"/>
                  <a:gd name="connsiteY1" fmla="*/ 230 h 76748"/>
                  <a:gd name="connsiteX2" fmla="*/ 507403 w 507407"/>
                  <a:gd name="connsiteY2" fmla="*/ 75092 h 76748"/>
                  <a:gd name="connsiteX3" fmla="*/ 244224 w 507407"/>
                  <a:gd name="connsiteY3" fmla="*/ 52061 h 76748"/>
                  <a:gd name="connsiteX4" fmla="*/ 5 w 507407"/>
                  <a:gd name="connsiteY4" fmla="*/ 51680 h 76748"/>
                  <a:gd name="connsiteX0" fmla="*/ 4 w 507405"/>
                  <a:gd name="connsiteY0" fmla="*/ 51669 h 75638"/>
                  <a:gd name="connsiteX1" fmla="*/ 250213 w 507405"/>
                  <a:gd name="connsiteY1" fmla="*/ 219 h 75638"/>
                  <a:gd name="connsiteX2" fmla="*/ 507402 w 507405"/>
                  <a:gd name="connsiteY2" fmla="*/ 75081 h 75638"/>
                  <a:gd name="connsiteX3" fmla="*/ 255481 w 507405"/>
                  <a:gd name="connsiteY3" fmla="*/ 35230 h 75638"/>
                  <a:gd name="connsiteX4" fmla="*/ 4 w 507405"/>
                  <a:gd name="connsiteY4" fmla="*/ 51669 h 75638"/>
                  <a:gd name="connsiteX0" fmla="*/ 4 w 507406"/>
                  <a:gd name="connsiteY0" fmla="*/ 51669 h 75614"/>
                  <a:gd name="connsiteX1" fmla="*/ 250213 w 507406"/>
                  <a:gd name="connsiteY1" fmla="*/ 219 h 75614"/>
                  <a:gd name="connsiteX2" fmla="*/ 507402 w 507406"/>
                  <a:gd name="connsiteY2" fmla="*/ 75081 h 75614"/>
                  <a:gd name="connsiteX3" fmla="*/ 255481 w 507406"/>
                  <a:gd name="connsiteY3" fmla="*/ 35230 h 75614"/>
                  <a:gd name="connsiteX4" fmla="*/ 4 w 507406"/>
                  <a:gd name="connsiteY4" fmla="*/ 51669 h 75614"/>
                  <a:gd name="connsiteX0" fmla="*/ 4 w 507406"/>
                  <a:gd name="connsiteY0" fmla="*/ 51484 h 75429"/>
                  <a:gd name="connsiteX1" fmla="*/ 250213 w 507406"/>
                  <a:gd name="connsiteY1" fmla="*/ 34 h 75429"/>
                  <a:gd name="connsiteX2" fmla="*/ 507402 w 507406"/>
                  <a:gd name="connsiteY2" fmla="*/ 74896 h 75429"/>
                  <a:gd name="connsiteX3" fmla="*/ 255481 w 507406"/>
                  <a:gd name="connsiteY3" fmla="*/ 35045 h 75429"/>
                  <a:gd name="connsiteX4" fmla="*/ 4 w 507406"/>
                  <a:gd name="connsiteY4" fmla="*/ 51484 h 75429"/>
                  <a:gd name="connsiteX0" fmla="*/ 4 w 521857"/>
                  <a:gd name="connsiteY0" fmla="*/ 51519 h 64978"/>
                  <a:gd name="connsiteX1" fmla="*/ 250213 w 521857"/>
                  <a:gd name="connsiteY1" fmla="*/ 69 h 64978"/>
                  <a:gd name="connsiteX2" fmla="*/ 521854 w 521857"/>
                  <a:gd name="connsiteY2" fmla="*/ 64286 h 64978"/>
                  <a:gd name="connsiteX3" fmla="*/ 255481 w 521857"/>
                  <a:gd name="connsiteY3" fmla="*/ 35080 h 64978"/>
                  <a:gd name="connsiteX4" fmla="*/ 4 w 521857"/>
                  <a:gd name="connsiteY4" fmla="*/ 51519 h 64978"/>
                  <a:gd name="connsiteX0" fmla="*/ 4 w 522325"/>
                  <a:gd name="connsiteY0" fmla="*/ 51519 h 66751"/>
                  <a:gd name="connsiteX1" fmla="*/ 250213 w 522325"/>
                  <a:gd name="connsiteY1" fmla="*/ 69 h 66751"/>
                  <a:gd name="connsiteX2" fmla="*/ 521854 w 522325"/>
                  <a:gd name="connsiteY2" fmla="*/ 64286 h 66751"/>
                  <a:gd name="connsiteX3" fmla="*/ 255481 w 522325"/>
                  <a:gd name="connsiteY3" fmla="*/ 35080 h 66751"/>
                  <a:gd name="connsiteX4" fmla="*/ 4 w 522325"/>
                  <a:gd name="connsiteY4" fmla="*/ 51519 h 66751"/>
                  <a:gd name="connsiteX0" fmla="*/ 4 w 512885"/>
                  <a:gd name="connsiteY0" fmla="*/ 51644 h 75743"/>
                  <a:gd name="connsiteX1" fmla="*/ 250213 w 512885"/>
                  <a:gd name="connsiteY1" fmla="*/ 194 h 75743"/>
                  <a:gd name="connsiteX2" fmla="*/ 512395 w 512885"/>
                  <a:gd name="connsiteY2" fmla="*/ 73618 h 75743"/>
                  <a:gd name="connsiteX3" fmla="*/ 255481 w 512885"/>
                  <a:gd name="connsiteY3" fmla="*/ 35205 h 75743"/>
                  <a:gd name="connsiteX4" fmla="*/ 4 w 512885"/>
                  <a:gd name="connsiteY4" fmla="*/ 51644 h 75743"/>
                  <a:gd name="connsiteX0" fmla="*/ 3 w 518328"/>
                  <a:gd name="connsiteY0" fmla="*/ 37277 h 76329"/>
                  <a:gd name="connsiteX1" fmla="*/ 255653 w 518328"/>
                  <a:gd name="connsiteY1" fmla="*/ 686 h 76329"/>
                  <a:gd name="connsiteX2" fmla="*/ 517835 w 518328"/>
                  <a:gd name="connsiteY2" fmla="*/ 74110 h 76329"/>
                  <a:gd name="connsiteX3" fmla="*/ 260921 w 518328"/>
                  <a:gd name="connsiteY3" fmla="*/ 35697 h 76329"/>
                  <a:gd name="connsiteX4" fmla="*/ 3 w 518328"/>
                  <a:gd name="connsiteY4" fmla="*/ 37277 h 76329"/>
                  <a:gd name="connsiteX0" fmla="*/ 3 w 518328"/>
                  <a:gd name="connsiteY0" fmla="*/ 37511 h 76563"/>
                  <a:gd name="connsiteX1" fmla="*/ 255653 w 518328"/>
                  <a:gd name="connsiteY1" fmla="*/ 920 h 76563"/>
                  <a:gd name="connsiteX2" fmla="*/ 517835 w 518328"/>
                  <a:gd name="connsiteY2" fmla="*/ 74344 h 76563"/>
                  <a:gd name="connsiteX3" fmla="*/ 260921 w 518328"/>
                  <a:gd name="connsiteY3" fmla="*/ 35931 h 76563"/>
                  <a:gd name="connsiteX4" fmla="*/ 3 w 518328"/>
                  <a:gd name="connsiteY4" fmla="*/ 37511 h 76563"/>
                  <a:gd name="connsiteX0" fmla="*/ 3 w 518383"/>
                  <a:gd name="connsiteY0" fmla="*/ 38261 h 77313"/>
                  <a:gd name="connsiteX1" fmla="*/ 255653 w 518383"/>
                  <a:gd name="connsiteY1" fmla="*/ 1670 h 77313"/>
                  <a:gd name="connsiteX2" fmla="*/ 517835 w 518383"/>
                  <a:gd name="connsiteY2" fmla="*/ 75094 h 77313"/>
                  <a:gd name="connsiteX3" fmla="*/ 260921 w 518383"/>
                  <a:gd name="connsiteY3" fmla="*/ 36681 h 77313"/>
                  <a:gd name="connsiteX4" fmla="*/ 3 w 518383"/>
                  <a:gd name="connsiteY4" fmla="*/ 38261 h 77313"/>
                  <a:gd name="connsiteX0" fmla="*/ 4 w 518384"/>
                  <a:gd name="connsiteY0" fmla="*/ 38261 h 78024"/>
                  <a:gd name="connsiteX1" fmla="*/ 255654 w 518384"/>
                  <a:gd name="connsiteY1" fmla="*/ 1670 h 78024"/>
                  <a:gd name="connsiteX2" fmla="*/ 517836 w 518384"/>
                  <a:gd name="connsiteY2" fmla="*/ 75094 h 78024"/>
                  <a:gd name="connsiteX3" fmla="*/ 260922 w 518384"/>
                  <a:gd name="connsiteY3" fmla="*/ 36681 h 78024"/>
                  <a:gd name="connsiteX4" fmla="*/ 4 w 518384"/>
                  <a:gd name="connsiteY4" fmla="*/ 38261 h 78024"/>
                  <a:gd name="connsiteX0" fmla="*/ 4 w 518384"/>
                  <a:gd name="connsiteY0" fmla="*/ 38261 h 77845"/>
                  <a:gd name="connsiteX1" fmla="*/ 255654 w 518384"/>
                  <a:gd name="connsiteY1" fmla="*/ 1670 h 77845"/>
                  <a:gd name="connsiteX2" fmla="*/ 517836 w 518384"/>
                  <a:gd name="connsiteY2" fmla="*/ 75094 h 77845"/>
                  <a:gd name="connsiteX3" fmla="*/ 260922 w 518384"/>
                  <a:gd name="connsiteY3" fmla="*/ 36681 h 77845"/>
                  <a:gd name="connsiteX4" fmla="*/ 4 w 518384"/>
                  <a:gd name="connsiteY4" fmla="*/ 38261 h 77845"/>
                  <a:gd name="connsiteX0" fmla="*/ 15 w 517865"/>
                  <a:gd name="connsiteY0" fmla="*/ 37873 h 75347"/>
                  <a:gd name="connsiteX1" fmla="*/ 255665 w 517865"/>
                  <a:gd name="connsiteY1" fmla="*/ 1282 h 75347"/>
                  <a:gd name="connsiteX2" fmla="*/ 517847 w 517865"/>
                  <a:gd name="connsiteY2" fmla="*/ 74706 h 75347"/>
                  <a:gd name="connsiteX3" fmla="*/ 266170 w 517865"/>
                  <a:gd name="connsiteY3" fmla="*/ 33394 h 75347"/>
                  <a:gd name="connsiteX4" fmla="*/ 15 w 517865"/>
                  <a:gd name="connsiteY4" fmla="*/ 37873 h 75347"/>
                  <a:gd name="connsiteX0" fmla="*/ 14 w 519320"/>
                  <a:gd name="connsiteY0" fmla="*/ 37011 h 65674"/>
                  <a:gd name="connsiteX1" fmla="*/ 255664 w 519320"/>
                  <a:gd name="connsiteY1" fmla="*/ 420 h 65674"/>
                  <a:gd name="connsiteX2" fmla="*/ 519307 w 519320"/>
                  <a:gd name="connsiteY2" fmla="*/ 65093 h 65674"/>
                  <a:gd name="connsiteX3" fmla="*/ 266169 w 519320"/>
                  <a:gd name="connsiteY3" fmla="*/ 32532 h 65674"/>
                  <a:gd name="connsiteX4" fmla="*/ 14 w 519320"/>
                  <a:gd name="connsiteY4" fmla="*/ 37011 h 65674"/>
                  <a:gd name="connsiteX0" fmla="*/ 14 w 519679"/>
                  <a:gd name="connsiteY0" fmla="*/ 37011 h 69159"/>
                  <a:gd name="connsiteX1" fmla="*/ 255664 w 519679"/>
                  <a:gd name="connsiteY1" fmla="*/ 420 h 69159"/>
                  <a:gd name="connsiteX2" fmla="*/ 519307 w 519679"/>
                  <a:gd name="connsiteY2" fmla="*/ 65093 h 69159"/>
                  <a:gd name="connsiteX3" fmla="*/ 266169 w 519679"/>
                  <a:gd name="connsiteY3" fmla="*/ 32532 h 69159"/>
                  <a:gd name="connsiteX4" fmla="*/ 14 w 519679"/>
                  <a:gd name="connsiteY4" fmla="*/ 37011 h 69159"/>
                  <a:gd name="connsiteX0" fmla="*/ 14 w 526569"/>
                  <a:gd name="connsiteY0" fmla="*/ 37186 h 75113"/>
                  <a:gd name="connsiteX1" fmla="*/ 255664 w 526569"/>
                  <a:gd name="connsiteY1" fmla="*/ 595 h 75113"/>
                  <a:gd name="connsiteX2" fmla="*/ 526208 w 526569"/>
                  <a:gd name="connsiteY2" fmla="*/ 71377 h 75113"/>
                  <a:gd name="connsiteX3" fmla="*/ 266169 w 526569"/>
                  <a:gd name="connsiteY3" fmla="*/ 32707 h 75113"/>
                  <a:gd name="connsiteX4" fmla="*/ 14 w 526569"/>
                  <a:gd name="connsiteY4" fmla="*/ 37186 h 75113"/>
                  <a:gd name="connsiteX0" fmla="*/ 1 w 526556"/>
                  <a:gd name="connsiteY0" fmla="*/ 37450 h 75377"/>
                  <a:gd name="connsiteX1" fmla="*/ 255651 w 526556"/>
                  <a:gd name="connsiteY1" fmla="*/ 859 h 75377"/>
                  <a:gd name="connsiteX2" fmla="*/ 526195 w 526556"/>
                  <a:gd name="connsiteY2" fmla="*/ 71641 h 75377"/>
                  <a:gd name="connsiteX3" fmla="*/ 266156 w 526556"/>
                  <a:gd name="connsiteY3" fmla="*/ 32971 h 75377"/>
                  <a:gd name="connsiteX4" fmla="*/ 1 w 526556"/>
                  <a:gd name="connsiteY4" fmla="*/ 37450 h 75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6556" h="75377">
                    <a:moveTo>
                      <a:pt x="1" y="37450"/>
                    </a:moveTo>
                    <a:cubicBezTo>
                      <a:pt x="441" y="18971"/>
                      <a:pt x="167952" y="-4839"/>
                      <a:pt x="255651" y="859"/>
                    </a:cubicBezTo>
                    <a:cubicBezTo>
                      <a:pt x="343350" y="6557"/>
                      <a:pt x="536012" y="53930"/>
                      <a:pt x="526195" y="71641"/>
                    </a:cubicBezTo>
                    <a:cubicBezTo>
                      <a:pt x="516378" y="89352"/>
                      <a:pt x="353855" y="38669"/>
                      <a:pt x="266156" y="32971"/>
                    </a:cubicBezTo>
                    <a:cubicBezTo>
                      <a:pt x="178457" y="27273"/>
                      <a:pt x="-439" y="55929"/>
                      <a:pt x="1" y="3745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ACEFAA5E-7647-40DA-B6C1-7F31ECDDCD90}"/>
                </a:ext>
              </a:extLst>
            </p:cNvPr>
            <p:cNvGrpSpPr/>
            <p:nvPr/>
          </p:nvGrpSpPr>
          <p:grpSpPr>
            <a:xfrm>
              <a:off x="1862441" y="3902444"/>
              <a:ext cx="1839816" cy="1618804"/>
              <a:chOff x="2143428" y="3808538"/>
              <a:chExt cx="1839816" cy="1618804"/>
            </a:xfrm>
          </p:grpSpPr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59002C75-14F7-4AF3-BE1B-1E294CEA6D94}"/>
                  </a:ext>
                </a:extLst>
              </p:cNvPr>
              <p:cNvSpPr/>
              <p:nvPr/>
            </p:nvSpPr>
            <p:spPr>
              <a:xfrm rot="2700000">
                <a:off x="2408361" y="4278559"/>
                <a:ext cx="536462" cy="1066328"/>
              </a:xfrm>
              <a:custGeom>
                <a:avLst/>
                <a:gdLst>
                  <a:gd name="connsiteX0" fmla="*/ 0 w 536462"/>
                  <a:gd name="connsiteY0" fmla="*/ 68374 h 1066328"/>
                  <a:gd name="connsiteX1" fmla="*/ 29926 w 536462"/>
                  <a:gd name="connsiteY1" fmla="*/ 58655 h 1066328"/>
                  <a:gd name="connsiteX2" fmla="*/ 249853 w 536462"/>
                  <a:gd name="connsiteY2" fmla="*/ 2063 h 1066328"/>
                  <a:gd name="connsiteX3" fmla="*/ 460307 w 536462"/>
                  <a:gd name="connsiteY3" fmla="*/ 25739 h 1066328"/>
                  <a:gd name="connsiteX4" fmla="*/ 531734 w 536462"/>
                  <a:gd name="connsiteY4" fmla="*/ 49621 h 1066328"/>
                  <a:gd name="connsiteX5" fmla="*/ 536338 w 536462"/>
                  <a:gd name="connsiteY5" fmla="*/ 64210 h 1066328"/>
                  <a:gd name="connsiteX6" fmla="*/ 515222 w 536462"/>
                  <a:gd name="connsiteY6" fmla="*/ 126152 h 1066328"/>
                  <a:gd name="connsiteX7" fmla="*/ 507515 w 536462"/>
                  <a:gd name="connsiteY7" fmla="*/ 1066328 h 1066328"/>
                  <a:gd name="connsiteX8" fmla="*/ 27748 w 536462"/>
                  <a:gd name="connsiteY8" fmla="*/ 1066328 h 1066328"/>
                  <a:gd name="connsiteX9" fmla="*/ 27748 w 536462"/>
                  <a:gd name="connsiteY9" fmla="*/ 153450 h 1066328"/>
                  <a:gd name="connsiteX10" fmla="*/ 10216 w 536462"/>
                  <a:gd name="connsiteY10" fmla="*/ 107949 h 1066328"/>
                  <a:gd name="connsiteX11" fmla="*/ 0 w 536462"/>
                  <a:gd name="connsiteY11" fmla="*/ 68374 h 106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462" h="1066328">
                    <a:moveTo>
                      <a:pt x="0" y="68374"/>
                    </a:moveTo>
                    <a:lnTo>
                      <a:pt x="29926" y="58655"/>
                    </a:lnTo>
                    <a:cubicBezTo>
                      <a:pt x="83165" y="37610"/>
                      <a:pt x="127172" y="13296"/>
                      <a:pt x="249853" y="2063"/>
                    </a:cubicBezTo>
                    <a:cubicBezTo>
                      <a:pt x="331641" y="-5426"/>
                      <a:pt x="402477" y="8626"/>
                      <a:pt x="460307" y="25739"/>
                    </a:cubicBezTo>
                    <a:lnTo>
                      <a:pt x="531734" y="49621"/>
                    </a:lnTo>
                    <a:lnTo>
                      <a:pt x="536338" y="64210"/>
                    </a:lnTo>
                    <a:cubicBezTo>
                      <a:pt x="537623" y="86687"/>
                      <a:pt x="528819" y="114544"/>
                      <a:pt x="515222" y="126152"/>
                    </a:cubicBezTo>
                    <a:cubicBezTo>
                      <a:pt x="512653" y="444814"/>
                      <a:pt x="510084" y="747665"/>
                      <a:pt x="507515" y="1066328"/>
                    </a:cubicBezTo>
                    <a:lnTo>
                      <a:pt x="27748" y="1066328"/>
                    </a:lnTo>
                    <a:lnTo>
                      <a:pt x="27748" y="153450"/>
                    </a:lnTo>
                    <a:cubicBezTo>
                      <a:pt x="22945" y="138577"/>
                      <a:pt x="16060" y="123116"/>
                      <a:pt x="10216" y="107949"/>
                    </a:cubicBezTo>
                    <a:lnTo>
                      <a:pt x="0" y="68374"/>
                    </a:lnTo>
                    <a:close/>
                  </a:path>
                </a:pathLst>
              </a:custGeom>
              <a:pattFill prst="dkUpDiag">
                <a:fgClr>
                  <a:srgbClr val="339933"/>
                </a:fgClr>
                <a:bgClr>
                  <a:srgbClr val="92D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04D44F5A-0AC0-4E61-8AFF-EAC4A6878E4D}"/>
                  </a:ext>
                </a:extLst>
              </p:cNvPr>
              <p:cNvSpPr/>
              <p:nvPr/>
            </p:nvSpPr>
            <p:spPr>
              <a:xfrm rot="2700000">
                <a:off x="3142653" y="3500881"/>
                <a:ext cx="532933" cy="1148247"/>
              </a:xfrm>
              <a:custGeom>
                <a:avLst/>
                <a:gdLst>
                  <a:gd name="connsiteX0" fmla="*/ 45856 w 532933"/>
                  <a:gd name="connsiteY0" fmla="*/ 73953 h 1148247"/>
                  <a:gd name="connsiteX1" fmla="*/ 267730 w 532933"/>
                  <a:gd name="connsiteY1" fmla="*/ 0 h 1148247"/>
                  <a:gd name="connsiteX2" fmla="*/ 502676 w 532933"/>
                  <a:gd name="connsiteY2" fmla="*/ 94727 h 1148247"/>
                  <a:gd name="connsiteX3" fmla="*/ 508714 w 532933"/>
                  <a:gd name="connsiteY3" fmla="*/ 1071162 h 1148247"/>
                  <a:gd name="connsiteX4" fmla="*/ 526247 w 532933"/>
                  <a:gd name="connsiteY4" fmla="*/ 1108309 h 1148247"/>
                  <a:gd name="connsiteX5" fmla="*/ 532933 w 532933"/>
                  <a:gd name="connsiteY5" fmla="*/ 1129494 h 1148247"/>
                  <a:gd name="connsiteX6" fmla="*/ 461506 w 532933"/>
                  <a:gd name="connsiteY6" fmla="*/ 1105612 h 1148247"/>
                  <a:gd name="connsiteX7" fmla="*/ 251052 w 532933"/>
                  <a:gd name="connsiteY7" fmla="*/ 1081936 h 1148247"/>
                  <a:gd name="connsiteX8" fmla="*/ 31125 w 532933"/>
                  <a:gd name="connsiteY8" fmla="*/ 1138528 h 1148247"/>
                  <a:gd name="connsiteX9" fmla="*/ 1199 w 532933"/>
                  <a:gd name="connsiteY9" fmla="*/ 1148247 h 1148247"/>
                  <a:gd name="connsiteX10" fmla="*/ 124 w 532933"/>
                  <a:gd name="connsiteY10" fmla="*/ 1144083 h 1148247"/>
                  <a:gd name="connsiteX11" fmla="*/ 21240 w 532933"/>
                  <a:gd name="connsiteY11" fmla="*/ 1068949 h 1148247"/>
                  <a:gd name="connsiteX12" fmla="*/ 27913 w 532933"/>
                  <a:gd name="connsiteY12" fmla="*/ 113847 h 1148247"/>
                  <a:gd name="connsiteX13" fmla="*/ 45856 w 532933"/>
                  <a:gd name="connsiteY13" fmla="*/ 73953 h 114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2933" h="1148247">
                    <a:moveTo>
                      <a:pt x="45856" y="73953"/>
                    </a:moveTo>
                    <a:cubicBezTo>
                      <a:pt x="80757" y="34565"/>
                      <a:pt x="163579" y="0"/>
                      <a:pt x="267730" y="0"/>
                    </a:cubicBezTo>
                    <a:cubicBezTo>
                      <a:pt x="406599" y="0"/>
                      <a:pt x="480314" y="51495"/>
                      <a:pt x="502676" y="94727"/>
                    </a:cubicBezTo>
                    <a:cubicBezTo>
                      <a:pt x="504689" y="420205"/>
                      <a:pt x="506701" y="745684"/>
                      <a:pt x="508714" y="1071162"/>
                    </a:cubicBezTo>
                    <a:cubicBezTo>
                      <a:pt x="513517" y="1083316"/>
                      <a:pt x="520402" y="1095928"/>
                      <a:pt x="526247" y="1108309"/>
                    </a:cubicBezTo>
                    <a:lnTo>
                      <a:pt x="532933" y="1129494"/>
                    </a:lnTo>
                    <a:lnTo>
                      <a:pt x="461506" y="1105612"/>
                    </a:lnTo>
                    <a:cubicBezTo>
                      <a:pt x="403676" y="1088499"/>
                      <a:pt x="332840" y="1074447"/>
                      <a:pt x="251052" y="1081936"/>
                    </a:cubicBezTo>
                    <a:cubicBezTo>
                      <a:pt x="128371" y="1093169"/>
                      <a:pt x="84364" y="1117483"/>
                      <a:pt x="31125" y="1138528"/>
                    </a:cubicBezTo>
                    <a:lnTo>
                      <a:pt x="1199" y="1148247"/>
                    </a:lnTo>
                    <a:lnTo>
                      <a:pt x="124" y="1144083"/>
                    </a:lnTo>
                    <a:cubicBezTo>
                      <a:pt x="-1160" y="1116687"/>
                      <a:pt x="7643" y="1080266"/>
                      <a:pt x="21240" y="1068949"/>
                    </a:cubicBezTo>
                    <a:lnTo>
                      <a:pt x="27913" y="113847"/>
                    </a:lnTo>
                    <a:cubicBezTo>
                      <a:pt x="27913" y="100747"/>
                      <a:pt x="34222" y="87082"/>
                      <a:pt x="45856" y="73953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B6A555B0-9DD1-41BC-9530-631A07837ACA}"/>
                  </a:ext>
                </a:extLst>
              </p:cNvPr>
              <p:cNvSpPr/>
              <p:nvPr/>
            </p:nvSpPr>
            <p:spPr>
              <a:xfrm rot="2700000">
                <a:off x="2408362" y="4278561"/>
                <a:ext cx="536462" cy="1066328"/>
              </a:xfrm>
              <a:custGeom>
                <a:avLst/>
                <a:gdLst>
                  <a:gd name="connsiteX0" fmla="*/ 0 w 536462"/>
                  <a:gd name="connsiteY0" fmla="*/ 68374 h 1066328"/>
                  <a:gd name="connsiteX1" fmla="*/ 29926 w 536462"/>
                  <a:gd name="connsiteY1" fmla="*/ 58655 h 1066328"/>
                  <a:gd name="connsiteX2" fmla="*/ 249853 w 536462"/>
                  <a:gd name="connsiteY2" fmla="*/ 2063 h 1066328"/>
                  <a:gd name="connsiteX3" fmla="*/ 460307 w 536462"/>
                  <a:gd name="connsiteY3" fmla="*/ 25739 h 1066328"/>
                  <a:gd name="connsiteX4" fmla="*/ 531734 w 536462"/>
                  <a:gd name="connsiteY4" fmla="*/ 49621 h 1066328"/>
                  <a:gd name="connsiteX5" fmla="*/ 536338 w 536462"/>
                  <a:gd name="connsiteY5" fmla="*/ 64210 h 1066328"/>
                  <a:gd name="connsiteX6" fmla="*/ 515222 w 536462"/>
                  <a:gd name="connsiteY6" fmla="*/ 126152 h 1066328"/>
                  <a:gd name="connsiteX7" fmla="*/ 507515 w 536462"/>
                  <a:gd name="connsiteY7" fmla="*/ 1066328 h 1066328"/>
                  <a:gd name="connsiteX8" fmla="*/ 27748 w 536462"/>
                  <a:gd name="connsiteY8" fmla="*/ 1066328 h 1066328"/>
                  <a:gd name="connsiteX9" fmla="*/ 27748 w 536462"/>
                  <a:gd name="connsiteY9" fmla="*/ 153450 h 1066328"/>
                  <a:gd name="connsiteX10" fmla="*/ 10216 w 536462"/>
                  <a:gd name="connsiteY10" fmla="*/ 107949 h 1066328"/>
                  <a:gd name="connsiteX11" fmla="*/ 0 w 536462"/>
                  <a:gd name="connsiteY11" fmla="*/ 68374 h 106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462" h="1066328">
                    <a:moveTo>
                      <a:pt x="0" y="68374"/>
                    </a:moveTo>
                    <a:lnTo>
                      <a:pt x="29926" y="58655"/>
                    </a:lnTo>
                    <a:cubicBezTo>
                      <a:pt x="83165" y="37610"/>
                      <a:pt x="127172" y="13296"/>
                      <a:pt x="249853" y="2063"/>
                    </a:cubicBezTo>
                    <a:cubicBezTo>
                      <a:pt x="331641" y="-5426"/>
                      <a:pt x="402477" y="8626"/>
                      <a:pt x="460307" y="25739"/>
                    </a:cubicBezTo>
                    <a:lnTo>
                      <a:pt x="531734" y="49621"/>
                    </a:lnTo>
                    <a:lnTo>
                      <a:pt x="536338" y="64210"/>
                    </a:lnTo>
                    <a:cubicBezTo>
                      <a:pt x="537623" y="86687"/>
                      <a:pt x="528819" y="114544"/>
                      <a:pt x="515222" y="126152"/>
                    </a:cubicBezTo>
                    <a:cubicBezTo>
                      <a:pt x="512653" y="444814"/>
                      <a:pt x="510084" y="747665"/>
                      <a:pt x="507515" y="1066328"/>
                    </a:cubicBezTo>
                    <a:lnTo>
                      <a:pt x="27748" y="1066328"/>
                    </a:lnTo>
                    <a:lnTo>
                      <a:pt x="27748" y="153450"/>
                    </a:lnTo>
                    <a:cubicBezTo>
                      <a:pt x="22945" y="138577"/>
                      <a:pt x="16060" y="123116"/>
                      <a:pt x="10216" y="107949"/>
                    </a:cubicBezTo>
                    <a:lnTo>
                      <a:pt x="0" y="68374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  <a:alpha val="60000"/>
                    </a:srgbClr>
                  </a:gs>
                  <a:gs pos="37000">
                    <a:srgbClr val="ED7D31">
                      <a:lumMod val="50000"/>
                      <a:alpha val="0"/>
                    </a:srgbClr>
                  </a:gs>
                </a:gsLst>
                <a:lin ang="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5629EFCD-6822-414C-9B82-34C6E1673CE8}"/>
                  </a:ext>
                </a:extLst>
              </p:cNvPr>
              <p:cNvSpPr/>
              <p:nvPr/>
            </p:nvSpPr>
            <p:spPr>
              <a:xfrm rot="2700000">
                <a:off x="3142654" y="3500883"/>
                <a:ext cx="532933" cy="1148247"/>
              </a:xfrm>
              <a:custGeom>
                <a:avLst/>
                <a:gdLst>
                  <a:gd name="connsiteX0" fmla="*/ 45856 w 532933"/>
                  <a:gd name="connsiteY0" fmla="*/ 73953 h 1148247"/>
                  <a:gd name="connsiteX1" fmla="*/ 267730 w 532933"/>
                  <a:gd name="connsiteY1" fmla="*/ 0 h 1148247"/>
                  <a:gd name="connsiteX2" fmla="*/ 502676 w 532933"/>
                  <a:gd name="connsiteY2" fmla="*/ 94727 h 1148247"/>
                  <a:gd name="connsiteX3" fmla="*/ 508714 w 532933"/>
                  <a:gd name="connsiteY3" fmla="*/ 1071162 h 1148247"/>
                  <a:gd name="connsiteX4" fmla="*/ 526247 w 532933"/>
                  <a:gd name="connsiteY4" fmla="*/ 1108309 h 1148247"/>
                  <a:gd name="connsiteX5" fmla="*/ 532933 w 532933"/>
                  <a:gd name="connsiteY5" fmla="*/ 1129494 h 1148247"/>
                  <a:gd name="connsiteX6" fmla="*/ 461506 w 532933"/>
                  <a:gd name="connsiteY6" fmla="*/ 1105612 h 1148247"/>
                  <a:gd name="connsiteX7" fmla="*/ 251052 w 532933"/>
                  <a:gd name="connsiteY7" fmla="*/ 1081936 h 1148247"/>
                  <a:gd name="connsiteX8" fmla="*/ 31125 w 532933"/>
                  <a:gd name="connsiteY8" fmla="*/ 1138528 h 1148247"/>
                  <a:gd name="connsiteX9" fmla="*/ 1199 w 532933"/>
                  <a:gd name="connsiteY9" fmla="*/ 1148247 h 1148247"/>
                  <a:gd name="connsiteX10" fmla="*/ 124 w 532933"/>
                  <a:gd name="connsiteY10" fmla="*/ 1144083 h 1148247"/>
                  <a:gd name="connsiteX11" fmla="*/ 21240 w 532933"/>
                  <a:gd name="connsiteY11" fmla="*/ 1068949 h 1148247"/>
                  <a:gd name="connsiteX12" fmla="*/ 27913 w 532933"/>
                  <a:gd name="connsiteY12" fmla="*/ 113847 h 1148247"/>
                  <a:gd name="connsiteX13" fmla="*/ 45856 w 532933"/>
                  <a:gd name="connsiteY13" fmla="*/ 73953 h 114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2933" h="1148247">
                    <a:moveTo>
                      <a:pt x="45856" y="73953"/>
                    </a:moveTo>
                    <a:cubicBezTo>
                      <a:pt x="80757" y="34565"/>
                      <a:pt x="163579" y="0"/>
                      <a:pt x="267730" y="0"/>
                    </a:cubicBezTo>
                    <a:cubicBezTo>
                      <a:pt x="406599" y="0"/>
                      <a:pt x="480314" y="51495"/>
                      <a:pt x="502676" y="94727"/>
                    </a:cubicBezTo>
                    <a:cubicBezTo>
                      <a:pt x="504689" y="420205"/>
                      <a:pt x="506701" y="745684"/>
                      <a:pt x="508714" y="1071162"/>
                    </a:cubicBezTo>
                    <a:cubicBezTo>
                      <a:pt x="513517" y="1083316"/>
                      <a:pt x="520402" y="1095928"/>
                      <a:pt x="526247" y="1108309"/>
                    </a:cubicBezTo>
                    <a:lnTo>
                      <a:pt x="532933" y="1129494"/>
                    </a:lnTo>
                    <a:lnTo>
                      <a:pt x="461506" y="1105612"/>
                    </a:lnTo>
                    <a:cubicBezTo>
                      <a:pt x="403676" y="1088499"/>
                      <a:pt x="332840" y="1074447"/>
                      <a:pt x="251052" y="1081936"/>
                    </a:cubicBezTo>
                    <a:cubicBezTo>
                      <a:pt x="128371" y="1093169"/>
                      <a:pt x="84364" y="1117483"/>
                      <a:pt x="31125" y="1138528"/>
                    </a:cubicBezTo>
                    <a:lnTo>
                      <a:pt x="1199" y="1148247"/>
                    </a:lnTo>
                    <a:lnTo>
                      <a:pt x="124" y="1144083"/>
                    </a:lnTo>
                    <a:cubicBezTo>
                      <a:pt x="-1160" y="1116687"/>
                      <a:pt x="7643" y="1080266"/>
                      <a:pt x="21240" y="1068949"/>
                    </a:cubicBezTo>
                    <a:lnTo>
                      <a:pt x="27913" y="113847"/>
                    </a:lnTo>
                    <a:cubicBezTo>
                      <a:pt x="27913" y="100747"/>
                      <a:pt x="34222" y="87082"/>
                      <a:pt x="45856" y="7395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  <a:alpha val="60000"/>
                    </a:srgbClr>
                  </a:gs>
                  <a:gs pos="37000">
                    <a:srgbClr val="ED7D31">
                      <a:lumMod val="50000"/>
                      <a:alpha val="0"/>
                    </a:srgbClr>
                  </a:gs>
                </a:gsLst>
                <a:lin ang="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227B5539-96F3-49E1-B7C7-31960F247CBA}"/>
                  </a:ext>
                </a:extLst>
              </p:cNvPr>
              <p:cNvSpPr/>
              <p:nvPr/>
            </p:nvSpPr>
            <p:spPr>
              <a:xfrm rot="2700000">
                <a:off x="2058570" y="5092653"/>
                <a:ext cx="479634" cy="189744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2C1B45A0-D818-41A3-A549-7664D11484EA}"/>
                  </a:ext>
                </a:extLst>
              </p:cNvPr>
              <p:cNvSpPr/>
              <p:nvPr/>
            </p:nvSpPr>
            <p:spPr>
              <a:xfrm rot="2700000">
                <a:off x="2110360" y="5131444"/>
                <a:ext cx="359969" cy="111747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B9D23AC0-EE3A-4743-9921-F979665C903E}"/>
                  </a:ext>
                </a:extLst>
              </p:cNvPr>
              <p:cNvSpPr/>
              <p:nvPr/>
            </p:nvSpPr>
            <p:spPr>
              <a:xfrm rot="2700000">
                <a:off x="2745553" y="4366897"/>
                <a:ext cx="518608" cy="229793"/>
              </a:xfrm>
              <a:custGeom>
                <a:avLst/>
                <a:gdLst>
                  <a:gd name="connsiteX0" fmla="*/ 21271 w 537661"/>
                  <a:gd name="connsiteY0" fmla="*/ 51982 h 254121"/>
                  <a:gd name="connsiteX1" fmla="*/ 53865 w 537661"/>
                  <a:gd name="connsiteY1" fmla="*/ 38595 h 254121"/>
                  <a:gd name="connsiteX2" fmla="*/ 272581 w 537661"/>
                  <a:gd name="connsiteY2" fmla="*/ 590 h 254121"/>
                  <a:gd name="connsiteX3" fmla="*/ 493480 w 537661"/>
                  <a:gd name="connsiteY3" fmla="*/ 22618 h 254121"/>
                  <a:gd name="connsiteX4" fmla="*/ 508522 w 537661"/>
                  <a:gd name="connsiteY4" fmla="*/ 27554 h 254121"/>
                  <a:gd name="connsiteX5" fmla="*/ 508714 w 537661"/>
                  <a:gd name="connsiteY5" fmla="*/ 58586 h 254121"/>
                  <a:gd name="connsiteX6" fmla="*/ 526247 w 537661"/>
                  <a:gd name="connsiteY6" fmla="*/ 95733 h 254121"/>
                  <a:gd name="connsiteX7" fmla="*/ 532933 w 537661"/>
                  <a:gd name="connsiteY7" fmla="*/ 116918 h 254121"/>
                  <a:gd name="connsiteX8" fmla="*/ 537537 w 537661"/>
                  <a:gd name="connsiteY8" fmla="*/ 131507 h 254121"/>
                  <a:gd name="connsiteX9" fmla="*/ 516421 w 537661"/>
                  <a:gd name="connsiteY9" fmla="*/ 193449 h 254121"/>
                  <a:gd name="connsiteX10" fmla="*/ 516122 w 537661"/>
                  <a:gd name="connsiteY10" fmla="*/ 229907 h 254121"/>
                  <a:gd name="connsiteX11" fmla="*/ 500832 w 537661"/>
                  <a:gd name="connsiteY11" fmla="*/ 224890 h 254121"/>
                  <a:gd name="connsiteX12" fmla="*/ 279933 w 537661"/>
                  <a:gd name="connsiteY12" fmla="*/ 202863 h 254121"/>
                  <a:gd name="connsiteX13" fmla="*/ 61217 w 537661"/>
                  <a:gd name="connsiteY13" fmla="*/ 240867 h 254121"/>
                  <a:gd name="connsiteX14" fmla="*/ 28947 w 537661"/>
                  <a:gd name="connsiteY14" fmla="*/ 254121 h 254121"/>
                  <a:gd name="connsiteX15" fmla="*/ 28947 w 537661"/>
                  <a:gd name="connsiteY15" fmla="*/ 220747 h 254121"/>
                  <a:gd name="connsiteX16" fmla="*/ 11415 w 537661"/>
                  <a:gd name="connsiteY16" fmla="*/ 175246 h 254121"/>
                  <a:gd name="connsiteX17" fmla="*/ 1199 w 537661"/>
                  <a:gd name="connsiteY17" fmla="*/ 135671 h 254121"/>
                  <a:gd name="connsiteX18" fmla="*/ 124 w 537661"/>
                  <a:gd name="connsiteY18" fmla="*/ 131507 h 254121"/>
                  <a:gd name="connsiteX19" fmla="*/ 21240 w 537661"/>
                  <a:gd name="connsiteY19" fmla="*/ 56373 h 254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37661" h="254121">
                    <a:moveTo>
                      <a:pt x="21271" y="51982"/>
                    </a:moveTo>
                    <a:lnTo>
                      <a:pt x="53865" y="38595"/>
                    </a:lnTo>
                    <a:cubicBezTo>
                      <a:pt x="115921" y="17364"/>
                      <a:pt x="191160" y="3550"/>
                      <a:pt x="272581" y="590"/>
                    </a:cubicBezTo>
                    <a:cubicBezTo>
                      <a:pt x="354003" y="-2369"/>
                      <a:pt x="430046" y="5948"/>
                      <a:pt x="493480" y="22618"/>
                    </a:cubicBezTo>
                    <a:lnTo>
                      <a:pt x="508522" y="27554"/>
                    </a:lnTo>
                    <a:lnTo>
                      <a:pt x="508714" y="58586"/>
                    </a:lnTo>
                    <a:cubicBezTo>
                      <a:pt x="513517" y="70740"/>
                      <a:pt x="520402" y="83352"/>
                      <a:pt x="526247" y="95733"/>
                    </a:cubicBezTo>
                    <a:lnTo>
                      <a:pt x="532933" y="116918"/>
                    </a:lnTo>
                    <a:lnTo>
                      <a:pt x="537537" y="131507"/>
                    </a:lnTo>
                    <a:cubicBezTo>
                      <a:pt x="538822" y="153984"/>
                      <a:pt x="530018" y="181841"/>
                      <a:pt x="516421" y="193449"/>
                    </a:cubicBezTo>
                    <a:lnTo>
                      <a:pt x="516122" y="229907"/>
                    </a:lnTo>
                    <a:lnTo>
                      <a:pt x="500832" y="224890"/>
                    </a:lnTo>
                    <a:cubicBezTo>
                      <a:pt x="437398" y="208221"/>
                      <a:pt x="361355" y="199904"/>
                      <a:pt x="279933" y="202863"/>
                    </a:cubicBezTo>
                    <a:cubicBezTo>
                      <a:pt x="198511" y="205822"/>
                      <a:pt x="123273" y="219637"/>
                      <a:pt x="61217" y="240867"/>
                    </a:cubicBezTo>
                    <a:lnTo>
                      <a:pt x="28947" y="254121"/>
                    </a:lnTo>
                    <a:lnTo>
                      <a:pt x="28947" y="220747"/>
                    </a:lnTo>
                    <a:cubicBezTo>
                      <a:pt x="24144" y="205874"/>
                      <a:pt x="17259" y="190413"/>
                      <a:pt x="11415" y="175246"/>
                    </a:cubicBezTo>
                    <a:lnTo>
                      <a:pt x="1199" y="135671"/>
                    </a:lnTo>
                    <a:lnTo>
                      <a:pt x="124" y="131507"/>
                    </a:lnTo>
                    <a:cubicBezTo>
                      <a:pt x="-1160" y="104111"/>
                      <a:pt x="7643" y="67690"/>
                      <a:pt x="21240" y="5637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lumMod val="60000"/>
                      <a:lumOff val="40000"/>
                      <a:alpha val="50000"/>
                    </a:srgbClr>
                  </a:gs>
                  <a:gs pos="0">
                    <a:srgbClr val="FFC000">
                      <a:lumMod val="75000"/>
                      <a:alpha val="50000"/>
                    </a:srgbClr>
                  </a:gs>
                </a:gsLst>
                <a:lin ang="54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6" name="楕円 28">
                <a:extLst>
                  <a:ext uri="{FF2B5EF4-FFF2-40B4-BE49-F238E27FC236}">
                    <a16:creationId xmlns:a16="http://schemas.microsoft.com/office/drawing/2014/main" id="{239929AF-75F8-4B9E-80BC-B84A46145C01}"/>
                  </a:ext>
                </a:extLst>
              </p:cNvPr>
              <p:cNvSpPr/>
              <p:nvPr/>
            </p:nvSpPr>
            <p:spPr>
              <a:xfrm rot="2300136">
                <a:off x="2760775" y="4415715"/>
                <a:ext cx="526282" cy="86530"/>
              </a:xfrm>
              <a:custGeom>
                <a:avLst/>
                <a:gdLst>
                  <a:gd name="connsiteX0" fmla="*/ 0 w 492293"/>
                  <a:gd name="connsiteY0" fmla="*/ 26988 h 53975"/>
                  <a:gd name="connsiteX1" fmla="*/ 246147 w 492293"/>
                  <a:gd name="connsiteY1" fmla="*/ 0 h 53975"/>
                  <a:gd name="connsiteX2" fmla="*/ 492294 w 492293"/>
                  <a:gd name="connsiteY2" fmla="*/ 26988 h 53975"/>
                  <a:gd name="connsiteX3" fmla="*/ 246147 w 492293"/>
                  <a:gd name="connsiteY3" fmla="*/ 53976 h 53975"/>
                  <a:gd name="connsiteX4" fmla="*/ 0 w 492293"/>
                  <a:gd name="connsiteY4" fmla="*/ 26988 h 53975"/>
                  <a:gd name="connsiteX0" fmla="*/ 0 w 492294"/>
                  <a:gd name="connsiteY0" fmla="*/ 65088 h 92076"/>
                  <a:gd name="connsiteX1" fmla="*/ 246147 w 492294"/>
                  <a:gd name="connsiteY1" fmla="*/ 0 h 92076"/>
                  <a:gd name="connsiteX2" fmla="*/ 492294 w 492294"/>
                  <a:gd name="connsiteY2" fmla="*/ 65088 h 92076"/>
                  <a:gd name="connsiteX3" fmla="*/ 246147 w 492294"/>
                  <a:gd name="connsiteY3" fmla="*/ 92076 h 92076"/>
                  <a:gd name="connsiteX4" fmla="*/ 0 w 492294"/>
                  <a:gd name="connsiteY4" fmla="*/ 65088 h 92076"/>
                  <a:gd name="connsiteX0" fmla="*/ 1 w 492295"/>
                  <a:gd name="connsiteY0" fmla="*/ 65088 h 69011"/>
                  <a:gd name="connsiteX1" fmla="*/ 246148 w 492295"/>
                  <a:gd name="connsiteY1" fmla="*/ 0 h 69011"/>
                  <a:gd name="connsiteX2" fmla="*/ 492295 w 492295"/>
                  <a:gd name="connsiteY2" fmla="*/ 65088 h 69011"/>
                  <a:gd name="connsiteX3" fmla="*/ 242973 w 492295"/>
                  <a:gd name="connsiteY3" fmla="*/ 47626 h 69011"/>
                  <a:gd name="connsiteX4" fmla="*/ 1 w 492295"/>
                  <a:gd name="connsiteY4" fmla="*/ 65088 h 69011"/>
                  <a:gd name="connsiteX0" fmla="*/ 284 w 492578"/>
                  <a:gd name="connsiteY0" fmla="*/ 65088 h 69011"/>
                  <a:gd name="connsiteX1" fmla="*/ 246431 w 492578"/>
                  <a:gd name="connsiteY1" fmla="*/ 0 h 69011"/>
                  <a:gd name="connsiteX2" fmla="*/ 492578 w 492578"/>
                  <a:gd name="connsiteY2" fmla="*/ 65088 h 69011"/>
                  <a:gd name="connsiteX3" fmla="*/ 243256 w 492578"/>
                  <a:gd name="connsiteY3" fmla="*/ 47626 h 69011"/>
                  <a:gd name="connsiteX4" fmla="*/ 284 w 492578"/>
                  <a:gd name="connsiteY4" fmla="*/ 65088 h 69011"/>
                  <a:gd name="connsiteX0" fmla="*/ 284 w 494296"/>
                  <a:gd name="connsiteY0" fmla="*/ 65088 h 71876"/>
                  <a:gd name="connsiteX1" fmla="*/ 246431 w 494296"/>
                  <a:gd name="connsiteY1" fmla="*/ 0 h 71876"/>
                  <a:gd name="connsiteX2" fmla="*/ 492578 w 494296"/>
                  <a:gd name="connsiteY2" fmla="*/ 65088 h 71876"/>
                  <a:gd name="connsiteX3" fmla="*/ 243256 w 494296"/>
                  <a:gd name="connsiteY3" fmla="*/ 47626 h 71876"/>
                  <a:gd name="connsiteX4" fmla="*/ 284 w 494296"/>
                  <a:gd name="connsiteY4" fmla="*/ 65088 h 71876"/>
                  <a:gd name="connsiteX0" fmla="*/ 202 w 507543"/>
                  <a:gd name="connsiteY0" fmla="*/ 65100 h 76923"/>
                  <a:gd name="connsiteX1" fmla="*/ 246349 w 507543"/>
                  <a:gd name="connsiteY1" fmla="*/ 12 h 76923"/>
                  <a:gd name="connsiteX2" fmla="*/ 506353 w 507543"/>
                  <a:gd name="connsiteY2" fmla="*/ 70669 h 76923"/>
                  <a:gd name="connsiteX3" fmla="*/ 243174 w 507543"/>
                  <a:gd name="connsiteY3" fmla="*/ 47638 h 76923"/>
                  <a:gd name="connsiteX4" fmla="*/ 202 w 507543"/>
                  <a:gd name="connsiteY4" fmla="*/ 65100 h 76923"/>
                  <a:gd name="connsiteX0" fmla="*/ 200 w 508789"/>
                  <a:gd name="connsiteY0" fmla="*/ 47533 h 77497"/>
                  <a:gd name="connsiteX1" fmla="*/ 247594 w 508789"/>
                  <a:gd name="connsiteY1" fmla="*/ 288 h 77497"/>
                  <a:gd name="connsiteX2" fmla="*/ 507598 w 508789"/>
                  <a:gd name="connsiteY2" fmla="*/ 70945 h 77497"/>
                  <a:gd name="connsiteX3" fmla="*/ 244419 w 508789"/>
                  <a:gd name="connsiteY3" fmla="*/ 47914 h 77497"/>
                  <a:gd name="connsiteX4" fmla="*/ 200 w 508789"/>
                  <a:gd name="connsiteY4" fmla="*/ 47533 h 77497"/>
                  <a:gd name="connsiteX0" fmla="*/ 5 w 507407"/>
                  <a:gd name="connsiteY0" fmla="*/ 51680 h 76748"/>
                  <a:gd name="connsiteX1" fmla="*/ 250214 w 507407"/>
                  <a:gd name="connsiteY1" fmla="*/ 230 h 76748"/>
                  <a:gd name="connsiteX2" fmla="*/ 507403 w 507407"/>
                  <a:gd name="connsiteY2" fmla="*/ 75092 h 76748"/>
                  <a:gd name="connsiteX3" fmla="*/ 244224 w 507407"/>
                  <a:gd name="connsiteY3" fmla="*/ 52061 h 76748"/>
                  <a:gd name="connsiteX4" fmla="*/ 5 w 507407"/>
                  <a:gd name="connsiteY4" fmla="*/ 51680 h 76748"/>
                  <a:gd name="connsiteX0" fmla="*/ 4 w 507405"/>
                  <a:gd name="connsiteY0" fmla="*/ 51669 h 75638"/>
                  <a:gd name="connsiteX1" fmla="*/ 250213 w 507405"/>
                  <a:gd name="connsiteY1" fmla="*/ 219 h 75638"/>
                  <a:gd name="connsiteX2" fmla="*/ 507402 w 507405"/>
                  <a:gd name="connsiteY2" fmla="*/ 75081 h 75638"/>
                  <a:gd name="connsiteX3" fmla="*/ 255481 w 507405"/>
                  <a:gd name="connsiteY3" fmla="*/ 35230 h 75638"/>
                  <a:gd name="connsiteX4" fmla="*/ 4 w 507405"/>
                  <a:gd name="connsiteY4" fmla="*/ 51669 h 75638"/>
                  <a:gd name="connsiteX0" fmla="*/ 4 w 507406"/>
                  <a:gd name="connsiteY0" fmla="*/ 51669 h 75614"/>
                  <a:gd name="connsiteX1" fmla="*/ 250213 w 507406"/>
                  <a:gd name="connsiteY1" fmla="*/ 219 h 75614"/>
                  <a:gd name="connsiteX2" fmla="*/ 507402 w 507406"/>
                  <a:gd name="connsiteY2" fmla="*/ 75081 h 75614"/>
                  <a:gd name="connsiteX3" fmla="*/ 255481 w 507406"/>
                  <a:gd name="connsiteY3" fmla="*/ 35230 h 75614"/>
                  <a:gd name="connsiteX4" fmla="*/ 4 w 507406"/>
                  <a:gd name="connsiteY4" fmla="*/ 51669 h 75614"/>
                  <a:gd name="connsiteX0" fmla="*/ 4 w 507406"/>
                  <a:gd name="connsiteY0" fmla="*/ 51484 h 75429"/>
                  <a:gd name="connsiteX1" fmla="*/ 250213 w 507406"/>
                  <a:gd name="connsiteY1" fmla="*/ 34 h 75429"/>
                  <a:gd name="connsiteX2" fmla="*/ 507402 w 507406"/>
                  <a:gd name="connsiteY2" fmla="*/ 74896 h 75429"/>
                  <a:gd name="connsiteX3" fmla="*/ 255481 w 507406"/>
                  <a:gd name="connsiteY3" fmla="*/ 35045 h 75429"/>
                  <a:gd name="connsiteX4" fmla="*/ 4 w 507406"/>
                  <a:gd name="connsiteY4" fmla="*/ 51484 h 75429"/>
                  <a:gd name="connsiteX0" fmla="*/ 4 w 521857"/>
                  <a:gd name="connsiteY0" fmla="*/ 51519 h 64978"/>
                  <a:gd name="connsiteX1" fmla="*/ 250213 w 521857"/>
                  <a:gd name="connsiteY1" fmla="*/ 69 h 64978"/>
                  <a:gd name="connsiteX2" fmla="*/ 521854 w 521857"/>
                  <a:gd name="connsiteY2" fmla="*/ 64286 h 64978"/>
                  <a:gd name="connsiteX3" fmla="*/ 255481 w 521857"/>
                  <a:gd name="connsiteY3" fmla="*/ 35080 h 64978"/>
                  <a:gd name="connsiteX4" fmla="*/ 4 w 521857"/>
                  <a:gd name="connsiteY4" fmla="*/ 51519 h 64978"/>
                  <a:gd name="connsiteX0" fmla="*/ 4 w 522325"/>
                  <a:gd name="connsiteY0" fmla="*/ 51519 h 66751"/>
                  <a:gd name="connsiteX1" fmla="*/ 250213 w 522325"/>
                  <a:gd name="connsiteY1" fmla="*/ 69 h 66751"/>
                  <a:gd name="connsiteX2" fmla="*/ 521854 w 522325"/>
                  <a:gd name="connsiteY2" fmla="*/ 64286 h 66751"/>
                  <a:gd name="connsiteX3" fmla="*/ 255481 w 522325"/>
                  <a:gd name="connsiteY3" fmla="*/ 35080 h 66751"/>
                  <a:gd name="connsiteX4" fmla="*/ 4 w 522325"/>
                  <a:gd name="connsiteY4" fmla="*/ 51519 h 66751"/>
                  <a:gd name="connsiteX0" fmla="*/ 4 w 512885"/>
                  <a:gd name="connsiteY0" fmla="*/ 51644 h 75743"/>
                  <a:gd name="connsiteX1" fmla="*/ 250213 w 512885"/>
                  <a:gd name="connsiteY1" fmla="*/ 194 h 75743"/>
                  <a:gd name="connsiteX2" fmla="*/ 512395 w 512885"/>
                  <a:gd name="connsiteY2" fmla="*/ 73618 h 75743"/>
                  <a:gd name="connsiteX3" fmla="*/ 255481 w 512885"/>
                  <a:gd name="connsiteY3" fmla="*/ 35205 h 75743"/>
                  <a:gd name="connsiteX4" fmla="*/ 4 w 512885"/>
                  <a:gd name="connsiteY4" fmla="*/ 51644 h 75743"/>
                  <a:gd name="connsiteX0" fmla="*/ 3 w 518328"/>
                  <a:gd name="connsiteY0" fmla="*/ 37277 h 76329"/>
                  <a:gd name="connsiteX1" fmla="*/ 255653 w 518328"/>
                  <a:gd name="connsiteY1" fmla="*/ 686 h 76329"/>
                  <a:gd name="connsiteX2" fmla="*/ 517835 w 518328"/>
                  <a:gd name="connsiteY2" fmla="*/ 74110 h 76329"/>
                  <a:gd name="connsiteX3" fmla="*/ 260921 w 518328"/>
                  <a:gd name="connsiteY3" fmla="*/ 35697 h 76329"/>
                  <a:gd name="connsiteX4" fmla="*/ 3 w 518328"/>
                  <a:gd name="connsiteY4" fmla="*/ 37277 h 76329"/>
                  <a:gd name="connsiteX0" fmla="*/ 3 w 518328"/>
                  <a:gd name="connsiteY0" fmla="*/ 37511 h 76563"/>
                  <a:gd name="connsiteX1" fmla="*/ 255653 w 518328"/>
                  <a:gd name="connsiteY1" fmla="*/ 920 h 76563"/>
                  <a:gd name="connsiteX2" fmla="*/ 517835 w 518328"/>
                  <a:gd name="connsiteY2" fmla="*/ 74344 h 76563"/>
                  <a:gd name="connsiteX3" fmla="*/ 260921 w 518328"/>
                  <a:gd name="connsiteY3" fmla="*/ 35931 h 76563"/>
                  <a:gd name="connsiteX4" fmla="*/ 3 w 518328"/>
                  <a:gd name="connsiteY4" fmla="*/ 37511 h 76563"/>
                  <a:gd name="connsiteX0" fmla="*/ 3 w 518383"/>
                  <a:gd name="connsiteY0" fmla="*/ 38261 h 77313"/>
                  <a:gd name="connsiteX1" fmla="*/ 255653 w 518383"/>
                  <a:gd name="connsiteY1" fmla="*/ 1670 h 77313"/>
                  <a:gd name="connsiteX2" fmla="*/ 517835 w 518383"/>
                  <a:gd name="connsiteY2" fmla="*/ 75094 h 77313"/>
                  <a:gd name="connsiteX3" fmla="*/ 260921 w 518383"/>
                  <a:gd name="connsiteY3" fmla="*/ 36681 h 77313"/>
                  <a:gd name="connsiteX4" fmla="*/ 3 w 518383"/>
                  <a:gd name="connsiteY4" fmla="*/ 38261 h 77313"/>
                  <a:gd name="connsiteX0" fmla="*/ 4 w 518384"/>
                  <a:gd name="connsiteY0" fmla="*/ 38261 h 78024"/>
                  <a:gd name="connsiteX1" fmla="*/ 255654 w 518384"/>
                  <a:gd name="connsiteY1" fmla="*/ 1670 h 78024"/>
                  <a:gd name="connsiteX2" fmla="*/ 517836 w 518384"/>
                  <a:gd name="connsiteY2" fmla="*/ 75094 h 78024"/>
                  <a:gd name="connsiteX3" fmla="*/ 260922 w 518384"/>
                  <a:gd name="connsiteY3" fmla="*/ 36681 h 78024"/>
                  <a:gd name="connsiteX4" fmla="*/ 4 w 518384"/>
                  <a:gd name="connsiteY4" fmla="*/ 38261 h 78024"/>
                  <a:gd name="connsiteX0" fmla="*/ 4 w 518384"/>
                  <a:gd name="connsiteY0" fmla="*/ 38261 h 77845"/>
                  <a:gd name="connsiteX1" fmla="*/ 255654 w 518384"/>
                  <a:gd name="connsiteY1" fmla="*/ 1670 h 77845"/>
                  <a:gd name="connsiteX2" fmla="*/ 517836 w 518384"/>
                  <a:gd name="connsiteY2" fmla="*/ 75094 h 77845"/>
                  <a:gd name="connsiteX3" fmla="*/ 260922 w 518384"/>
                  <a:gd name="connsiteY3" fmla="*/ 36681 h 77845"/>
                  <a:gd name="connsiteX4" fmla="*/ 4 w 518384"/>
                  <a:gd name="connsiteY4" fmla="*/ 38261 h 77845"/>
                  <a:gd name="connsiteX0" fmla="*/ 15 w 517865"/>
                  <a:gd name="connsiteY0" fmla="*/ 37873 h 75347"/>
                  <a:gd name="connsiteX1" fmla="*/ 255665 w 517865"/>
                  <a:gd name="connsiteY1" fmla="*/ 1282 h 75347"/>
                  <a:gd name="connsiteX2" fmla="*/ 517847 w 517865"/>
                  <a:gd name="connsiteY2" fmla="*/ 74706 h 75347"/>
                  <a:gd name="connsiteX3" fmla="*/ 266170 w 517865"/>
                  <a:gd name="connsiteY3" fmla="*/ 33394 h 75347"/>
                  <a:gd name="connsiteX4" fmla="*/ 15 w 517865"/>
                  <a:gd name="connsiteY4" fmla="*/ 37873 h 75347"/>
                  <a:gd name="connsiteX0" fmla="*/ 14 w 519320"/>
                  <a:gd name="connsiteY0" fmla="*/ 37011 h 65674"/>
                  <a:gd name="connsiteX1" fmla="*/ 255664 w 519320"/>
                  <a:gd name="connsiteY1" fmla="*/ 420 h 65674"/>
                  <a:gd name="connsiteX2" fmla="*/ 519307 w 519320"/>
                  <a:gd name="connsiteY2" fmla="*/ 65093 h 65674"/>
                  <a:gd name="connsiteX3" fmla="*/ 266169 w 519320"/>
                  <a:gd name="connsiteY3" fmla="*/ 32532 h 65674"/>
                  <a:gd name="connsiteX4" fmla="*/ 14 w 519320"/>
                  <a:gd name="connsiteY4" fmla="*/ 37011 h 65674"/>
                  <a:gd name="connsiteX0" fmla="*/ 14 w 519679"/>
                  <a:gd name="connsiteY0" fmla="*/ 37011 h 69159"/>
                  <a:gd name="connsiteX1" fmla="*/ 255664 w 519679"/>
                  <a:gd name="connsiteY1" fmla="*/ 420 h 69159"/>
                  <a:gd name="connsiteX2" fmla="*/ 519307 w 519679"/>
                  <a:gd name="connsiteY2" fmla="*/ 65093 h 69159"/>
                  <a:gd name="connsiteX3" fmla="*/ 266169 w 519679"/>
                  <a:gd name="connsiteY3" fmla="*/ 32532 h 69159"/>
                  <a:gd name="connsiteX4" fmla="*/ 14 w 519679"/>
                  <a:gd name="connsiteY4" fmla="*/ 37011 h 69159"/>
                  <a:gd name="connsiteX0" fmla="*/ 14 w 526569"/>
                  <a:gd name="connsiteY0" fmla="*/ 37186 h 75113"/>
                  <a:gd name="connsiteX1" fmla="*/ 255664 w 526569"/>
                  <a:gd name="connsiteY1" fmla="*/ 595 h 75113"/>
                  <a:gd name="connsiteX2" fmla="*/ 526208 w 526569"/>
                  <a:gd name="connsiteY2" fmla="*/ 71377 h 75113"/>
                  <a:gd name="connsiteX3" fmla="*/ 266169 w 526569"/>
                  <a:gd name="connsiteY3" fmla="*/ 32707 h 75113"/>
                  <a:gd name="connsiteX4" fmla="*/ 14 w 526569"/>
                  <a:gd name="connsiteY4" fmla="*/ 37186 h 75113"/>
                  <a:gd name="connsiteX0" fmla="*/ 1 w 526556"/>
                  <a:gd name="connsiteY0" fmla="*/ 37450 h 75377"/>
                  <a:gd name="connsiteX1" fmla="*/ 255651 w 526556"/>
                  <a:gd name="connsiteY1" fmla="*/ 859 h 75377"/>
                  <a:gd name="connsiteX2" fmla="*/ 526195 w 526556"/>
                  <a:gd name="connsiteY2" fmla="*/ 71641 h 75377"/>
                  <a:gd name="connsiteX3" fmla="*/ 266156 w 526556"/>
                  <a:gd name="connsiteY3" fmla="*/ 32971 h 75377"/>
                  <a:gd name="connsiteX4" fmla="*/ 1 w 526556"/>
                  <a:gd name="connsiteY4" fmla="*/ 37450 h 75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6556" h="75377">
                    <a:moveTo>
                      <a:pt x="1" y="37450"/>
                    </a:moveTo>
                    <a:cubicBezTo>
                      <a:pt x="441" y="18971"/>
                      <a:pt x="167952" y="-4839"/>
                      <a:pt x="255651" y="859"/>
                    </a:cubicBezTo>
                    <a:cubicBezTo>
                      <a:pt x="343350" y="6557"/>
                      <a:pt x="536012" y="53930"/>
                      <a:pt x="526195" y="71641"/>
                    </a:cubicBezTo>
                    <a:cubicBezTo>
                      <a:pt x="516378" y="89352"/>
                      <a:pt x="353855" y="38669"/>
                      <a:pt x="266156" y="32971"/>
                    </a:cubicBezTo>
                    <a:cubicBezTo>
                      <a:pt x="178457" y="27273"/>
                      <a:pt x="-439" y="55929"/>
                      <a:pt x="1" y="3745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53" name="グループ化 552">
            <a:extLst>
              <a:ext uri="{FF2B5EF4-FFF2-40B4-BE49-F238E27FC236}">
                <a16:creationId xmlns:a16="http://schemas.microsoft.com/office/drawing/2014/main" id="{119F309B-BD6C-4073-B3CB-6712F9CB59EC}"/>
              </a:ext>
            </a:extLst>
          </p:cNvPr>
          <p:cNvGrpSpPr/>
          <p:nvPr/>
        </p:nvGrpSpPr>
        <p:grpSpPr>
          <a:xfrm>
            <a:off x="3815434" y="1564459"/>
            <a:ext cx="2294182" cy="1448460"/>
            <a:chOff x="1284402" y="4015539"/>
            <a:chExt cx="1882871" cy="1188775"/>
          </a:xfrm>
        </p:grpSpPr>
        <p:grpSp>
          <p:nvGrpSpPr>
            <p:cNvPr id="554" name="グループ化 553">
              <a:extLst>
                <a:ext uri="{FF2B5EF4-FFF2-40B4-BE49-F238E27FC236}">
                  <a16:creationId xmlns:a16="http://schemas.microsoft.com/office/drawing/2014/main" id="{AA15EEE5-3FFA-463A-8A5D-C33DDC70E5B4}"/>
                </a:ext>
              </a:extLst>
            </p:cNvPr>
            <p:cNvGrpSpPr/>
            <p:nvPr/>
          </p:nvGrpSpPr>
          <p:grpSpPr>
            <a:xfrm>
              <a:off x="1284402" y="4015539"/>
              <a:ext cx="1882871" cy="1188775"/>
              <a:chOff x="1271306" y="4911396"/>
              <a:chExt cx="2133600" cy="1605106"/>
            </a:xfrm>
          </p:grpSpPr>
          <p:sp>
            <p:nvSpPr>
              <p:cNvPr id="568" name="楕円 567">
                <a:extLst>
                  <a:ext uri="{FF2B5EF4-FFF2-40B4-BE49-F238E27FC236}">
                    <a16:creationId xmlns:a16="http://schemas.microsoft.com/office/drawing/2014/main" id="{13E2F21E-2E18-4DFC-B669-492F22D08F02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rgbClr val="5B9BD5">
                      <a:lumMod val="20000"/>
                      <a:lumOff val="80000"/>
                    </a:srgbClr>
                  </a:gs>
                  <a:gs pos="86000">
                    <a:srgbClr val="5B9BD5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15DADCD4-A76E-4CF5-B8A1-8F54DDDE8263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5" name="グループ化 554">
              <a:extLst>
                <a:ext uri="{FF2B5EF4-FFF2-40B4-BE49-F238E27FC236}">
                  <a16:creationId xmlns:a16="http://schemas.microsoft.com/office/drawing/2014/main" id="{2B6E4FE1-2744-4AEF-A92E-03EBC8BB5F41}"/>
                </a:ext>
              </a:extLst>
            </p:cNvPr>
            <p:cNvGrpSpPr/>
            <p:nvPr/>
          </p:nvGrpSpPr>
          <p:grpSpPr>
            <a:xfrm>
              <a:off x="1723459" y="4051720"/>
              <a:ext cx="990011" cy="816330"/>
              <a:chOff x="435391" y="3035249"/>
              <a:chExt cx="599658" cy="494458"/>
            </a:xfrm>
          </p:grpSpPr>
          <p:grpSp>
            <p:nvGrpSpPr>
              <p:cNvPr id="556" name="グループ化 555">
                <a:extLst>
                  <a:ext uri="{FF2B5EF4-FFF2-40B4-BE49-F238E27FC236}">
                    <a16:creationId xmlns:a16="http://schemas.microsoft.com/office/drawing/2014/main" id="{CCC6FEAB-B796-4532-A353-1684CE55A4F6}"/>
                  </a:ext>
                </a:extLst>
              </p:cNvPr>
              <p:cNvGrpSpPr/>
              <p:nvPr/>
            </p:nvGrpSpPr>
            <p:grpSpPr>
              <a:xfrm>
                <a:off x="497894" y="3054350"/>
                <a:ext cx="321255" cy="300783"/>
                <a:chOff x="497895" y="1977132"/>
                <a:chExt cx="1273660" cy="1378001"/>
              </a:xfrm>
            </p:grpSpPr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E88CE673-04F2-416A-8412-9860F29F871A}"/>
                    </a:ext>
                  </a:extLst>
                </p:cNvPr>
                <p:cNvSpPr/>
                <p:nvPr/>
              </p:nvSpPr>
              <p:spPr>
                <a:xfrm>
                  <a:off x="497895" y="1977133"/>
                  <a:ext cx="1271746" cy="1378000"/>
                </a:xfrm>
                <a:custGeom>
                  <a:avLst/>
                  <a:gdLst>
                    <a:gd name="connsiteX0" fmla="*/ 616429 w 1271746"/>
                    <a:gd name="connsiteY0" fmla="*/ 0 h 1378000"/>
                    <a:gd name="connsiteX1" fmla="*/ 730285 w 1271746"/>
                    <a:gd name="connsiteY1" fmla="*/ 28606 h 1378000"/>
                    <a:gd name="connsiteX2" fmla="*/ 1224585 w 1271746"/>
                    <a:gd name="connsiteY2" fmla="*/ 328426 h 1378000"/>
                    <a:gd name="connsiteX3" fmla="*/ 1259956 w 1271746"/>
                    <a:gd name="connsiteY3" fmla="*/ 360735 h 1378000"/>
                    <a:gd name="connsiteX4" fmla="*/ 1271327 w 1271746"/>
                    <a:gd name="connsiteY4" fmla="*/ 396180 h 1378000"/>
                    <a:gd name="connsiteX5" fmla="*/ 1271745 w 1271746"/>
                    <a:gd name="connsiteY5" fmla="*/ 396180 h 1378000"/>
                    <a:gd name="connsiteX6" fmla="*/ 1271745 w 1271746"/>
                    <a:gd name="connsiteY6" fmla="*/ 397485 h 1378000"/>
                    <a:gd name="connsiteX7" fmla="*/ 1271746 w 1271746"/>
                    <a:gd name="connsiteY7" fmla="*/ 397487 h 1378000"/>
                    <a:gd name="connsiteX8" fmla="*/ 1271745 w 1271746"/>
                    <a:gd name="connsiteY8" fmla="*/ 397489 h 1378000"/>
                    <a:gd name="connsiteX9" fmla="*/ 1271745 w 1271746"/>
                    <a:gd name="connsiteY9" fmla="*/ 1004100 h 1378000"/>
                    <a:gd name="connsiteX10" fmla="*/ 1271746 w 1271746"/>
                    <a:gd name="connsiteY10" fmla="*/ 1004102 h 1378000"/>
                    <a:gd name="connsiteX11" fmla="*/ 1271745 w 1271746"/>
                    <a:gd name="connsiteY11" fmla="*/ 1004104 h 1378000"/>
                    <a:gd name="connsiteX12" fmla="*/ 1271745 w 1271746"/>
                    <a:gd name="connsiteY12" fmla="*/ 1011235 h 1378000"/>
                    <a:gd name="connsiteX13" fmla="*/ 1269457 w 1271746"/>
                    <a:gd name="connsiteY13" fmla="*/ 1011235 h 1378000"/>
                    <a:gd name="connsiteX14" fmla="*/ 1259956 w 1271746"/>
                    <a:gd name="connsiteY14" fmla="*/ 1040854 h 1378000"/>
                    <a:gd name="connsiteX15" fmla="*/ 1224585 w 1271746"/>
                    <a:gd name="connsiteY15" fmla="*/ 1073162 h 1378000"/>
                    <a:gd name="connsiteX16" fmla="*/ 769173 w 1271746"/>
                    <a:gd name="connsiteY16" fmla="*/ 1349395 h 1378000"/>
                    <a:gd name="connsiteX17" fmla="*/ 541461 w 1271746"/>
                    <a:gd name="connsiteY17" fmla="*/ 1349395 h 1378000"/>
                    <a:gd name="connsiteX18" fmla="*/ 47161 w 1271746"/>
                    <a:gd name="connsiteY18" fmla="*/ 1049574 h 1378000"/>
                    <a:gd name="connsiteX19" fmla="*/ 11790 w 1271746"/>
                    <a:gd name="connsiteY19" fmla="*/ 1017266 h 1378000"/>
                    <a:gd name="connsiteX20" fmla="*/ 4564 w 1271746"/>
                    <a:gd name="connsiteY20" fmla="*/ 994739 h 1378000"/>
                    <a:gd name="connsiteX21" fmla="*/ 1 w 1271746"/>
                    <a:gd name="connsiteY21" fmla="*/ 994739 h 1378000"/>
                    <a:gd name="connsiteX22" fmla="*/ 1 w 1271746"/>
                    <a:gd name="connsiteY22" fmla="*/ 980516 h 1378000"/>
                    <a:gd name="connsiteX23" fmla="*/ 0 w 1271746"/>
                    <a:gd name="connsiteY23" fmla="*/ 980514 h 1378000"/>
                    <a:gd name="connsiteX24" fmla="*/ 1 w 1271746"/>
                    <a:gd name="connsiteY24" fmla="*/ 980512 h 1378000"/>
                    <a:gd name="connsiteX25" fmla="*/ 1 w 1271746"/>
                    <a:gd name="connsiteY25" fmla="*/ 379684 h 1378000"/>
                    <a:gd name="connsiteX26" fmla="*/ 1856 w 1271746"/>
                    <a:gd name="connsiteY26" fmla="*/ 379684 h 1378000"/>
                    <a:gd name="connsiteX27" fmla="*/ 0 w 1271746"/>
                    <a:gd name="connsiteY27" fmla="*/ 373899 h 1378000"/>
                    <a:gd name="connsiteX28" fmla="*/ 47161 w 1271746"/>
                    <a:gd name="connsiteY28" fmla="*/ 304839 h 1378000"/>
                    <a:gd name="connsiteX29" fmla="*/ 502573 w 1271746"/>
                    <a:gd name="connsiteY29" fmla="*/ 28606 h 1378000"/>
                    <a:gd name="connsiteX30" fmla="*/ 616429 w 1271746"/>
                    <a:gd name="connsiteY3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271746" h="1378000"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ED7D31">
                        <a:lumMod val="75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0"/>
                </a:gradFill>
                <a:ln w="254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9EA21705-C90E-4D26-BEA6-E3B516449C95}"/>
                    </a:ext>
                  </a:extLst>
                </p:cNvPr>
                <p:cNvSpPr/>
                <p:nvPr/>
              </p:nvSpPr>
              <p:spPr>
                <a:xfrm>
                  <a:off x="499809" y="1977132"/>
                  <a:ext cx="1271746" cy="1378000"/>
                </a:xfrm>
                <a:custGeom>
                  <a:avLst/>
                  <a:gdLst>
                    <a:gd name="connsiteX0" fmla="*/ 1173613 w 1271746"/>
                    <a:gd name="connsiteY0" fmla="*/ 1000781 h 1378000"/>
                    <a:gd name="connsiteX1" fmla="*/ 1210322 w 1271746"/>
                    <a:gd name="connsiteY1" fmla="*/ 1026591 h 1378000"/>
                    <a:gd name="connsiteX2" fmla="*/ 1173613 w 1271746"/>
                    <a:gd name="connsiteY2" fmla="*/ 1052401 h 1378000"/>
                    <a:gd name="connsiteX3" fmla="*/ 1136904 w 1271746"/>
                    <a:gd name="connsiteY3" fmla="*/ 1026591 h 1378000"/>
                    <a:gd name="connsiteX4" fmla="*/ 1173613 w 1271746"/>
                    <a:gd name="connsiteY4" fmla="*/ 1000781 h 1378000"/>
                    <a:gd name="connsiteX5" fmla="*/ 99428 w 1271746"/>
                    <a:gd name="connsiteY5" fmla="*/ 955983 h 1378000"/>
                    <a:gd name="connsiteX6" fmla="*/ 133515 w 1271746"/>
                    <a:gd name="connsiteY6" fmla="*/ 977998 h 1378000"/>
                    <a:gd name="connsiteX7" fmla="*/ 99428 w 1271746"/>
                    <a:gd name="connsiteY7" fmla="*/ 1000013 h 1378000"/>
                    <a:gd name="connsiteX8" fmla="*/ 65341 w 1271746"/>
                    <a:gd name="connsiteY8" fmla="*/ 977998 h 1378000"/>
                    <a:gd name="connsiteX9" fmla="*/ 99428 w 1271746"/>
                    <a:gd name="connsiteY9" fmla="*/ 955983 h 1378000"/>
                    <a:gd name="connsiteX10" fmla="*/ 1168842 w 1271746"/>
                    <a:gd name="connsiteY10" fmla="*/ 938375 h 1378000"/>
                    <a:gd name="connsiteX11" fmla="*/ 1197230 w 1271746"/>
                    <a:gd name="connsiteY11" fmla="*/ 955799 h 1378000"/>
                    <a:gd name="connsiteX12" fmla="*/ 1168842 w 1271746"/>
                    <a:gd name="connsiteY12" fmla="*/ 973223 h 1378000"/>
                    <a:gd name="connsiteX13" fmla="*/ 1140454 w 1271746"/>
                    <a:gd name="connsiteY13" fmla="*/ 955799 h 1378000"/>
                    <a:gd name="connsiteX14" fmla="*/ 1168842 w 1271746"/>
                    <a:gd name="connsiteY14" fmla="*/ 938375 h 1378000"/>
                    <a:gd name="connsiteX15" fmla="*/ 525938 w 1271746"/>
                    <a:gd name="connsiteY15" fmla="*/ 899768 h 1378000"/>
                    <a:gd name="connsiteX16" fmla="*/ 558923 w 1271746"/>
                    <a:gd name="connsiteY16" fmla="*/ 916251 h 1378000"/>
                    <a:gd name="connsiteX17" fmla="*/ 550518 w 1271746"/>
                    <a:gd name="connsiteY17" fmla="*/ 952154 h 1378000"/>
                    <a:gd name="connsiteX18" fmla="*/ 517533 w 1271746"/>
                    <a:gd name="connsiteY18" fmla="*/ 935671 h 1378000"/>
                    <a:gd name="connsiteX19" fmla="*/ 525938 w 1271746"/>
                    <a:gd name="connsiteY19" fmla="*/ 899768 h 1378000"/>
                    <a:gd name="connsiteX20" fmla="*/ 1169918 w 1271746"/>
                    <a:gd name="connsiteY20" fmla="*/ 866081 h 1378000"/>
                    <a:gd name="connsiteX21" fmla="*/ 1186957 w 1271746"/>
                    <a:gd name="connsiteY21" fmla="*/ 882605 h 1378000"/>
                    <a:gd name="connsiteX22" fmla="*/ 1169918 w 1271746"/>
                    <a:gd name="connsiteY22" fmla="*/ 899129 h 1378000"/>
                    <a:gd name="connsiteX23" fmla="*/ 1152879 w 1271746"/>
                    <a:gd name="connsiteY23" fmla="*/ 882605 h 1378000"/>
                    <a:gd name="connsiteX24" fmla="*/ 1169918 w 1271746"/>
                    <a:gd name="connsiteY24" fmla="*/ 866081 h 1378000"/>
                    <a:gd name="connsiteX25" fmla="*/ 663035 w 1271746"/>
                    <a:gd name="connsiteY25" fmla="*/ 775593 h 1378000"/>
                    <a:gd name="connsiteX26" fmla="*/ 710660 w 1271746"/>
                    <a:gd name="connsiteY26" fmla="*/ 882749 h 1378000"/>
                    <a:gd name="connsiteX27" fmla="*/ 667797 w 1271746"/>
                    <a:gd name="connsiteY27" fmla="*/ 977999 h 1378000"/>
                    <a:gd name="connsiteX28" fmla="*/ 684466 w 1271746"/>
                    <a:gd name="connsiteY28" fmla="*/ 1135162 h 1378000"/>
                    <a:gd name="connsiteX29" fmla="*/ 660654 w 1271746"/>
                    <a:gd name="connsiteY29" fmla="*/ 1220887 h 1378000"/>
                    <a:gd name="connsiteX30" fmla="*/ 679704 w 1271746"/>
                    <a:gd name="connsiteY30" fmla="*/ 1335187 h 1378000"/>
                    <a:gd name="connsiteX31" fmla="*/ 655891 w 1271746"/>
                    <a:gd name="connsiteY31" fmla="*/ 1304231 h 1378000"/>
                    <a:gd name="connsiteX32" fmla="*/ 639222 w 1271746"/>
                    <a:gd name="connsiteY32" fmla="*/ 1211362 h 1378000"/>
                    <a:gd name="connsiteX33" fmla="*/ 660654 w 1271746"/>
                    <a:gd name="connsiteY33" fmla="*/ 1175643 h 1378000"/>
                    <a:gd name="connsiteX34" fmla="*/ 665416 w 1271746"/>
                    <a:gd name="connsiteY34" fmla="*/ 1123256 h 1378000"/>
                    <a:gd name="connsiteX35" fmla="*/ 653510 w 1271746"/>
                    <a:gd name="connsiteY35" fmla="*/ 980381 h 1378000"/>
                    <a:gd name="connsiteX36" fmla="*/ 682085 w 1271746"/>
                    <a:gd name="connsiteY36" fmla="*/ 875606 h 1378000"/>
                    <a:gd name="connsiteX37" fmla="*/ 663035 w 1271746"/>
                    <a:gd name="connsiteY37" fmla="*/ 775593 h 1378000"/>
                    <a:gd name="connsiteX38" fmla="*/ 478536 w 1271746"/>
                    <a:gd name="connsiteY38" fmla="*/ 730087 h 1378000"/>
                    <a:gd name="connsiteX39" fmla="*/ 531433 w 1271746"/>
                    <a:gd name="connsiteY39" fmla="*/ 775255 h 1378000"/>
                    <a:gd name="connsiteX40" fmla="*/ 518097 w 1271746"/>
                    <a:gd name="connsiteY40" fmla="*/ 857467 h 1378000"/>
                    <a:gd name="connsiteX41" fmla="*/ 446345 w 1271746"/>
                    <a:gd name="connsiteY41" fmla="*/ 815178 h 1378000"/>
                    <a:gd name="connsiteX42" fmla="*/ 459681 w 1271746"/>
                    <a:gd name="connsiteY42" fmla="*/ 732965 h 1378000"/>
                    <a:gd name="connsiteX43" fmla="*/ 478536 w 1271746"/>
                    <a:gd name="connsiteY43" fmla="*/ 730087 h 1378000"/>
                    <a:gd name="connsiteX44" fmla="*/ 222669 w 1271746"/>
                    <a:gd name="connsiteY44" fmla="*/ 465323 h 1378000"/>
                    <a:gd name="connsiteX45" fmla="*/ 240713 w 1271746"/>
                    <a:gd name="connsiteY45" fmla="*/ 471622 h 1378000"/>
                    <a:gd name="connsiteX46" fmla="*/ 222669 w 1271746"/>
                    <a:gd name="connsiteY46" fmla="*/ 477921 h 1378000"/>
                    <a:gd name="connsiteX47" fmla="*/ 204625 w 1271746"/>
                    <a:gd name="connsiteY47" fmla="*/ 471622 h 1378000"/>
                    <a:gd name="connsiteX48" fmla="*/ 222669 w 1271746"/>
                    <a:gd name="connsiteY48" fmla="*/ 465323 h 1378000"/>
                    <a:gd name="connsiteX49" fmla="*/ 508735 w 1271746"/>
                    <a:gd name="connsiteY49" fmla="*/ 414712 h 1378000"/>
                    <a:gd name="connsiteX50" fmla="*/ 532068 w 1271746"/>
                    <a:gd name="connsiteY50" fmla="*/ 424043 h 1378000"/>
                    <a:gd name="connsiteX51" fmla="*/ 508735 w 1271746"/>
                    <a:gd name="connsiteY51" fmla="*/ 433374 h 1378000"/>
                    <a:gd name="connsiteX52" fmla="*/ 485402 w 1271746"/>
                    <a:gd name="connsiteY52" fmla="*/ 424043 h 1378000"/>
                    <a:gd name="connsiteX53" fmla="*/ 508735 w 1271746"/>
                    <a:gd name="connsiteY53" fmla="*/ 414712 h 1378000"/>
                    <a:gd name="connsiteX54" fmla="*/ 33896 w 1271746"/>
                    <a:gd name="connsiteY54" fmla="*/ 394934 h 1378000"/>
                    <a:gd name="connsiteX55" fmla="*/ 33896 w 1271746"/>
                    <a:gd name="connsiteY55" fmla="*/ 870982 h 1378000"/>
                    <a:gd name="connsiteX56" fmla="*/ 47075 w 1271746"/>
                    <a:gd name="connsiteY56" fmla="*/ 867904 h 1378000"/>
                    <a:gd name="connsiteX57" fmla="*/ 73436 w 1271746"/>
                    <a:gd name="connsiteY57" fmla="*/ 882766 h 1378000"/>
                    <a:gd name="connsiteX58" fmla="*/ 47075 w 1271746"/>
                    <a:gd name="connsiteY58" fmla="*/ 897628 h 1378000"/>
                    <a:gd name="connsiteX59" fmla="*/ 33896 w 1271746"/>
                    <a:gd name="connsiteY59" fmla="*/ 894550 h 1378000"/>
                    <a:gd name="connsiteX60" fmla="*/ 33896 w 1271746"/>
                    <a:gd name="connsiteY60" fmla="*/ 961427 h 1378000"/>
                    <a:gd name="connsiteX61" fmla="*/ 26766 w 1271746"/>
                    <a:gd name="connsiteY61" fmla="*/ 983654 h 1378000"/>
                    <a:gd name="connsiteX62" fmla="*/ 58552 w 1271746"/>
                    <a:gd name="connsiteY62" fmla="*/ 1030200 h 1378000"/>
                    <a:gd name="connsiteX63" fmla="*/ 391712 w 1271746"/>
                    <a:gd name="connsiteY63" fmla="*/ 1232279 h 1378000"/>
                    <a:gd name="connsiteX64" fmla="*/ 427613 w 1271746"/>
                    <a:gd name="connsiteY64" fmla="*/ 1246739 h 1378000"/>
                    <a:gd name="connsiteX65" fmla="*/ 433374 w 1271746"/>
                    <a:gd name="connsiteY65" fmla="*/ 1247419 h 1378000"/>
                    <a:gd name="connsiteX66" fmla="*/ 547577 w 1271746"/>
                    <a:gd name="connsiteY66" fmla="*/ 1316836 h 1378000"/>
                    <a:gd name="connsiteX67" fmla="*/ 570707 w 1271746"/>
                    <a:gd name="connsiteY67" fmla="*/ 1326172 h 1378000"/>
                    <a:gd name="connsiteX68" fmla="*/ 596499 w 1271746"/>
                    <a:gd name="connsiteY68" fmla="*/ 1341816 h 1378000"/>
                    <a:gd name="connsiteX69" fmla="*/ 749977 w 1271746"/>
                    <a:gd name="connsiteY69" fmla="*/ 1341816 h 1378000"/>
                    <a:gd name="connsiteX70" fmla="*/ 1056926 w 1271746"/>
                    <a:gd name="connsiteY70" fmla="*/ 1155635 h 1378000"/>
                    <a:gd name="connsiteX71" fmla="*/ 1070878 w 1271746"/>
                    <a:gd name="connsiteY71" fmla="*/ 1142891 h 1378000"/>
                    <a:gd name="connsiteX72" fmla="*/ 1224585 w 1271746"/>
                    <a:gd name="connsiteY72" fmla="*/ 1049660 h 1378000"/>
                    <a:gd name="connsiteX73" fmla="*/ 1241933 w 1271746"/>
                    <a:gd name="connsiteY73" fmla="*/ 997763 h 1378000"/>
                    <a:gd name="connsiteX74" fmla="*/ 1239289 w 1271746"/>
                    <a:gd name="connsiteY74" fmla="*/ 995348 h 1378000"/>
                    <a:gd name="connsiteX75" fmla="*/ 1240394 w 1271746"/>
                    <a:gd name="connsiteY75" fmla="*/ 995348 h 1378000"/>
                    <a:gd name="connsiteX76" fmla="*/ 1240394 w 1271746"/>
                    <a:gd name="connsiteY76" fmla="*/ 988568 h 1378000"/>
                    <a:gd name="connsiteX77" fmla="*/ 1240395 w 1271746"/>
                    <a:gd name="connsiteY77" fmla="*/ 988567 h 1378000"/>
                    <a:gd name="connsiteX78" fmla="*/ 1240394 w 1271746"/>
                    <a:gd name="connsiteY78" fmla="*/ 988565 h 1378000"/>
                    <a:gd name="connsiteX79" fmla="*/ 1240394 w 1271746"/>
                    <a:gd name="connsiteY79" fmla="*/ 416215 h 1378000"/>
                    <a:gd name="connsiteX80" fmla="*/ 1235442 w 1271746"/>
                    <a:gd name="connsiteY80" fmla="*/ 431362 h 1378000"/>
                    <a:gd name="connsiteX81" fmla="*/ 1201532 w 1271746"/>
                    <a:gd name="connsiteY81" fmla="*/ 461754 h 1378000"/>
                    <a:gd name="connsiteX82" fmla="*/ 764938 w 1271746"/>
                    <a:gd name="connsiteY82" fmla="*/ 721609 h 1378000"/>
                    <a:gd name="connsiteX83" fmla="*/ 546634 w 1271746"/>
                    <a:gd name="connsiteY83" fmla="*/ 721609 h 1378000"/>
                    <a:gd name="connsiteX84" fmla="*/ 72758 w 1271746"/>
                    <a:gd name="connsiteY84" fmla="*/ 439565 h 1378000"/>
                    <a:gd name="connsiteX85" fmla="*/ 38848 w 1271746"/>
                    <a:gd name="connsiteY85" fmla="*/ 409173 h 1378000"/>
                    <a:gd name="connsiteX86" fmla="*/ 34193 w 1271746"/>
                    <a:gd name="connsiteY86" fmla="*/ 394934 h 1378000"/>
                    <a:gd name="connsiteX87" fmla="*/ 506386 w 1271746"/>
                    <a:gd name="connsiteY87" fmla="*/ 366018 h 1378000"/>
                    <a:gd name="connsiteX88" fmla="*/ 517216 w 1271746"/>
                    <a:gd name="connsiteY88" fmla="*/ 371992 h 1378000"/>
                    <a:gd name="connsiteX89" fmla="*/ 506386 w 1271746"/>
                    <a:gd name="connsiteY89" fmla="*/ 377966 h 1378000"/>
                    <a:gd name="connsiteX90" fmla="*/ 495556 w 1271746"/>
                    <a:gd name="connsiteY90" fmla="*/ 371992 h 1378000"/>
                    <a:gd name="connsiteX91" fmla="*/ 506386 w 1271746"/>
                    <a:gd name="connsiteY91" fmla="*/ 366018 h 1378000"/>
                    <a:gd name="connsiteX92" fmla="*/ 417438 w 1271746"/>
                    <a:gd name="connsiteY92" fmla="*/ 214420 h 1378000"/>
                    <a:gd name="connsiteX93" fmla="*/ 428609 w 1271746"/>
                    <a:gd name="connsiteY93" fmla="*/ 215256 h 1378000"/>
                    <a:gd name="connsiteX94" fmla="*/ 301086 w 1271746"/>
                    <a:gd name="connsiteY94" fmla="*/ 259235 h 1378000"/>
                    <a:gd name="connsiteX95" fmla="*/ 168649 w 1271746"/>
                    <a:gd name="connsiteY95" fmla="*/ 284863 h 1378000"/>
                    <a:gd name="connsiteX96" fmla="*/ 296172 w 1271746"/>
                    <a:gd name="connsiteY96" fmla="*/ 240885 h 1378000"/>
                    <a:gd name="connsiteX97" fmla="*/ 417438 w 1271746"/>
                    <a:gd name="connsiteY97" fmla="*/ 214420 h 1378000"/>
                    <a:gd name="connsiteX98" fmla="*/ 604152 w 1271746"/>
                    <a:gd name="connsiteY98" fmla="*/ 15808 h 1378000"/>
                    <a:gd name="connsiteX99" fmla="*/ 501026 w 1271746"/>
                    <a:gd name="connsiteY99" fmla="*/ 41718 h 1378000"/>
                    <a:gd name="connsiteX100" fmla="*/ 88533 w 1271746"/>
                    <a:gd name="connsiteY100" fmla="*/ 291918 h 1378000"/>
                    <a:gd name="connsiteX101" fmla="*/ 56495 w 1271746"/>
                    <a:gd name="connsiteY101" fmla="*/ 321181 h 1378000"/>
                    <a:gd name="connsiteX102" fmla="*/ 46849 w 1271746"/>
                    <a:gd name="connsiteY102" fmla="*/ 351253 h 1378000"/>
                    <a:gd name="connsiteX103" fmla="*/ 66056 w 1271746"/>
                    <a:gd name="connsiteY103" fmla="*/ 343892 h 1378000"/>
                    <a:gd name="connsiteX104" fmla="*/ 157246 w 1271746"/>
                    <a:gd name="connsiteY104" fmla="*/ 316595 h 1378000"/>
                    <a:gd name="connsiteX105" fmla="*/ 289683 w 1271746"/>
                    <a:gd name="connsiteY105" fmla="*/ 290967 h 1378000"/>
                    <a:gd name="connsiteX106" fmla="*/ 162160 w 1271746"/>
                    <a:gd name="connsiteY106" fmla="*/ 334946 h 1378000"/>
                    <a:gd name="connsiteX107" fmla="*/ 69531 w 1271746"/>
                    <a:gd name="connsiteY107" fmla="*/ 356868 h 1378000"/>
                    <a:gd name="connsiteX108" fmla="*/ 43151 w 1271746"/>
                    <a:gd name="connsiteY108" fmla="*/ 361052 h 1378000"/>
                    <a:gd name="connsiteX109" fmla="*/ 48376 w 1271746"/>
                    <a:gd name="connsiteY109" fmla="*/ 376996 h 1378000"/>
                    <a:gd name="connsiteX110" fmla="*/ 54921 w 1271746"/>
                    <a:gd name="connsiteY110" fmla="*/ 382849 h 1378000"/>
                    <a:gd name="connsiteX111" fmla="*/ 56495 w 1271746"/>
                    <a:gd name="connsiteY111" fmla="*/ 387757 h 1378000"/>
                    <a:gd name="connsiteX112" fmla="*/ 88533 w 1271746"/>
                    <a:gd name="connsiteY112" fmla="*/ 417021 h 1378000"/>
                    <a:gd name="connsiteX113" fmla="*/ 536249 w 1271746"/>
                    <a:gd name="connsiteY113" fmla="*/ 688585 h 1378000"/>
                    <a:gd name="connsiteX114" fmla="*/ 542454 w 1271746"/>
                    <a:gd name="connsiteY114" fmla="*/ 690588 h 1378000"/>
                    <a:gd name="connsiteX115" fmla="*/ 564824 w 1271746"/>
                    <a:gd name="connsiteY115" fmla="*/ 704156 h 1378000"/>
                    <a:gd name="connsiteX116" fmla="*/ 667950 w 1271746"/>
                    <a:gd name="connsiteY116" fmla="*/ 730066 h 1378000"/>
                    <a:gd name="connsiteX117" fmla="*/ 687167 w 1271746"/>
                    <a:gd name="connsiteY117" fmla="*/ 727797 h 1378000"/>
                    <a:gd name="connsiteX118" fmla="*/ 683835 w 1271746"/>
                    <a:gd name="connsiteY118" fmla="*/ 720631 h 1378000"/>
                    <a:gd name="connsiteX119" fmla="*/ 699657 w 1271746"/>
                    <a:gd name="connsiteY119" fmla="*/ 706536 h 1378000"/>
                    <a:gd name="connsiteX120" fmla="*/ 715479 w 1271746"/>
                    <a:gd name="connsiteY120" fmla="*/ 720631 h 1378000"/>
                    <a:gd name="connsiteX121" fmla="*/ 713597 w 1271746"/>
                    <a:gd name="connsiteY121" fmla="*/ 724678 h 1378000"/>
                    <a:gd name="connsiteX122" fmla="*/ 722831 w 1271746"/>
                    <a:gd name="connsiteY122" fmla="*/ 723588 h 1378000"/>
                    <a:gd name="connsiteX123" fmla="*/ 771076 w 1271746"/>
                    <a:gd name="connsiteY123" fmla="*/ 704156 h 1378000"/>
                    <a:gd name="connsiteX124" fmla="*/ 1183569 w 1271746"/>
                    <a:gd name="connsiteY124" fmla="*/ 453956 h 1378000"/>
                    <a:gd name="connsiteX125" fmla="*/ 1198651 w 1271746"/>
                    <a:gd name="connsiteY125" fmla="*/ 440180 h 1378000"/>
                    <a:gd name="connsiteX126" fmla="*/ 1188089 w 1271746"/>
                    <a:gd name="connsiteY126" fmla="*/ 442479 h 1378000"/>
                    <a:gd name="connsiteX127" fmla="*/ 1144589 w 1271746"/>
                    <a:gd name="connsiteY127" fmla="*/ 419619 h 1378000"/>
                    <a:gd name="connsiteX128" fmla="*/ 1157330 w 1271746"/>
                    <a:gd name="connsiteY128" fmla="*/ 403455 h 1378000"/>
                    <a:gd name="connsiteX129" fmla="*/ 1168452 w 1271746"/>
                    <a:gd name="connsiteY129" fmla="*/ 401034 h 1378000"/>
                    <a:gd name="connsiteX130" fmla="*/ 1161327 w 1271746"/>
                    <a:gd name="connsiteY130" fmla="*/ 391995 h 1378000"/>
                    <a:gd name="connsiteX131" fmla="*/ 1204827 w 1271746"/>
                    <a:gd name="connsiteY131" fmla="*/ 369135 h 1378000"/>
                    <a:gd name="connsiteX132" fmla="*/ 1225659 w 1271746"/>
                    <a:gd name="connsiteY132" fmla="*/ 373670 h 1378000"/>
                    <a:gd name="connsiteX133" fmla="*/ 1218490 w 1271746"/>
                    <a:gd name="connsiteY133" fmla="*/ 367107 h 1378000"/>
                    <a:gd name="connsiteX134" fmla="*/ 1215606 w 1271746"/>
                    <a:gd name="connsiteY134" fmla="*/ 358117 h 1378000"/>
                    <a:gd name="connsiteX135" fmla="*/ 1183569 w 1271746"/>
                    <a:gd name="connsiteY135" fmla="*/ 328853 h 1378000"/>
                    <a:gd name="connsiteX136" fmla="*/ 735852 w 1271746"/>
                    <a:gd name="connsiteY136" fmla="*/ 57289 h 1378000"/>
                    <a:gd name="connsiteX137" fmla="*/ 727207 w 1271746"/>
                    <a:gd name="connsiteY137" fmla="*/ 53807 h 1378000"/>
                    <a:gd name="connsiteX138" fmla="*/ 707277 w 1271746"/>
                    <a:gd name="connsiteY138" fmla="*/ 41718 h 1378000"/>
                    <a:gd name="connsiteX139" fmla="*/ 604152 w 1271746"/>
                    <a:gd name="connsiteY139" fmla="*/ 15808 h 1378000"/>
                    <a:gd name="connsiteX140" fmla="*/ 616429 w 1271746"/>
                    <a:gd name="connsiteY140" fmla="*/ 0 h 1378000"/>
                    <a:gd name="connsiteX141" fmla="*/ 730285 w 1271746"/>
                    <a:gd name="connsiteY141" fmla="*/ 28606 h 1378000"/>
                    <a:gd name="connsiteX142" fmla="*/ 1224585 w 1271746"/>
                    <a:gd name="connsiteY142" fmla="*/ 328426 h 1378000"/>
                    <a:gd name="connsiteX143" fmla="*/ 1259956 w 1271746"/>
                    <a:gd name="connsiteY143" fmla="*/ 360735 h 1378000"/>
                    <a:gd name="connsiteX144" fmla="*/ 1271327 w 1271746"/>
                    <a:gd name="connsiteY144" fmla="*/ 396180 h 1378000"/>
                    <a:gd name="connsiteX145" fmla="*/ 1271745 w 1271746"/>
                    <a:gd name="connsiteY145" fmla="*/ 396180 h 1378000"/>
                    <a:gd name="connsiteX146" fmla="*/ 1271745 w 1271746"/>
                    <a:gd name="connsiteY146" fmla="*/ 397485 h 1378000"/>
                    <a:gd name="connsiteX147" fmla="*/ 1271746 w 1271746"/>
                    <a:gd name="connsiteY147" fmla="*/ 397487 h 1378000"/>
                    <a:gd name="connsiteX148" fmla="*/ 1271745 w 1271746"/>
                    <a:gd name="connsiteY148" fmla="*/ 397489 h 1378000"/>
                    <a:gd name="connsiteX149" fmla="*/ 1271745 w 1271746"/>
                    <a:gd name="connsiteY149" fmla="*/ 1004100 h 1378000"/>
                    <a:gd name="connsiteX150" fmla="*/ 1271746 w 1271746"/>
                    <a:gd name="connsiteY150" fmla="*/ 1004102 h 1378000"/>
                    <a:gd name="connsiteX151" fmla="*/ 1271745 w 1271746"/>
                    <a:gd name="connsiteY151" fmla="*/ 1004104 h 1378000"/>
                    <a:gd name="connsiteX152" fmla="*/ 1271745 w 1271746"/>
                    <a:gd name="connsiteY152" fmla="*/ 1011235 h 1378000"/>
                    <a:gd name="connsiteX153" fmla="*/ 1269457 w 1271746"/>
                    <a:gd name="connsiteY153" fmla="*/ 1011235 h 1378000"/>
                    <a:gd name="connsiteX154" fmla="*/ 1259956 w 1271746"/>
                    <a:gd name="connsiteY154" fmla="*/ 1040854 h 1378000"/>
                    <a:gd name="connsiteX155" fmla="*/ 1224585 w 1271746"/>
                    <a:gd name="connsiteY155" fmla="*/ 1073162 h 1378000"/>
                    <a:gd name="connsiteX156" fmla="*/ 769173 w 1271746"/>
                    <a:gd name="connsiteY156" fmla="*/ 1349395 h 1378000"/>
                    <a:gd name="connsiteX157" fmla="*/ 541461 w 1271746"/>
                    <a:gd name="connsiteY157" fmla="*/ 1349395 h 1378000"/>
                    <a:gd name="connsiteX158" fmla="*/ 47161 w 1271746"/>
                    <a:gd name="connsiteY158" fmla="*/ 1049574 h 1378000"/>
                    <a:gd name="connsiteX159" fmla="*/ 11790 w 1271746"/>
                    <a:gd name="connsiteY159" fmla="*/ 1017266 h 1378000"/>
                    <a:gd name="connsiteX160" fmla="*/ 4564 w 1271746"/>
                    <a:gd name="connsiteY160" fmla="*/ 994739 h 1378000"/>
                    <a:gd name="connsiteX161" fmla="*/ 1 w 1271746"/>
                    <a:gd name="connsiteY161" fmla="*/ 994739 h 1378000"/>
                    <a:gd name="connsiteX162" fmla="*/ 1 w 1271746"/>
                    <a:gd name="connsiteY162" fmla="*/ 980516 h 1378000"/>
                    <a:gd name="connsiteX163" fmla="*/ 0 w 1271746"/>
                    <a:gd name="connsiteY163" fmla="*/ 980514 h 1378000"/>
                    <a:gd name="connsiteX164" fmla="*/ 1 w 1271746"/>
                    <a:gd name="connsiteY164" fmla="*/ 980512 h 1378000"/>
                    <a:gd name="connsiteX165" fmla="*/ 1 w 1271746"/>
                    <a:gd name="connsiteY165" fmla="*/ 379684 h 1378000"/>
                    <a:gd name="connsiteX166" fmla="*/ 1856 w 1271746"/>
                    <a:gd name="connsiteY166" fmla="*/ 379684 h 1378000"/>
                    <a:gd name="connsiteX167" fmla="*/ 0 w 1271746"/>
                    <a:gd name="connsiteY167" fmla="*/ 373899 h 1378000"/>
                    <a:gd name="connsiteX168" fmla="*/ 47161 w 1271746"/>
                    <a:gd name="connsiteY168" fmla="*/ 304839 h 1378000"/>
                    <a:gd name="connsiteX169" fmla="*/ 502573 w 1271746"/>
                    <a:gd name="connsiteY169" fmla="*/ 28606 h 1378000"/>
                    <a:gd name="connsiteX170" fmla="*/ 616429 w 1271746"/>
                    <a:gd name="connsiteY17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</a:cxnLst>
                  <a:rect l="l" t="t" r="r" b="b"/>
                  <a:pathLst>
                    <a:path w="1271746" h="1378000">
                      <a:moveTo>
                        <a:pt x="1173613" y="1000781"/>
                      </a:moveTo>
                      <a:cubicBezTo>
                        <a:pt x="1193887" y="1000781"/>
                        <a:pt x="1210322" y="1012337"/>
                        <a:pt x="1210322" y="1026591"/>
                      </a:cubicBezTo>
                      <a:cubicBezTo>
                        <a:pt x="1210322" y="1040845"/>
                        <a:pt x="1193887" y="1052401"/>
                        <a:pt x="1173613" y="1052401"/>
                      </a:cubicBezTo>
                      <a:cubicBezTo>
                        <a:pt x="1153339" y="1052401"/>
                        <a:pt x="1136904" y="1040845"/>
                        <a:pt x="1136904" y="1026591"/>
                      </a:cubicBezTo>
                      <a:cubicBezTo>
                        <a:pt x="1136904" y="1012337"/>
                        <a:pt x="1153339" y="1000781"/>
                        <a:pt x="1173613" y="1000781"/>
                      </a:cubicBezTo>
                      <a:close/>
                      <a:moveTo>
                        <a:pt x="99428" y="955983"/>
                      </a:moveTo>
                      <a:cubicBezTo>
                        <a:pt x="118254" y="955983"/>
                        <a:pt x="133515" y="965839"/>
                        <a:pt x="133515" y="977998"/>
                      </a:cubicBezTo>
                      <a:cubicBezTo>
                        <a:pt x="133515" y="990157"/>
                        <a:pt x="118254" y="1000013"/>
                        <a:pt x="99428" y="1000013"/>
                      </a:cubicBezTo>
                      <a:cubicBezTo>
                        <a:pt x="80602" y="1000013"/>
                        <a:pt x="65341" y="990157"/>
                        <a:pt x="65341" y="977998"/>
                      </a:cubicBezTo>
                      <a:cubicBezTo>
                        <a:pt x="65341" y="965839"/>
                        <a:pt x="80602" y="955983"/>
                        <a:pt x="99428" y="955983"/>
                      </a:cubicBezTo>
                      <a:close/>
                      <a:moveTo>
                        <a:pt x="1168842" y="938375"/>
                      </a:moveTo>
                      <a:cubicBezTo>
                        <a:pt x="1184520" y="938375"/>
                        <a:pt x="1197230" y="946176"/>
                        <a:pt x="1197230" y="955799"/>
                      </a:cubicBezTo>
                      <a:cubicBezTo>
                        <a:pt x="1197230" y="965422"/>
                        <a:pt x="1184520" y="973223"/>
                        <a:pt x="1168842" y="973223"/>
                      </a:cubicBezTo>
                      <a:cubicBezTo>
                        <a:pt x="1153164" y="973223"/>
                        <a:pt x="1140454" y="965422"/>
                        <a:pt x="1140454" y="955799"/>
                      </a:cubicBezTo>
                      <a:cubicBezTo>
                        <a:pt x="1140454" y="946176"/>
                        <a:pt x="1153164" y="938375"/>
                        <a:pt x="1168842" y="938375"/>
                      </a:cubicBezTo>
                      <a:close/>
                      <a:moveTo>
                        <a:pt x="525938" y="899768"/>
                      </a:moveTo>
                      <a:cubicBezTo>
                        <a:pt x="537368" y="894405"/>
                        <a:pt x="552136" y="901785"/>
                        <a:pt x="558923" y="916251"/>
                      </a:cubicBezTo>
                      <a:cubicBezTo>
                        <a:pt x="565711" y="930717"/>
                        <a:pt x="561947" y="946791"/>
                        <a:pt x="550518" y="952154"/>
                      </a:cubicBezTo>
                      <a:cubicBezTo>
                        <a:pt x="539089" y="957517"/>
                        <a:pt x="524320" y="950137"/>
                        <a:pt x="517533" y="935671"/>
                      </a:cubicBezTo>
                      <a:cubicBezTo>
                        <a:pt x="510746" y="921205"/>
                        <a:pt x="514509" y="905130"/>
                        <a:pt x="525938" y="899768"/>
                      </a:cubicBezTo>
                      <a:close/>
                      <a:moveTo>
                        <a:pt x="1169918" y="866081"/>
                      </a:moveTo>
                      <a:cubicBezTo>
                        <a:pt x="1179328" y="866081"/>
                        <a:pt x="1186957" y="873479"/>
                        <a:pt x="1186957" y="882605"/>
                      </a:cubicBezTo>
                      <a:cubicBezTo>
                        <a:pt x="1186957" y="891731"/>
                        <a:pt x="1179328" y="899129"/>
                        <a:pt x="1169918" y="899129"/>
                      </a:cubicBezTo>
                      <a:cubicBezTo>
                        <a:pt x="1160508" y="899129"/>
                        <a:pt x="1152879" y="891731"/>
                        <a:pt x="1152879" y="882605"/>
                      </a:cubicBezTo>
                      <a:cubicBezTo>
                        <a:pt x="1152879" y="873479"/>
                        <a:pt x="1160508" y="866081"/>
                        <a:pt x="1169918" y="866081"/>
                      </a:cubicBezTo>
                      <a:close/>
                      <a:moveTo>
                        <a:pt x="663035" y="775593"/>
                      </a:moveTo>
                      <a:cubicBezTo>
                        <a:pt x="667798" y="776784"/>
                        <a:pt x="713438" y="849412"/>
                        <a:pt x="710660" y="882749"/>
                      </a:cubicBezTo>
                      <a:cubicBezTo>
                        <a:pt x="707882" y="916087"/>
                        <a:pt x="672163" y="935930"/>
                        <a:pt x="667797" y="977999"/>
                      </a:cubicBezTo>
                      <a:cubicBezTo>
                        <a:pt x="663431" y="1020068"/>
                        <a:pt x="685656" y="1094681"/>
                        <a:pt x="684466" y="1135162"/>
                      </a:cubicBezTo>
                      <a:cubicBezTo>
                        <a:pt x="683276" y="1175643"/>
                        <a:pt x="661448" y="1187550"/>
                        <a:pt x="660654" y="1220887"/>
                      </a:cubicBezTo>
                      <a:cubicBezTo>
                        <a:pt x="659860" y="1254224"/>
                        <a:pt x="680498" y="1321296"/>
                        <a:pt x="679704" y="1335187"/>
                      </a:cubicBezTo>
                      <a:cubicBezTo>
                        <a:pt x="678910" y="1349078"/>
                        <a:pt x="662638" y="1324868"/>
                        <a:pt x="655891" y="1304231"/>
                      </a:cubicBezTo>
                      <a:cubicBezTo>
                        <a:pt x="649144" y="1283594"/>
                        <a:pt x="638428" y="1232793"/>
                        <a:pt x="639222" y="1211362"/>
                      </a:cubicBezTo>
                      <a:cubicBezTo>
                        <a:pt x="640016" y="1189931"/>
                        <a:pt x="656288" y="1190327"/>
                        <a:pt x="660654" y="1175643"/>
                      </a:cubicBezTo>
                      <a:cubicBezTo>
                        <a:pt x="665020" y="1160959"/>
                        <a:pt x="666607" y="1155800"/>
                        <a:pt x="665416" y="1123256"/>
                      </a:cubicBezTo>
                      <a:cubicBezTo>
                        <a:pt x="664225" y="1090712"/>
                        <a:pt x="650732" y="1021656"/>
                        <a:pt x="653510" y="980381"/>
                      </a:cubicBezTo>
                      <a:cubicBezTo>
                        <a:pt x="656288" y="939106"/>
                        <a:pt x="680498" y="909737"/>
                        <a:pt x="682085" y="875606"/>
                      </a:cubicBezTo>
                      <a:cubicBezTo>
                        <a:pt x="683672" y="841475"/>
                        <a:pt x="658272" y="774402"/>
                        <a:pt x="663035" y="775593"/>
                      </a:cubicBezTo>
                      <a:close/>
                      <a:moveTo>
                        <a:pt x="478536" y="730087"/>
                      </a:moveTo>
                      <a:cubicBezTo>
                        <a:pt x="498240" y="732373"/>
                        <a:pt x="519335" y="749469"/>
                        <a:pt x="531433" y="775255"/>
                      </a:cubicBezTo>
                      <a:cubicBezTo>
                        <a:pt x="547564" y="809635"/>
                        <a:pt x="541594" y="846443"/>
                        <a:pt x="518097" y="857467"/>
                      </a:cubicBezTo>
                      <a:cubicBezTo>
                        <a:pt x="494601" y="868492"/>
                        <a:pt x="462477" y="849558"/>
                        <a:pt x="446345" y="815178"/>
                      </a:cubicBezTo>
                      <a:cubicBezTo>
                        <a:pt x="430214" y="780797"/>
                        <a:pt x="436185" y="743989"/>
                        <a:pt x="459681" y="732965"/>
                      </a:cubicBezTo>
                      <a:cubicBezTo>
                        <a:pt x="465555" y="730209"/>
                        <a:pt x="471968" y="729325"/>
                        <a:pt x="478536" y="730087"/>
                      </a:cubicBezTo>
                      <a:close/>
                      <a:moveTo>
                        <a:pt x="222669" y="465323"/>
                      </a:moveTo>
                      <a:cubicBezTo>
                        <a:pt x="232634" y="465323"/>
                        <a:pt x="240713" y="468143"/>
                        <a:pt x="240713" y="471622"/>
                      </a:cubicBezTo>
                      <a:cubicBezTo>
                        <a:pt x="240713" y="475101"/>
                        <a:pt x="232634" y="477921"/>
                        <a:pt x="222669" y="477921"/>
                      </a:cubicBezTo>
                      <a:cubicBezTo>
                        <a:pt x="212704" y="477921"/>
                        <a:pt x="204625" y="475101"/>
                        <a:pt x="204625" y="471622"/>
                      </a:cubicBezTo>
                      <a:cubicBezTo>
                        <a:pt x="204625" y="468143"/>
                        <a:pt x="212704" y="465323"/>
                        <a:pt x="222669" y="465323"/>
                      </a:cubicBezTo>
                      <a:close/>
                      <a:moveTo>
                        <a:pt x="508735" y="414712"/>
                      </a:moveTo>
                      <a:cubicBezTo>
                        <a:pt x="521621" y="414712"/>
                        <a:pt x="532068" y="418890"/>
                        <a:pt x="532068" y="424043"/>
                      </a:cubicBezTo>
                      <a:cubicBezTo>
                        <a:pt x="532068" y="429196"/>
                        <a:pt x="521621" y="433374"/>
                        <a:pt x="508735" y="433374"/>
                      </a:cubicBezTo>
                      <a:cubicBezTo>
                        <a:pt x="495849" y="433374"/>
                        <a:pt x="485402" y="429196"/>
                        <a:pt x="485402" y="424043"/>
                      </a:cubicBezTo>
                      <a:cubicBezTo>
                        <a:pt x="485402" y="418890"/>
                        <a:pt x="495849" y="414712"/>
                        <a:pt x="508735" y="414712"/>
                      </a:cubicBezTo>
                      <a:close/>
                      <a:moveTo>
                        <a:pt x="33896" y="394934"/>
                      </a:moveTo>
                      <a:lnTo>
                        <a:pt x="33896" y="870982"/>
                      </a:lnTo>
                      <a:lnTo>
                        <a:pt x="47075" y="867904"/>
                      </a:lnTo>
                      <a:cubicBezTo>
                        <a:pt x="61634" y="867904"/>
                        <a:pt x="73436" y="874558"/>
                        <a:pt x="73436" y="882766"/>
                      </a:cubicBezTo>
                      <a:cubicBezTo>
                        <a:pt x="73436" y="890974"/>
                        <a:pt x="61634" y="897628"/>
                        <a:pt x="47075" y="897628"/>
                      </a:cubicBezTo>
                      <a:lnTo>
                        <a:pt x="33896" y="894550"/>
                      </a:lnTo>
                      <a:lnTo>
                        <a:pt x="33896" y="961427"/>
                      </a:lnTo>
                      <a:lnTo>
                        <a:pt x="26766" y="983654"/>
                      </a:lnTo>
                      <a:cubicBezTo>
                        <a:pt x="26766" y="1000500"/>
                        <a:pt x="37361" y="1017347"/>
                        <a:pt x="58552" y="1030200"/>
                      </a:cubicBezTo>
                      <a:lnTo>
                        <a:pt x="391712" y="1232279"/>
                      </a:lnTo>
                      <a:cubicBezTo>
                        <a:pt x="402307" y="1238706"/>
                        <a:pt x="414548" y="1243526"/>
                        <a:pt x="427613" y="1246739"/>
                      </a:cubicBezTo>
                      <a:lnTo>
                        <a:pt x="433374" y="1247419"/>
                      </a:lnTo>
                      <a:lnTo>
                        <a:pt x="547577" y="1316836"/>
                      </a:lnTo>
                      <a:lnTo>
                        <a:pt x="570707" y="1326172"/>
                      </a:lnTo>
                      <a:lnTo>
                        <a:pt x="596499" y="1341816"/>
                      </a:lnTo>
                      <a:cubicBezTo>
                        <a:pt x="638881" y="1367523"/>
                        <a:pt x="707595" y="1367523"/>
                        <a:pt x="749977" y="1341816"/>
                      </a:cubicBezTo>
                      <a:lnTo>
                        <a:pt x="1056926" y="1155635"/>
                      </a:lnTo>
                      <a:lnTo>
                        <a:pt x="1070878" y="1142891"/>
                      </a:lnTo>
                      <a:lnTo>
                        <a:pt x="1224585" y="1049660"/>
                      </a:lnTo>
                      <a:cubicBezTo>
                        <a:pt x="1247715" y="1035630"/>
                        <a:pt x="1253498" y="1015062"/>
                        <a:pt x="1241933" y="997763"/>
                      </a:cubicBezTo>
                      <a:lnTo>
                        <a:pt x="1239289" y="995348"/>
                      </a:lnTo>
                      <a:lnTo>
                        <a:pt x="1240394" y="995348"/>
                      </a:lnTo>
                      <a:lnTo>
                        <a:pt x="1240394" y="988568"/>
                      </a:lnTo>
                      <a:lnTo>
                        <a:pt x="1240395" y="988567"/>
                      </a:lnTo>
                      <a:lnTo>
                        <a:pt x="1240394" y="988565"/>
                      </a:lnTo>
                      <a:lnTo>
                        <a:pt x="1240394" y="416215"/>
                      </a:lnTo>
                      <a:lnTo>
                        <a:pt x="1235442" y="431362"/>
                      </a:lnTo>
                      <a:cubicBezTo>
                        <a:pt x="1227907" y="442422"/>
                        <a:pt x="1216604" y="452785"/>
                        <a:pt x="1201532" y="461754"/>
                      </a:cubicBezTo>
                      <a:lnTo>
                        <a:pt x="764938" y="721609"/>
                      </a:lnTo>
                      <a:cubicBezTo>
                        <a:pt x="704655" y="757488"/>
                        <a:pt x="606917" y="757488"/>
                        <a:pt x="546634" y="721609"/>
                      </a:cubicBezTo>
                      <a:lnTo>
                        <a:pt x="72758" y="439565"/>
                      </a:lnTo>
                      <a:cubicBezTo>
                        <a:pt x="57687" y="430595"/>
                        <a:pt x="46384" y="420232"/>
                        <a:pt x="38848" y="409173"/>
                      </a:cubicBezTo>
                      <a:lnTo>
                        <a:pt x="34193" y="394934"/>
                      </a:lnTo>
                      <a:close/>
                      <a:moveTo>
                        <a:pt x="506386" y="366018"/>
                      </a:moveTo>
                      <a:cubicBezTo>
                        <a:pt x="512367" y="366018"/>
                        <a:pt x="517216" y="368693"/>
                        <a:pt x="517216" y="371992"/>
                      </a:cubicBezTo>
                      <a:cubicBezTo>
                        <a:pt x="517216" y="375291"/>
                        <a:pt x="512367" y="377966"/>
                        <a:pt x="506386" y="377966"/>
                      </a:cubicBezTo>
                      <a:cubicBezTo>
                        <a:pt x="500405" y="377966"/>
                        <a:pt x="495556" y="375291"/>
                        <a:pt x="495556" y="371992"/>
                      </a:cubicBezTo>
                      <a:cubicBezTo>
                        <a:pt x="495556" y="368693"/>
                        <a:pt x="500405" y="366018"/>
                        <a:pt x="506386" y="366018"/>
                      </a:cubicBezTo>
                      <a:close/>
                      <a:moveTo>
                        <a:pt x="417438" y="214420"/>
                      </a:moveTo>
                      <a:cubicBezTo>
                        <a:pt x="424309" y="213757"/>
                        <a:pt x="428269" y="213990"/>
                        <a:pt x="428609" y="215256"/>
                      </a:cubicBezTo>
                      <a:cubicBezTo>
                        <a:pt x="429965" y="220324"/>
                        <a:pt x="372872" y="240013"/>
                        <a:pt x="301086" y="259235"/>
                      </a:cubicBezTo>
                      <a:cubicBezTo>
                        <a:pt x="229300" y="278456"/>
                        <a:pt x="170006" y="289930"/>
                        <a:pt x="168649" y="284863"/>
                      </a:cubicBezTo>
                      <a:cubicBezTo>
                        <a:pt x="167293" y="279796"/>
                        <a:pt x="224387" y="260106"/>
                        <a:pt x="296172" y="240885"/>
                      </a:cubicBezTo>
                      <a:cubicBezTo>
                        <a:pt x="350012" y="226469"/>
                        <a:pt x="396824" y="216410"/>
                        <a:pt x="417438" y="214420"/>
                      </a:cubicBezTo>
                      <a:close/>
                      <a:moveTo>
                        <a:pt x="604152" y="15808"/>
                      </a:moveTo>
                      <a:cubicBezTo>
                        <a:pt x="566827" y="15808"/>
                        <a:pt x="529503" y="24444"/>
                        <a:pt x="501026" y="41718"/>
                      </a:cubicBezTo>
                      <a:lnTo>
                        <a:pt x="88533" y="291918"/>
                      </a:lnTo>
                      <a:cubicBezTo>
                        <a:pt x="74294" y="300554"/>
                        <a:pt x="63615" y="310532"/>
                        <a:pt x="56495" y="321181"/>
                      </a:cubicBezTo>
                      <a:lnTo>
                        <a:pt x="46849" y="351253"/>
                      </a:lnTo>
                      <a:lnTo>
                        <a:pt x="66056" y="343892"/>
                      </a:lnTo>
                      <a:cubicBezTo>
                        <a:pt x="89134" y="335934"/>
                        <a:pt x="121353" y="326206"/>
                        <a:pt x="157246" y="316595"/>
                      </a:cubicBezTo>
                      <a:cubicBezTo>
                        <a:pt x="229032" y="297374"/>
                        <a:pt x="288326" y="285900"/>
                        <a:pt x="289683" y="290967"/>
                      </a:cubicBezTo>
                      <a:cubicBezTo>
                        <a:pt x="291039" y="296034"/>
                        <a:pt x="233946" y="315724"/>
                        <a:pt x="162160" y="334946"/>
                      </a:cubicBezTo>
                      <a:cubicBezTo>
                        <a:pt x="126267" y="344556"/>
                        <a:pt x="93497" y="352230"/>
                        <a:pt x="69531" y="356868"/>
                      </a:cubicBezTo>
                      <a:lnTo>
                        <a:pt x="43151" y="361052"/>
                      </a:lnTo>
                      <a:lnTo>
                        <a:pt x="48376" y="376996"/>
                      </a:lnTo>
                      <a:lnTo>
                        <a:pt x="54921" y="382849"/>
                      </a:lnTo>
                      <a:lnTo>
                        <a:pt x="56495" y="387757"/>
                      </a:lnTo>
                      <a:cubicBezTo>
                        <a:pt x="63615" y="398406"/>
                        <a:pt x="74294" y="408384"/>
                        <a:pt x="88533" y="417021"/>
                      </a:cubicBezTo>
                      <a:lnTo>
                        <a:pt x="536249" y="688585"/>
                      </a:lnTo>
                      <a:lnTo>
                        <a:pt x="542454" y="690588"/>
                      </a:lnTo>
                      <a:lnTo>
                        <a:pt x="564824" y="704156"/>
                      </a:lnTo>
                      <a:cubicBezTo>
                        <a:pt x="593302" y="721429"/>
                        <a:pt x="630626" y="730066"/>
                        <a:pt x="667950" y="730066"/>
                      </a:cubicBezTo>
                      <a:lnTo>
                        <a:pt x="687167" y="727797"/>
                      </a:lnTo>
                      <a:lnTo>
                        <a:pt x="683835" y="720631"/>
                      </a:lnTo>
                      <a:cubicBezTo>
                        <a:pt x="683835" y="712847"/>
                        <a:pt x="690919" y="706536"/>
                        <a:pt x="699657" y="706536"/>
                      </a:cubicBezTo>
                      <a:cubicBezTo>
                        <a:pt x="708395" y="706536"/>
                        <a:pt x="715479" y="712847"/>
                        <a:pt x="715479" y="720631"/>
                      </a:cubicBezTo>
                      <a:lnTo>
                        <a:pt x="713597" y="724678"/>
                      </a:lnTo>
                      <a:lnTo>
                        <a:pt x="722831" y="723588"/>
                      </a:lnTo>
                      <a:cubicBezTo>
                        <a:pt x="740387" y="719270"/>
                        <a:pt x="756837" y="712793"/>
                        <a:pt x="771076" y="704156"/>
                      </a:cubicBezTo>
                      <a:lnTo>
                        <a:pt x="1183569" y="453956"/>
                      </a:lnTo>
                      <a:lnTo>
                        <a:pt x="1198651" y="440180"/>
                      </a:lnTo>
                      <a:lnTo>
                        <a:pt x="1188089" y="442479"/>
                      </a:lnTo>
                      <a:cubicBezTo>
                        <a:pt x="1164065" y="442479"/>
                        <a:pt x="1144589" y="432244"/>
                        <a:pt x="1144589" y="419619"/>
                      </a:cubicBezTo>
                      <a:cubicBezTo>
                        <a:pt x="1144589" y="413307"/>
                        <a:pt x="1149458" y="407592"/>
                        <a:pt x="1157330" y="403455"/>
                      </a:cubicBezTo>
                      <a:lnTo>
                        <a:pt x="1168452" y="401034"/>
                      </a:lnTo>
                      <a:lnTo>
                        <a:pt x="1161327" y="391995"/>
                      </a:lnTo>
                      <a:cubicBezTo>
                        <a:pt x="1161327" y="379370"/>
                        <a:pt x="1180803" y="369135"/>
                        <a:pt x="1204827" y="369135"/>
                      </a:cubicBezTo>
                      <a:lnTo>
                        <a:pt x="1225659" y="373670"/>
                      </a:lnTo>
                      <a:lnTo>
                        <a:pt x="1218490" y="367107"/>
                      </a:lnTo>
                      <a:lnTo>
                        <a:pt x="1215606" y="358117"/>
                      </a:lnTo>
                      <a:cubicBezTo>
                        <a:pt x="1208486" y="347468"/>
                        <a:pt x="1197807" y="337490"/>
                        <a:pt x="1183569" y="328853"/>
                      </a:cubicBezTo>
                      <a:lnTo>
                        <a:pt x="735852" y="57289"/>
                      </a:lnTo>
                      <a:lnTo>
                        <a:pt x="727207" y="53807"/>
                      </a:lnTo>
                      <a:lnTo>
                        <a:pt x="707277" y="41718"/>
                      </a:lnTo>
                      <a:cubicBezTo>
                        <a:pt x="678800" y="24444"/>
                        <a:pt x="641476" y="15808"/>
                        <a:pt x="604152" y="15808"/>
                      </a:cubicBezTo>
                      <a:close/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75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7" name="グループ化 556">
                <a:extLst>
                  <a:ext uri="{FF2B5EF4-FFF2-40B4-BE49-F238E27FC236}">
                    <a16:creationId xmlns:a16="http://schemas.microsoft.com/office/drawing/2014/main" id="{37A48E41-0980-417B-A35E-36105CA97DBF}"/>
                  </a:ext>
                </a:extLst>
              </p:cNvPr>
              <p:cNvGrpSpPr/>
              <p:nvPr/>
            </p:nvGrpSpPr>
            <p:grpSpPr>
              <a:xfrm>
                <a:off x="713794" y="3146425"/>
                <a:ext cx="321255" cy="300783"/>
                <a:chOff x="497895" y="1977132"/>
                <a:chExt cx="1273660" cy="1378001"/>
              </a:xfrm>
            </p:grpSpPr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6B4C4E47-8129-4713-8742-44FF2F37D5AF}"/>
                    </a:ext>
                  </a:extLst>
                </p:cNvPr>
                <p:cNvSpPr/>
                <p:nvPr/>
              </p:nvSpPr>
              <p:spPr>
                <a:xfrm>
                  <a:off x="497895" y="1977133"/>
                  <a:ext cx="1271746" cy="1378000"/>
                </a:xfrm>
                <a:custGeom>
                  <a:avLst/>
                  <a:gdLst>
                    <a:gd name="connsiteX0" fmla="*/ 616429 w 1271746"/>
                    <a:gd name="connsiteY0" fmla="*/ 0 h 1378000"/>
                    <a:gd name="connsiteX1" fmla="*/ 730285 w 1271746"/>
                    <a:gd name="connsiteY1" fmla="*/ 28606 h 1378000"/>
                    <a:gd name="connsiteX2" fmla="*/ 1224585 w 1271746"/>
                    <a:gd name="connsiteY2" fmla="*/ 328426 h 1378000"/>
                    <a:gd name="connsiteX3" fmla="*/ 1259956 w 1271746"/>
                    <a:gd name="connsiteY3" fmla="*/ 360735 h 1378000"/>
                    <a:gd name="connsiteX4" fmla="*/ 1271327 w 1271746"/>
                    <a:gd name="connsiteY4" fmla="*/ 396180 h 1378000"/>
                    <a:gd name="connsiteX5" fmla="*/ 1271745 w 1271746"/>
                    <a:gd name="connsiteY5" fmla="*/ 396180 h 1378000"/>
                    <a:gd name="connsiteX6" fmla="*/ 1271745 w 1271746"/>
                    <a:gd name="connsiteY6" fmla="*/ 397485 h 1378000"/>
                    <a:gd name="connsiteX7" fmla="*/ 1271746 w 1271746"/>
                    <a:gd name="connsiteY7" fmla="*/ 397487 h 1378000"/>
                    <a:gd name="connsiteX8" fmla="*/ 1271745 w 1271746"/>
                    <a:gd name="connsiteY8" fmla="*/ 397489 h 1378000"/>
                    <a:gd name="connsiteX9" fmla="*/ 1271745 w 1271746"/>
                    <a:gd name="connsiteY9" fmla="*/ 1004100 h 1378000"/>
                    <a:gd name="connsiteX10" fmla="*/ 1271746 w 1271746"/>
                    <a:gd name="connsiteY10" fmla="*/ 1004102 h 1378000"/>
                    <a:gd name="connsiteX11" fmla="*/ 1271745 w 1271746"/>
                    <a:gd name="connsiteY11" fmla="*/ 1004104 h 1378000"/>
                    <a:gd name="connsiteX12" fmla="*/ 1271745 w 1271746"/>
                    <a:gd name="connsiteY12" fmla="*/ 1011235 h 1378000"/>
                    <a:gd name="connsiteX13" fmla="*/ 1269457 w 1271746"/>
                    <a:gd name="connsiteY13" fmla="*/ 1011235 h 1378000"/>
                    <a:gd name="connsiteX14" fmla="*/ 1259956 w 1271746"/>
                    <a:gd name="connsiteY14" fmla="*/ 1040854 h 1378000"/>
                    <a:gd name="connsiteX15" fmla="*/ 1224585 w 1271746"/>
                    <a:gd name="connsiteY15" fmla="*/ 1073162 h 1378000"/>
                    <a:gd name="connsiteX16" fmla="*/ 769173 w 1271746"/>
                    <a:gd name="connsiteY16" fmla="*/ 1349395 h 1378000"/>
                    <a:gd name="connsiteX17" fmla="*/ 541461 w 1271746"/>
                    <a:gd name="connsiteY17" fmla="*/ 1349395 h 1378000"/>
                    <a:gd name="connsiteX18" fmla="*/ 47161 w 1271746"/>
                    <a:gd name="connsiteY18" fmla="*/ 1049574 h 1378000"/>
                    <a:gd name="connsiteX19" fmla="*/ 11790 w 1271746"/>
                    <a:gd name="connsiteY19" fmla="*/ 1017266 h 1378000"/>
                    <a:gd name="connsiteX20" fmla="*/ 4564 w 1271746"/>
                    <a:gd name="connsiteY20" fmla="*/ 994739 h 1378000"/>
                    <a:gd name="connsiteX21" fmla="*/ 1 w 1271746"/>
                    <a:gd name="connsiteY21" fmla="*/ 994739 h 1378000"/>
                    <a:gd name="connsiteX22" fmla="*/ 1 w 1271746"/>
                    <a:gd name="connsiteY22" fmla="*/ 980516 h 1378000"/>
                    <a:gd name="connsiteX23" fmla="*/ 0 w 1271746"/>
                    <a:gd name="connsiteY23" fmla="*/ 980514 h 1378000"/>
                    <a:gd name="connsiteX24" fmla="*/ 1 w 1271746"/>
                    <a:gd name="connsiteY24" fmla="*/ 980512 h 1378000"/>
                    <a:gd name="connsiteX25" fmla="*/ 1 w 1271746"/>
                    <a:gd name="connsiteY25" fmla="*/ 379684 h 1378000"/>
                    <a:gd name="connsiteX26" fmla="*/ 1856 w 1271746"/>
                    <a:gd name="connsiteY26" fmla="*/ 379684 h 1378000"/>
                    <a:gd name="connsiteX27" fmla="*/ 0 w 1271746"/>
                    <a:gd name="connsiteY27" fmla="*/ 373899 h 1378000"/>
                    <a:gd name="connsiteX28" fmla="*/ 47161 w 1271746"/>
                    <a:gd name="connsiteY28" fmla="*/ 304839 h 1378000"/>
                    <a:gd name="connsiteX29" fmla="*/ 502573 w 1271746"/>
                    <a:gd name="connsiteY29" fmla="*/ 28606 h 1378000"/>
                    <a:gd name="connsiteX30" fmla="*/ 616429 w 1271746"/>
                    <a:gd name="connsiteY3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271746" h="1378000"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ED7D31">
                        <a:lumMod val="75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0"/>
                </a:gradFill>
                <a:ln w="254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36BE833E-6C5C-44E3-9A39-B582AA829CF0}"/>
                    </a:ext>
                  </a:extLst>
                </p:cNvPr>
                <p:cNvSpPr/>
                <p:nvPr/>
              </p:nvSpPr>
              <p:spPr>
                <a:xfrm>
                  <a:off x="499809" y="1977132"/>
                  <a:ext cx="1271746" cy="1378000"/>
                </a:xfrm>
                <a:custGeom>
                  <a:avLst/>
                  <a:gdLst>
                    <a:gd name="connsiteX0" fmla="*/ 1173613 w 1271746"/>
                    <a:gd name="connsiteY0" fmla="*/ 1000781 h 1378000"/>
                    <a:gd name="connsiteX1" fmla="*/ 1210322 w 1271746"/>
                    <a:gd name="connsiteY1" fmla="*/ 1026591 h 1378000"/>
                    <a:gd name="connsiteX2" fmla="*/ 1173613 w 1271746"/>
                    <a:gd name="connsiteY2" fmla="*/ 1052401 h 1378000"/>
                    <a:gd name="connsiteX3" fmla="*/ 1136904 w 1271746"/>
                    <a:gd name="connsiteY3" fmla="*/ 1026591 h 1378000"/>
                    <a:gd name="connsiteX4" fmla="*/ 1173613 w 1271746"/>
                    <a:gd name="connsiteY4" fmla="*/ 1000781 h 1378000"/>
                    <a:gd name="connsiteX5" fmla="*/ 99428 w 1271746"/>
                    <a:gd name="connsiteY5" fmla="*/ 955983 h 1378000"/>
                    <a:gd name="connsiteX6" fmla="*/ 133515 w 1271746"/>
                    <a:gd name="connsiteY6" fmla="*/ 977998 h 1378000"/>
                    <a:gd name="connsiteX7" fmla="*/ 99428 w 1271746"/>
                    <a:gd name="connsiteY7" fmla="*/ 1000013 h 1378000"/>
                    <a:gd name="connsiteX8" fmla="*/ 65341 w 1271746"/>
                    <a:gd name="connsiteY8" fmla="*/ 977998 h 1378000"/>
                    <a:gd name="connsiteX9" fmla="*/ 99428 w 1271746"/>
                    <a:gd name="connsiteY9" fmla="*/ 955983 h 1378000"/>
                    <a:gd name="connsiteX10" fmla="*/ 1168842 w 1271746"/>
                    <a:gd name="connsiteY10" fmla="*/ 938375 h 1378000"/>
                    <a:gd name="connsiteX11" fmla="*/ 1197230 w 1271746"/>
                    <a:gd name="connsiteY11" fmla="*/ 955799 h 1378000"/>
                    <a:gd name="connsiteX12" fmla="*/ 1168842 w 1271746"/>
                    <a:gd name="connsiteY12" fmla="*/ 973223 h 1378000"/>
                    <a:gd name="connsiteX13" fmla="*/ 1140454 w 1271746"/>
                    <a:gd name="connsiteY13" fmla="*/ 955799 h 1378000"/>
                    <a:gd name="connsiteX14" fmla="*/ 1168842 w 1271746"/>
                    <a:gd name="connsiteY14" fmla="*/ 938375 h 1378000"/>
                    <a:gd name="connsiteX15" fmla="*/ 525938 w 1271746"/>
                    <a:gd name="connsiteY15" fmla="*/ 899768 h 1378000"/>
                    <a:gd name="connsiteX16" fmla="*/ 558923 w 1271746"/>
                    <a:gd name="connsiteY16" fmla="*/ 916251 h 1378000"/>
                    <a:gd name="connsiteX17" fmla="*/ 550518 w 1271746"/>
                    <a:gd name="connsiteY17" fmla="*/ 952154 h 1378000"/>
                    <a:gd name="connsiteX18" fmla="*/ 517533 w 1271746"/>
                    <a:gd name="connsiteY18" fmla="*/ 935671 h 1378000"/>
                    <a:gd name="connsiteX19" fmla="*/ 525938 w 1271746"/>
                    <a:gd name="connsiteY19" fmla="*/ 899768 h 1378000"/>
                    <a:gd name="connsiteX20" fmla="*/ 1169918 w 1271746"/>
                    <a:gd name="connsiteY20" fmla="*/ 866081 h 1378000"/>
                    <a:gd name="connsiteX21" fmla="*/ 1186957 w 1271746"/>
                    <a:gd name="connsiteY21" fmla="*/ 882605 h 1378000"/>
                    <a:gd name="connsiteX22" fmla="*/ 1169918 w 1271746"/>
                    <a:gd name="connsiteY22" fmla="*/ 899129 h 1378000"/>
                    <a:gd name="connsiteX23" fmla="*/ 1152879 w 1271746"/>
                    <a:gd name="connsiteY23" fmla="*/ 882605 h 1378000"/>
                    <a:gd name="connsiteX24" fmla="*/ 1169918 w 1271746"/>
                    <a:gd name="connsiteY24" fmla="*/ 866081 h 1378000"/>
                    <a:gd name="connsiteX25" fmla="*/ 663035 w 1271746"/>
                    <a:gd name="connsiteY25" fmla="*/ 775593 h 1378000"/>
                    <a:gd name="connsiteX26" fmla="*/ 710660 w 1271746"/>
                    <a:gd name="connsiteY26" fmla="*/ 882749 h 1378000"/>
                    <a:gd name="connsiteX27" fmla="*/ 667797 w 1271746"/>
                    <a:gd name="connsiteY27" fmla="*/ 977999 h 1378000"/>
                    <a:gd name="connsiteX28" fmla="*/ 684466 w 1271746"/>
                    <a:gd name="connsiteY28" fmla="*/ 1135162 h 1378000"/>
                    <a:gd name="connsiteX29" fmla="*/ 660654 w 1271746"/>
                    <a:gd name="connsiteY29" fmla="*/ 1220887 h 1378000"/>
                    <a:gd name="connsiteX30" fmla="*/ 679704 w 1271746"/>
                    <a:gd name="connsiteY30" fmla="*/ 1335187 h 1378000"/>
                    <a:gd name="connsiteX31" fmla="*/ 655891 w 1271746"/>
                    <a:gd name="connsiteY31" fmla="*/ 1304231 h 1378000"/>
                    <a:gd name="connsiteX32" fmla="*/ 639222 w 1271746"/>
                    <a:gd name="connsiteY32" fmla="*/ 1211362 h 1378000"/>
                    <a:gd name="connsiteX33" fmla="*/ 660654 w 1271746"/>
                    <a:gd name="connsiteY33" fmla="*/ 1175643 h 1378000"/>
                    <a:gd name="connsiteX34" fmla="*/ 665416 w 1271746"/>
                    <a:gd name="connsiteY34" fmla="*/ 1123256 h 1378000"/>
                    <a:gd name="connsiteX35" fmla="*/ 653510 w 1271746"/>
                    <a:gd name="connsiteY35" fmla="*/ 980381 h 1378000"/>
                    <a:gd name="connsiteX36" fmla="*/ 682085 w 1271746"/>
                    <a:gd name="connsiteY36" fmla="*/ 875606 h 1378000"/>
                    <a:gd name="connsiteX37" fmla="*/ 663035 w 1271746"/>
                    <a:gd name="connsiteY37" fmla="*/ 775593 h 1378000"/>
                    <a:gd name="connsiteX38" fmla="*/ 478536 w 1271746"/>
                    <a:gd name="connsiteY38" fmla="*/ 730087 h 1378000"/>
                    <a:gd name="connsiteX39" fmla="*/ 531433 w 1271746"/>
                    <a:gd name="connsiteY39" fmla="*/ 775255 h 1378000"/>
                    <a:gd name="connsiteX40" fmla="*/ 518097 w 1271746"/>
                    <a:gd name="connsiteY40" fmla="*/ 857467 h 1378000"/>
                    <a:gd name="connsiteX41" fmla="*/ 446345 w 1271746"/>
                    <a:gd name="connsiteY41" fmla="*/ 815178 h 1378000"/>
                    <a:gd name="connsiteX42" fmla="*/ 459681 w 1271746"/>
                    <a:gd name="connsiteY42" fmla="*/ 732965 h 1378000"/>
                    <a:gd name="connsiteX43" fmla="*/ 478536 w 1271746"/>
                    <a:gd name="connsiteY43" fmla="*/ 730087 h 1378000"/>
                    <a:gd name="connsiteX44" fmla="*/ 222669 w 1271746"/>
                    <a:gd name="connsiteY44" fmla="*/ 465323 h 1378000"/>
                    <a:gd name="connsiteX45" fmla="*/ 240713 w 1271746"/>
                    <a:gd name="connsiteY45" fmla="*/ 471622 h 1378000"/>
                    <a:gd name="connsiteX46" fmla="*/ 222669 w 1271746"/>
                    <a:gd name="connsiteY46" fmla="*/ 477921 h 1378000"/>
                    <a:gd name="connsiteX47" fmla="*/ 204625 w 1271746"/>
                    <a:gd name="connsiteY47" fmla="*/ 471622 h 1378000"/>
                    <a:gd name="connsiteX48" fmla="*/ 222669 w 1271746"/>
                    <a:gd name="connsiteY48" fmla="*/ 465323 h 1378000"/>
                    <a:gd name="connsiteX49" fmla="*/ 508735 w 1271746"/>
                    <a:gd name="connsiteY49" fmla="*/ 414712 h 1378000"/>
                    <a:gd name="connsiteX50" fmla="*/ 532068 w 1271746"/>
                    <a:gd name="connsiteY50" fmla="*/ 424043 h 1378000"/>
                    <a:gd name="connsiteX51" fmla="*/ 508735 w 1271746"/>
                    <a:gd name="connsiteY51" fmla="*/ 433374 h 1378000"/>
                    <a:gd name="connsiteX52" fmla="*/ 485402 w 1271746"/>
                    <a:gd name="connsiteY52" fmla="*/ 424043 h 1378000"/>
                    <a:gd name="connsiteX53" fmla="*/ 508735 w 1271746"/>
                    <a:gd name="connsiteY53" fmla="*/ 414712 h 1378000"/>
                    <a:gd name="connsiteX54" fmla="*/ 33896 w 1271746"/>
                    <a:gd name="connsiteY54" fmla="*/ 394934 h 1378000"/>
                    <a:gd name="connsiteX55" fmla="*/ 33896 w 1271746"/>
                    <a:gd name="connsiteY55" fmla="*/ 870982 h 1378000"/>
                    <a:gd name="connsiteX56" fmla="*/ 47075 w 1271746"/>
                    <a:gd name="connsiteY56" fmla="*/ 867904 h 1378000"/>
                    <a:gd name="connsiteX57" fmla="*/ 73436 w 1271746"/>
                    <a:gd name="connsiteY57" fmla="*/ 882766 h 1378000"/>
                    <a:gd name="connsiteX58" fmla="*/ 47075 w 1271746"/>
                    <a:gd name="connsiteY58" fmla="*/ 897628 h 1378000"/>
                    <a:gd name="connsiteX59" fmla="*/ 33896 w 1271746"/>
                    <a:gd name="connsiteY59" fmla="*/ 894550 h 1378000"/>
                    <a:gd name="connsiteX60" fmla="*/ 33896 w 1271746"/>
                    <a:gd name="connsiteY60" fmla="*/ 961427 h 1378000"/>
                    <a:gd name="connsiteX61" fmla="*/ 26766 w 1271746"/>
                    <a:gd name="connsiteY61" fmla="*/ 983654 h 1378000"/>
                    <a:gd name="connsiteX62" fmla="*/ 58552 w 1271746"/>
                    <a:gd name="connsiteY62" fmla="*/ 1030200 h 1378000"/>
                    <a:gd name="connsiteX63" fmla="*/ 391712 w 1271746"/>
                    <a:gd name="connsiteY63" fmla="*/ 1232279 h 1378000"/>
                    <a:gd name="connsiteX64" fmla="*/ 427613 w 1271746"/>
                    <a:gd name="connsiteY64" fmla="*/ 1246739 h 1378000"/>
                    <a:gd name="connsiteX65" fmla="*/ 433374 w 1271746"/>
                    <a:gd name="connsiteY65" fmla="*/ 1247419 h 1378000"/>
                    <a:gd name="connsiteX66" fmla="*/ 547577 w 1271746"/>
                    <a:gd name="connsiteY66" fmla="*/ 1316836 h 1378000"/>
                    <a:gd name="connsiteX67" fmla="*/ 570707 w 1271746"/>
                    <a:gd name="connsiteY67" fmla="*/ 1326172 h 1378000"/>
                    <a:gd name="connsiteX68" fmla="*/ 596499 w 1271746"/>
                    <a:gd name="connsiteY68" fmla="*/ 1341816 h 1378000"/>
                    <a:gd name="connsiteX69" fmla="*/ 749977 w 1271746"/>
                    <a:gd name="connsiteY69" fmla="*/ 1341816 h 1378000"/>
                    <a:gd name="connsiteX70" fmla="*/ 1056926 w 1271746"/>
                    <a:gd name="connsiteY70" fmla="*/ 1155635 h 1378000"/>
                    <a:gd name="connsiteX71" fmla="*/ 1070878 w 1271746"/>
                    <a:gd name="connsiteY71" fmla="*/ 1142891 h 1378000"/>
                    <a:gd name="connsiteX72" fmla="*/ 1224585 w 1271746"/>
                    <a:gd name="connsiteY72" fmla="*/ 1049660 h 1378000"/>
                    <a:gd name="connsiteX73" fmla="*/ 1241933 w 1271746"/>
                    <a:gd name="connsiteY73" fmla="*/ 997763 h 1378000"/>
                    <a:gd name="connsiteX74" fmla="*/ 1239289 w 1271746"/>
                    <a:gd name="connsiteY74" fmla="*/ 995348 h 1378000"/>
                    <a:gd name="connsiteX75" fmla="*/ 1240394 w 1271746"/>
                    <a:gd name="connsiteY75" fmla="*/ 995348 h 1378000"/>
                    <a:gd name="connsiteX76" fmla="*/ 1240394 w 1271746"/>
                    <a:gd name="connsiteY76" fmla="*/ 988568 h 1378000"/>
                    <a:gd name="connsiteX77" fmla="*/ 1240395 w 1271746"/>
                    <a:gd name="connsiteY77" fmla="*/ 988567 h 1378000"/>
                    <a:gd name="connsiteX78" fmla="*/ 1240394 w 1271746"/>
                    <a:gd name="connsiteY78" fmla="*/ 988565 h 1378000"/>
                    <a:gd name="connsiteX79" fmla="*/ 1240394 w 1271746"/>
                    <a:gd name="connsiteY79" fmla="*/ 416215 h 1378000"/>
                    <a:gd name="connsiteX80" fmla="*/ 1235442 w 1271746"/>
                    <a:gd name="connsiteY80" fmla="*/ 431362 h 1378000"/>
                    <a:gd name="connsiteX81" fmla="*/ 1201532 w 1271746"/>
                    <a:gd name="connsiteY81" fmla="*/ 461754 h 1378000"/>
                    <a:gd name="connsiteX82" fmla="*/ 764938 w 1271746"/>
                    <a:gd name="connsiteY82" fmla="*/ 721609 h 1378000"/>
                    <a:gd name="connsiteX83" fmla="*/ 546634 w 1271746"/>
                    <a:gd name="connsiteY83" fmla="*/ 721609 h 1378000"/>
                    <a:gd name="connsiteX84" fmla="*/ 72758 w 1271746"/>
                    <a:gd name="connsiteY84" fmla="*/ 439565 h 1378000"/>
                    <a:gd name="connsiteX85" fmla="*/ 38848 w 1271746"/>
                    <a:gd name="connsiteY85" fmla="*/ 409173 h 1378000"/>
                    <a:gd name="connsiteX86" fmla="*/ 34193 w 1271746"/>
                    <a:gd name="connsiteY86" fmla="*/ 394934 h 1378000"/>
                    <a:gd name="connsiteX87" fmla="*/ 506386 w 1271746"/>
                    <a:gd name="connsiteY87" fmla="*/ 366018 h 1378000"/>
                    <a:gd name="connsiteX88" fmla="*/ 517216 w 1271746"/>
                    <a:gd name="connsiteY88" fmla="*/ 371992 h 1378000"/>
                    <a:gd name="connsiteX89" fmla="*/ 506386 w 1271746"/>
                    <a:gd name="connsiteY89" fmla="*/ 377966 h 1378000"/>
                    <a:gd name="connsiteX90" fmla="*/ 495556 w 1271746"/>
                    <a:gd name="connsiteY90" fmla="*/ 371992 h 1378000"/>
                    <a:gd name="connsiteX91" fmla="*/ 506386 w 1271746"/>
                    <a:gd name="connsiteY91" fmla="*/ 366018 h 1378000"/>
                    <a:gd name="connsiteX92" fmla="*/ 417438 w 1271746"/>
                    <a:gd name="connsiteY92" fmla="*/ 214420 h 1378000"/>
                    <a:gd name="connsiteX93" fmla="*/ 428609 w 1271746"/>
                    <a:gd name="connsiteY93" fmla="*/ 215256 h 1378000"/>
                    <a:gd name="connsiteX94" fmla="*/ 301086 w 1271746"/>
                    <a:gd name="connsiteY94" fmla="*/ 259235 h 1378000"/>
                    <a:gd name="connsiteX95" fmla="*/ 168649 w 1271746"/>
                    <a:gd name="connsiteY95" fmla="*/ 284863 h 1378000"/>
                    <a:gd name="connsiteX96" fmla="*/ 296172 w 1271746"/>
                    <a:gd name="connsiteY96" fmla="*/ 240885 h 1378000"/>
                    <a:gd name="connsiteX97" fmla="*/ 417438 w 1271746"/>
                    <a:gd name="connsiteY97" fmla="*/ 214420 h 1378000"/>
                    <a:gd name="connsiteX98" fmla="*/ 604152 w 1271746"/>
                    <a:gd name="connsiteY98" fmla="*/ 15808 h 1378000"/>
                    <a:gd name="connsiteX99" fmla="*/ 501026 w 1271746"/>
                    <a:gd name="connsiteY99" fmla="*/ 41718 h 1378000"/>
                    <a:gd name="connsiteX100" fmla="*/ 88533 w 1271746"/>
                    <a:gd name="connsiteY100" fmla="*/ 291918 h 1378000"/>
                    <a:gd name="connsiteX101" fmla="*/ 56495 w 1271746"/>
                    <a:gd name="connsiteY101" fmla="*/ 321181 h 1378000"/>
                    <a:gd name="connsiteX102" fmla="*/ 46849 w 1271746"/>
                    <a:gd name="connsiteY102" fmla="*/ 351253 h 1378000"/>
                    <a:gd name="connsiteX103" fmla="*/ 66056 w 1271746"/>
                    <a:gd name="connsiteY103" fmla="*/ 343892 h 1378000"/>
                    <a:gd name="connsiteX104" fmla="*/ 157246 w 1271746"/>
                    <a:gd name="connsiteY104" fmla="*/ 316595 h 1378000"/>
                    <a:gd name="connsiteX105" fmla="*/ 289683 w 1271746"/>
                    <a:gd name="connsiteY105" fmla="*/ 290967 h 1378000"/>
                    <a:gd name="connsiteX106" fmla="*/ 162160 w 1271746"/>
                    <a:gd name="connsiteY106" fmla="*/ 334946 h 1378000"/>
                    <a:gd name="connsiteX107" fmla="*/ 69531 w 1271746"/>
                    <a:gd name="connsiteY107" fmla="*/ 356868 h 1378000"/>
                    <a:gd name="connsiteX108" fmla="*/ 43151 w 1271746"/>
                    <a:gd name="connsiteY108" fmla="*/ 361052 h 1378000"/>
                    <a:gd name="connsiteX109" fmla="*/ 48376 w 1271746"/>
                    <a:gd name="connsiteY109" fmla="*/ 376996 h 1378000"/>
                    <a:gd name="connsiteX110" fmla="*/ 54921 w 1271746"/>
                    <a:gd name="connsiteY110" fmla="*/ 382849 h 1378000"/>
                    <a:gd name="connsiteX111" fmla="*/ 56495 w 1271746"/>
                    <a:gd name="connsiteY111" fmla="*/ 387757 h 1378000"/>
                    <a:gd name="connsiteX112" fmla="*/ 88533 w 1271746"/>
                    <a:gd name="connsiteY112" fmla="*/ 417021 h 1378000"/>
                    <a:gd name="connsiteX113" fmla="*/ 536249 w 1271746"/>
                    <a:gd name="connsiteY113" fmla="*/ 688585 h 1378000"/>
                    <a:gd name="connsiteX114" fmla="*/ 542454 w 1271746"/>
                    <a:gd name="connsiteY114" fmla="*/ 690588 h 1378000"/>
                    <a:gd name="connsiteX115" fmla="*/ 564824 w 1271746"/>
                    <a:gd name="connsiteY115" fmla="*/ 704156 h 1378000"/>
                    <a:gd name="connsiteX116" fmla="*/ 667950 w 1271746"/>
                    <a:gd name="connsiteY116" fmla="*/ 730066 h 1378000"/>
                    <a:gd name="connsiteX117" fmla="*/ 687167 w 1271746"/>
                    <a:gd name="connsiteY117" fmla="*/ 727797 h 1378000"/>
                    <a:gd name="connsiteX118" fmla="*/ 683835 w 1271746"/>
                    <a:gd name="connsiteY118" fmla="*/ 720631 h 1378000"/>
                    <a:gd name="connsiteX119" fmla="*/ 699657 w 1271746"/>
                    <a:gd name="connsiteY119" fmla="*/ 706536 h 1378000"/>
                    <a:gd name="connsiteX120" fmla="*/ 715479 w 1271746"/>
                    <a:gd name="connsiteY120" fmla="*/ 720631 h 1378000"/>
                    <a:gd name="connsiteX121" fmla="*/ 713597 w 1271746"/>
                    <a:gd name="connsiteY121" fmla="*/ 724678 h 1378000"/>
                    <a:gd name="connsiteX122" fmla="*/ 722831 w 1271746"/>
                    <a:gd name="connsiteY122" fmla="*/ 723588 h 1378000"/>
                    <a:gd name="connsiteX123" fmla="*/ 771076 w 1271746"/>
                    <a:gd name="connsiteY123" fmla="*/ 704156 h 1378000"/>
                    <a:gd name="connsiteX124" fmla="*/ 1183569 w 1271746"/>
                    <a:gd name="connsiteY124" fmla="*/ 453956 h 1378000"/>
                    <a:gd name="connsiteX125" fmla="*/ 1198651 w 1271746"/>
                    <a:gd name="connsiteY125" fmla="*/ 440180 h 1378000"/>
                    <a:gd name="connsiteX126" fmla="*/ 1188089 w 1271746"/>
                    <a:gd name="connsiteY126" fmla="*/ 442479 h 1378000"/>
                    <a:gd name="connsiteX127" fmla="*/ 1144589 w 1271746"/>
                    <a:gd name="connsiteY127" fmla="*/ 419619 h 1378000"/>
                    <a:gd name="connsiteX128" fmla="*/ 1157330 w 1271746"/>
                    <a:gd name="connsiteY128" fmla="*/ 403455 h 1378000"/>
                    <a:gd name="connsiteX129" fmla="*/ 1168452 w 1271746"/>
                    <a:gd name="connsiteY129" fmla="*/ 401034 h 1378000"/>
                    <a:gd name="connsiteX130" fmla="*/ 1161327 w 1271746"/>
                    <a:gd name="connsiteY130" fmla="*/ 391995 h 1378000"/>
                    <a:gd name="connsiteX131" fmla="*/ 1204827 w 1271746"/>
                    <a:gd name="connsiteY131" fmla="*/ 369135 h 1378000"/>
                    <a:gd name="connsiteX132" fmla="*/ 1225659 w 1271746"/>
                    <a:gd name="connsiteY132" fmla="*/ 373670 h 1378000"/>
                    <a:gd name="connsiteX133" fmla="*/ 1218490 w 1271746"/>
                    <a:gd name="connsiteY133" fmla="*/ 367107 h 1378000"/>
                    <a:gd name="connsiteX134" fmla="*/ 1215606 w 1271746"/>
                    <a:gd name="connsiteY134" fmla="*/ 358117 h 1378000"/>
                    <a:gd name="connsiteX135" fmla="*/ 1183569 w 1271746"/>
                    <a:gd name="connsiteY135" fmla="*/ 328853 h 1378000"/>
                    <a:gd name="connsiteX136" fmla="*/ 735852 w 1271746"/>
                    <a:gd name="connsiteY136" fmla="*/ 57289 h 1378000"/>
                    <a:gd name="connsiteX137" fmla="*/ 727207 w 1271746"/>
                    <a:gd name="connsiteY137" fmla="*/ 53807 h 1378000"/>
                    <a:gd name="connsiteX138" fmla="*/ 707277 w 1271746"/>
                    <a:gd name="connsiteY138" fmla="*/ 41718 h 1378000"/>
                    <a:gd name="connsiteX139" fmla="*/ 604152 w 1271746"/>
                    <a:gd name="connsiteY139" fmla="*/ 15808 h 1378000"/>
                    <a:gd name="connsiteX140" fmla="*/ 616429 w 1271746"/>
                    <a:gd name="connsiteY140" fmla="*/ 0 h 1378000"/>
                    <a:gd name="connsiteX141" fmla="*/ 730285 w 1271746"/>
                    <a:gd name="connsiteY141" fmla="*/ 28606 h 1378000"/>
                    <a:gd name="connsiteX142" fmla="*/ 1224585 w 1271746"/>
                    <a:gd name="connsiteY142" fmla="*/ 328426 h 1378000"/>
                    <a:gd name="connsiteX143" fmla="*/ 1259956 w 1271746"/>
                    <a:gd name="connsiteY143" fmla="*/ 360735 h 1378000"/>
                    <a:gd name="connsiteX144" fmla="*/ 1271327 w 1271746"/>
                    <a:gd name="connsiteY144" fmla="*/ 396180 h 1378000"/>
                    <a:gd name="connsiteX145" fmla="*/ 1271745 w 1271746"/>
                    <a:gd name="connsiteY145" fmla="*/ 396180 h 1378000"/>
                    <a:gd name="connsiteX146" fmla="*/ 1271745 w 1271746"/>
                    <a:gd name="connsiteY146" fmla="*/ 397485 h 1378000"/>
                    <a:gd name="connsiteX147" fmla="*/ 1271746 w 1271746"/>
                    <a:gd name="connsiteY147" fmla="*/ 397487 h 1378000"/>
                    <a:gd name="connsiteX148" fmla="*/ 1271745 w 1271746"/>
                    <a:gd name="connsiteY148" fmla="*/ 397489 h 1378000"/>
                    <a:gd name="connsiteX149" fmla="*/ 1271745 w 1271746"/>
                    <a:gd name="connsiteY149" fmla="*/ 1004100 h 1378000"/>
                    <a:gd name="connsiteX150" fmla="*/ 1271746 w 1271746"/>
                    <a:gd name="connsiteY150" fmla="*/ 1004102 h 1378000"/>
                    <a:gd name="connsiteX151" fmla="*/ 1271745 w 1271746"/>
                    <a:gd name="connsiteY151" fmla="*/ 1004104 h 1378000"/>
                    <a:gd name="connsiteX152" fmla="*/ 1271745 w 1271746"/>
                    <a:gd name="connsiteY152" fmla="*/ 1011235 h 1378000"/>
                    <a:gd name="connsiteX153" fmla="*/ 1269457 w 1271746"/>
                    <a:gd name="connsiteY153" fmla="*/ 1011235 h 1378000"/>
                    <a:gd name="connsiteX154" fmla="*/ 1259956 w 1271746"/>
                    <a:gd name="connsiteY154" fmla="*/ 1040854 h 1378000"/>
                    <a:gd name="connsiteX155" fmla="*/ 1224585 w 1271746"/>
                    <a:gd name="connsiteY155" fmla="*/ 1073162 h 1378000"/>
                    <a:gd name="connsiteX156" fmla="*/ 769173 w 1271746"/>
                    <a:gd name="connsiteY156" fmla="*/ 1349395 h 1378000"/>
                    <a:gd name="connsiteX157" fmla="*/ 541461 w 1271746"/>
                    <a:gd name="connsiteY157" fmla="*/ 1349395 h 1378000"/>
                    <a:gd name="connsiteX158" fmla="*/ 47161 w 1271746"/>
                    <a:gd name="connsiteY158" fmla="*/ 1049574 h 1378000"/>
                    <a:gd name="connsiteX159" fmla="*/ 11790 w 1271746"/>
                    <a:gd name="connsiteY159" fmla="*/ 1017266 h 1378000"/>
                    <a:gd name="connsiteX160" fmla="*/ 4564 w 1271746"/>
                    <a:gd name="connsiteY160" fmla="*/ 994739 h 1378000"/>
                    <a:gd name="connsiteX161" fmla="*/ 1 w 1271746"/>
                    <a:gd name="connsiteY161" fmla="*/ 994739 h 1378000"/>
                    <a:gd name="connsiteX162" fmla="*/ 1 w 1271746"/>
                    <a:gd name="connsiteY162" fmla="*/ 980516 h 1378000"/>
                    <a:gd name="connsiteX163" fmla="*/ 0 w 1271746"/>
                    <a:gd name="connsiteY163" fmla="*/ 980514 h 1378000"/>
                    <a:gd name="connsiteX164" fmla="*/ 1 w 1271746"/>
                    <a:gd name="connsiteY164" fmla="*/ 980512 h 1378000"/>
                    <a:gd name="connsiteX165" fmla="*/ 1 w 1271746"/>
                    <a:gd name="connsiteY165" fmla="*/ 379684 h 1378000"/>
                    <a:gd name="connsiteX166" fmla="*/ 1856 w 1271746"/>
                    <a:gd name="connsiteY166" fmla="*/ 379684 h 1378000"/>
                    <a:gd name="connsiteX167" fmla="*/ 0 w 1271746"/>
                    <a:gd name="connsiteY167" fmla="*/ 373899 h 1378000"/>
                    <a:gd name="connsiteX168" fmla="*/ 47161 w 1271746"/>
                    <a:gd name="connsiteY168" fmla="*/ 304839 h 1378000"/>
                    <a:gd name="connsiteX169" fmla="*/ 502573 w 1271746"/>
                    <a:gd name="connsiteY169" fmla="*/ 28606 h 1378000"/>
                    <a:gd name="connsiteX170" fmla="*/ 616429 w 1271746"/>
                    <a:gd name="connsiteY17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</a:cxnLst>
                  <a:rect l="l" t="t" r="r" b="b"/>
                  <a:pathLst>
                    <a:path w="1271746" h="1378000">
                      <a:moveTo>
                        <a:pt x="1173613" y="1000781"/>
                      </a:moveTo>
                      <a:cubicBezTo>
                        <a:pt x="1193887" y="1000781"/>
                        <a:pt x="1210322" y="1012337"/>
                        <a:pt x="1210322" y="1026591"/>
                      </a:cubicBezTo>
                      <a:cubicBezTo>
                        <a:pt x="1210322" y="1040845"/>
                        <a:pt x="1193887" y="1052401"/>
                        <a:pt x="1173613" y="1052401"/>
                      </a:cubicBezTo>
                      <a:cubicBezTo>
                        <a:pt x="1153339" y="1052401"/>
                        <a:pt x="1136904" y="1040845"/>
                        <a:pt x="1136904" y="1026591"/>
                      </a:cubicBezTo>
                      <a:cubicBezTo>
                        <a:pt x="1136904" y="1012337"/>
                        <a:pt x="1153339" y="1000781"/>
                        <a:pt x="1173613" y="1000781"/>
                      </a:cubicBezTo>
                      <a:close/>
                      <a:moveTo>
                        <a:pt x="99428" y="955983"/>
                      </a:moveTo>
                      <a:cubicBezTo>
                        <a:pt x="118254" y="955983"/>
                        <a:pt x="133515" y="965839"/>
                        <a:pt x="133515" y="977998"/>
                      </a:cubicBezTo>
                      <a:cubicBezTo>
                        <a:pt x="133515" y="990157"/>
                        <a:pt x="118254" y="1000013"/>
                        <a:pt x="99428" y="1000013"/>
                      </a:cubicBezTo>
                      <a:cubicBezTo>
                        <a:pt x="80602" y="1000013"/>
                        <a:pt x="65341" y="990157"/>
                        <a:pt x="65341" y="977998"/>
                      </a:cubicBezTo>
                      <a:cubicBezTo>
                        <a:pt x="65341" y="965839"/>
                        <a:pt x="80602" y="955983"/>
                        <a:pt x="99428" y="955983"/>
                      </a:cubicBezTo>
                      <a:close/>
                      <a:moveTo>
                        <a:pt x="1168842" y="938375"/>
                      </a:moveTo>
                      <a:cubicBezTo>
                        <a:pt x="1184520" y="938375"/>
                        <a:pt x="1197230" y="946176"/>
                        <a:pt x="1197230" y="955799"/>
                      </a:cubicBezTo>
                      <a:cubicBezTo>
                        <a:pt x="1197230" y="965422"/>
                        <a:pt x="1184520" y="973223"/>
                        <a:pt x="1168842" y="973223"/>
                      </a:cubicBezTo>
                      <a:cubicBezTo>
                        <a:pt x="1153164" y="973223"/>
                        <a:pt x="1140454" y="965422"/>
                        <a:pt x="1140454" y="955799"/>
                      </a:cubicBezTo>
                      <a:cubicBezTo>
                        <a:pt x="1140454" y="946176"/>
                        <a:pt x="1153164" y="938375"/>
                        <a:pt x="1168842" y="938375"/>
                      </a:cubicBezTo>
                      <a:close/>
                      <a:moveTo>
                        <a:pt x="525938" y="899768"/>
                      </a:moveTo>
                      <a:cubicBezTo>
                        <a:pt x="537368" y="894405"/>
                        <a:pt x="552136" y="901785"/>
                        <a:pt x="558923" y="916251"/>
                      </a:cubicBezTo>
                      <a:cubicBezTo>
                        <a:pt x="565711" y="930717"/>
                        <a:pt x="561947" y="946791"/>
                        <a:pt x="550518" y="952154"/>
                      </a:cubicBezTo>
                      <a:cubicBezTo>
                        <a:pt x="539089" y="957517"/>
                        <a:pt x="524320" y="950137"/>
                        <a:pt x="517533" y="935671"/>
                      </a:cubicBezTo>
                      <a:cubicBezTo>
                        <a:pt x="510746" y="921205"/>
                        <a:pt x="514509" y="905130"/>
                        <a:pt x="525938" y="899768"/>
                      </a:cubicBezTo>
                      <a:close/>
                      <a:moveTo>
                        <a:pt x="1169918" y="866081"/>
                      </a:moveTo>
                      <a:cubicBezTo>
                        <a:pt x="1179328" y="866081"/>
                        <a:pt x="1186957" y="873479"/>
                        <a:pt x="1186957" y="882605"/>
                      </a:cubicBezTo>
                      <a:cubicBezTo>
                        <a:pt x="1186957" y="891731"/>
                        <a:pt x="1179328" y="899129"/>
                        <a:pt x="1169918" y="899129"/>
                      </a:cubicBezTo>
                      <a:cubicBezTo>
                        <a:pt x="1160508" y="899129"/>
                        <a:pt x="1152879" y="891731"/>
                        <a:pt x="1152879" y="882605"/>
                      </a:cubicBezTo>
                      <a:cubicBezTo>
                        <a:pt x="1152879" y="873479"/>
                        <a:pt x="1160508" y="866081"/>
                        <a:pt x="1169918" y="866081"/>
                      </a:cubicBezTo>
                      <a:close/>
                      <a:moveTo>
                        <a:pt x="663035" y="775593"/>
                      </a:moveTo>
                      <a:cubicBezTo>
                        <a:pt x="667798" y="776784"/>
                        <a:pt x="713438" y="849412"/>
                        <a:pt x="710660" y="882749"/>
                      </a:cubicBezTo>
                      <a:cubicBezTo>
                        <a:pt x="707882" y="916087"/>
                        <a:pt x="672163" y="935930"/>
                        <a:pt x="667797" y="977999"/>
                      </a:cubicBezTo>
                      <a:cubicBezTo>
                        <a:pt x="663431" y="1020068"/>
                        <a:pt x="685656" y="1094681"/>
                        <a:pt x="684466" y="1135162"/>
                      </a:cubicBezTo>
                      <a:cubicBezTo>
                        <a:pt x="683276" y="1175643"/>
                        <a:pt x="661448" y="1187550"/>
                        <a:pt x="660654" y="1220887"/>
                      </a:cubicBezTo>
                      <a:cubicBezTo>
                        <a:pt x="659860" y="1254224"/>
                        <a:pt x="680498" y="1321296"/>
                        <a:pt x="679704" y="1335187"/>
                      </a:cubicBezTo>
                      <a:cubicBezTo>
                        <a:pt x="678910" y="1349078"/>
                        <a:pt x="662638" y="1324868"/>
                        <a:pt x="655891" y="1304231"/>
                      </a:cubicBezTo>
                      <a:cubicBezTo>
                        <a:pt x="649144" y="1283594"/>
                        <a:pt x="638428" y="1232793"/>
                        <a:pt x="639222" y="1211362"/>
                      </a:cubicBezTo>
                      <a:cubicBezTo>
                        <a:pt x="640016" y="1189931"/>
                        <a:pt x="656288" y="1190327"/>
                        <a:pt x="660654" y="1175643"/>
                      </a:cubicBezTo>
                      <a:cubicBezTo>
                        <a:pt x="665020" y="1160959"/>
                        <a:pt x="666607" y="1155800"/>
                        <a:pt x="665416" y="1123256"/>
                      </a:cubicBezTo>
                      <a:cubicBezTo>
                        <a:pt x="664225" y="1090712"/>
                        <a:pt x="650732" y="1021656"/>
                        <a:pt x="653510" y="980381"/>
                      </a:cubicBezTo>
                      <a:cubicBezTo>
                        <a:pt x="656288" y="939106"/>
                        <a:pt x="680498" y="909737"/>
                        <a:pt x="682085" y="875606"/>
                      </a:cubicBezTo>
                      <a:cubicBezTo>
                        <a:pt x="683672" y="841475"/>
                        <a:pt x="658272" y="774402"/>
                        <a:pt x="663035" y="775593"/>
                      </a:cubicBezTo>
                      <a:close/>
                      <a:moveTo>
                        <a:pt x="478536" y="730087"/>
                      </a:moveTo>
                      <a:cubicBezTo>
                        <a:pt x="498240" y="732373"/>
                        <a:pt x="519335" y="749469"/>
                        <a:pt x="531433" y="775255"/>
                      </a:cubicBezTo>
                      <a:cubicBezTo>
                        <a:pt x="547564" y="809635"/>
                        <a:pt x="541594" y="846443"/>
                        <a:pt x="518097" y="857467"/>
                      </a:cubicBezTo>
                      <a:cubicBezTo>
                        <a:pt x="494601" y="868492"/>
                        <a:pt x="462477" y="849558"/>
                        <a:pt x="446345" y="815178"/>
                      </a:cubicBezTo>
                      <a:cubicBezTo>
                        <a:pt x="430214" y="780797"/>
                        <a:pt x="436185" y="743989"/>
                        <a:pt x="459681" y="732965"/>
                      </a:cubicBezTo>
                      <a:cubicBezTo>
                        <a:pt x="465555" y="730209"/>
                        <a:pt x="471968" y="729325"/>
                        <a:pt x="478536" y="730087"/>
                      </a:cubicBezTo>
                      <a:close/>
                      <a:moveTo>
                        <a:pt x="222669" y="465323"/>
                      </a:moveTo>
                      <a:cubicBezTo>
                        <a:pt x="232634" y="465323"/>
                        <a:pt x="240713" y="468143"/>
                        <a:pt x="240713" y="471622"/>
                      </a:cubicBezTo>
                      <a:cubicBezTo>
                        <a:pt x="240713" y="475101"/>
                        <a:pt x="232634" y="477921"/>
                        <a:pt x="222669" y="477921"/>
                      </a:cubicBezTo>
                      <a:cubicBezTo>
                        <a:pt x="212704" y="477921"/>
                        <a:pt x="204625" y="475101"/>
                        <a:pt x="204625" y="471622"/>
                      </a:cubicBezTo>
                      <a:cubicBezTo>
                        <a:pt x="204625" y="468143"/>
                        <a:pt x="212704" y="465323"/>
                        <a:pt x="222669" y="465323"/>
                      </a:cubicBezTo>
                      <a:close/>
                      <a:moveTo>
                        <a:pt x="508735" y="414712"/>
                      </a:moveTo>
                      <a:cubicBezTo>
                        <a:pt x="521621" y="414712"/>
                        <a:pt x="532068" y="418890"/>
                        <a:pt x="532068" y="424043"/>
                      </a:cubicBezTo>
                      <a:cubicBezTo>
                        <a:pt x="532068" y="429196"/>
                        <a:pt x="521621" y="433374"/>
                        <a:pt x="508735" y="433374"/>
                      </a:cubicBezTo>
                      <a:cubicBezTo>
                        <a:pt x="495849" y="433374"/>
                        <a:pt x="485402" y="429196"/>
                        <a:pt x="485402" y="424043"/>
                      </a:cubicBezTo>
                      <a:cubicBezTo>
                        <a:pt x="485402" y="418890"/>
                        <a:pt x="495849" y="414712"/>
                        <a:pt x="508735" y="414712"/>
                      </a:cubicBezTo>
                      <a:close/>
                      <a:moveTo>
                        <a:pt x="33896" y="394934"/>
                      </a:moveTo>
                      <a:lnTo>
                        <a:pt x="33896" y="870982"/>
                      </a:lnTo>
                      <a:lnTo>
                        <a:pt x="47075" y="867904"/>
                      </a:lnTo>
                      <a:cubicBezTo>
                        <a:pt x="61634" y="867904"/>
                        <a:pt x="73436" y="874558"/>
                        <a:pt x="73436" y="882766"/>
                      </a:cubicBezTo>
                      <a:cubicBezTo>
                        <a:pt x="73436" y="890974"/>
                        <a:pt x="61634" y="897628"/>
                        <a:pt x="47075" y="897628"/>
                      </a:cubicBezTo>
                      <a:lnTo>
                        <a:pt x="33896" y="894550"/>
                      </a:lnTo>
                      <a:lnTo>
                        <a:pt x="33896" y="961427"/>
                      </a:lnTo>
                      <a:lnTo>
                        <a:pt x="26766" y="983654"/>
                      </a:lnTo>
                      <a:cubicBezTo>
                        <a:pt x="26766" y="1000500"/>
                        <a:pt x="37361" y="1017347"/>
                        <a:pt x="58552" y="1030200"/>
                      </a:cubicBezTo>
                      <a:lnTo>
                        <a:pt x="391712" y="1232279"/>
                      </a:lnTo>
                      <a:cubicBezTo>
                        <a:pt x="402307" y="1238706"/>
                        <a:pt x="414548" y="1243526"/>
                        <a:pt x="427613" y="1246739"/>
                      </a:cubicBezTo>
                      <a:lnTo>
                        <a:pt x="433374" y="1247419"/>
                      </a:lnTo>
                      <a:lnTo>
                        <a:pt x="547577" y="1316836"/>
                      </a:lnTo>
                      <a:lnTo>
                        <a:pt x="570707" y="1326172"/>
                      </a:lnTo>
                      <a:lnTo>
                        <a:pt x="596499" y="1341816"/>
                      </a:lnTo>
                      <a:cubicBezTo>
                        <a:pt x="638881" y="1367523"/>
                        <a:pt x="707595" y="1367523"/>
                        <a:pt x="749977" y="1341816"/>
                      </a:cubicBezTo>
                      <a:lnTo>
                        <a:pt x="1056926" y="1155635"/>
                      </a:lnTo>
                      <a:lnTo>
                        <a:pt x="1070878" y="1142891"/>
                      </a:lnTo>
                      <a:lnTo>
                        <a:pt x="1224585" y="1049660"/>
                      </a:lnTo>
                      <a:cubicBezTo>
                        <a:pt x="1247715" y="1035630"/>
                        <a:pt x="1253498" y="1015062"/>
                        <a:pt x="1241933" y="997763"/>
                      </a:cubicBezTo>
                      <a:lnTo>
                        <a:pt x="1239289" y="995348"/>
                      </a:lnTo>
                      <a:lnTo>
                        <a:pt x="1240394" y="995348"/>
                      </a:lnTo>
                      <a:lnTo>
                        <a:pt x="1240394" y="988568"/>
                      </a:lnTo>
                      <a:lnTo>
                        <a:pt x="1240395" y="988567"/>
                      </a:lnTo>
                      <a:lnTo>
                        <a:pt x="1240394" y="988565"/>
                      </a:lnTo>
                      <a:lnTo>
                        <a:pt x="1240394" y="416215"/>
                      </a:lnTo>
                      <a:lnTo>
                        <a:pt x="1235442" y="431362"/>
                      </a:lnTo>
                      <a:cubicBezTo>
                        <a:pt x="1227907" y="442422"/>
                        <a:pt x="1216604" y="452785"/>
                        <a:pt x="1201532" y="461754"/>
                      </a:cubicBezTo>
                      <a:lnTo>
                        <a:pt x="764938" y="721609"/>
                      </a:lnTo>
                      <a:cubicBezTo>
                        <a:pt x="704655" y="757488"/>
                        <a:pt x="606917" y="757488"/>
                        <a:pt x="546634" y="721609"/>
                      </a:cubicBezTo>
                      <a:lnTo>
                        <a:pt x="72758" y="439565"/>
                      </a:lnTo>
                      <a:cubicBezTo>
                        <a:pt x="57687" y="430595"/>
                        <a:pt x="46384" y="420232"/>
                        <a:pt x="38848" y="409173"/>
                      </a:cubicBezTo>
                      <a:lnTo>
                        <a:pt x="34193" y="394934"/>
                      </a:lnTo>
                      <a:close/>
                      <a:moveTo>
                        <a:pt x="506386" y="366018"/>
                      </a:moveTo>
                      <a:cubicBezTo>
                        <a:pt x="512367" y="366018"/>
                        <a:pt x="517216" y="368693"/>
                        <a:pt x="517216" y="371992"/>
                      </a:cubicBezTo>
                      <a:cubicBezTo>
                        <a:pt x="517216" y="375291"/>
                        <a:pt x="512367" y="377966"/>
                        <a:pt x="506386" y="377966"/>
                      </a:cubicBezTo>
                      <a:cubicBezTo>
                        <a:pt x="500405" y="377966"/>
                        <a:pt x="495556" y="375291"/>
                        <a:pt x="495556" y="371992"/>
                      </a:cubicBezTo>
                      <a:cubicBezTo>
                        <a:pt x="495556" y="368693"/>
                        <a:pt x="500405" y="366018"/>
                        <a:pt x="506386" y="366018"/>
                      </a:cubicBezTo>
                      <a:close/>
                      <a:moveTo>
                        <a:pt x="417438" y="214420"/>
                      </a:moveTo>
                      <a:cubicBezTo>
                        <a:pt x="424309" y="213757"/>
                        <a:pt x="428269" y="213990"/>
                        <a:pt x="428609" y="215256"/>
                      </a:cubicBezTo>
                      <a:cubicBezTo>
                        <a:pt x="429965" y="220324"/>
                        <a:pt x="372872" y="240013"/>
                        <a:pt x="301086" y="259235"/>
                      </a:cubicBezTo>
                      <a:cubicBezTo>
                        <a:pt x="229300" y="278456"/>
                        <a:pt x="170006" y="289930"/>
                        <a:pt x="168649" y="284863"/>
                      </a:cubicBezTo>
                      <a:cubicBezTo>
                        <a:pt x="167293" y="279796"/>
                        <a:pt x="224387" y="260106"/>
                        <a:pt x="296172" y="240885"/>
                      </a:cubicBezTo>
                      <a:cubicBezTo>
                        <a:pt x="350012" y="226469"/>
                        <a:pt x="396824" y="216410"/>
                        <a:pt x="417438" y="214420"/>
                      </a:cubicBezTo>
                      <a:close/>
                      <a:moveTo>
                        <a:pt x="604152" y="15808"/>
                      </a:moveTo>
                      <a:cubicBezTo>
                        <a:pt x="566827" y="15808"/>
                        <a:pt x="529503" y="24444"/>
                        <a:pt x="501026" y="41718"/>
                      </a:cubicBezTo>
                      <a:lnTo>
                        <a:pt x="88533" y="291918"/>
                      </a:lnTo>
                      <a:cubicBezTo>
                        <a:pt x="74294" y="300554"/>
                        <a:pt x="63615" y="310532"/>
                        <a:pt x="56495" y="321181"/>
                      </a:cubicBezTo>
                      <a:lnTo>
                        <a:pt x="46849" y="351253"/>
                      </a:lnTo>
                      <a:lnTo>
                        <a:pt x="66056" y="343892"/>
                      </a:lnTo>
                      <a:cubicBezTo>
                        <a:pt x="89134" y="335934"/>
                        <a:pt x="121353" y="326206"/>
                        <a:pt x="157246" y="316595"/>
                      </a:cubicBezTo>
                      <a:cubicBezTo>
                        <a:pt x="229032" y="297374"/>
                        <a:pt x="288326" y="285900"/>
                        <a:pt x="289683" y="290967"/>
                      </a:cubicBezTo>
                      <a:cubicBezTo>
                        <a:pt x="291039" y="296034"/>
                        <a:pt x="233946" y="315724"/>
                        <a:pt x="162160" y="334946"/>
                      </a:cubicBezTo>
                      <a:cubicBezTo>
                        <a:pt x="126267" y="344556"/>
                        <a:pt x="93497" y="352230"/>
                        <a:pt x="69531" y="356868"/>
                      </a:cubicBezTo>
                      <a:lnTo>
                        <a:pt x="43151" y="361052"/>
                      </a:lnTo>
                      <a:lnTo>
                        <a:pt x="48376" y="376996"/>
                      </a:lnTo>
                      <a:lnTo>
                        <a:pt x="54921" y="382849"/>
                      </a:lnTo>
                      <a:lnTo>
                        <a:pt x="56495" y="387757"/>
                      </a:lnTo>
                      <a:cubicBezTo>
                        <a:pt x="63615" y="398406"/>
                        <a:pt x="74294" y="408384"/>
                        <a:pt x="88533" y="417021"/>
                      </a:cubicBezTo>
                      <a:lnTo>
                        <a:pt x="536249" y="688585"/>
                      </a:lnTo>
                      <a:lnTo>
                        <a:pt x="542454" y="690588"/>
                      </a:lnTo>
                      <a:lnTo>
                        <a:pt x="564824" y="704156"/>
                      </a:lnTo>
                      <a:cubicBezTo>
                        <a:pt x="593302" y="721429"/>
                        <a:pt x="630626" y="730066"/>
                        <a:pt x="667950" y="730066"/>
                      </a:cubicBezTo>
                      <a:lnTo>
                        <a:pt x="687167" y="727797"/>
                      </a:lnTo>
                      <a:lnTo>
                        <a:pt x="683835" y="720631"/>
                      </a:lnTo>
                      <a:cubicBezTo>
                        <a:pt x="683835" y="712847"/>
                        <a:pt x="690919" y="706536"/>
                        <a:pt x="699657" y="706536"/>
                      </a:cubicBezTo>
                      <a:cubicBezTo>
                        <a:pt x="708395" y="706536"/>
                        <a:pt x="715479" y="712847"/>
                        <a:pt x="715479" y="720631"/>
                      </a:cubicBezTo>
                      <a:lnTo>
                        <a:pt x="713597" y="724678"/>
                      </a:lnTo>
                      <a:lnTo>
                        <a:pt x="722831" y="723588"/>
                      </a:lnTo>
                      <a:cubicBezTo>
                        <a:pt x="740387" y="719270"/>
                        <a:pt x="756837" y="712793"/>
                        <a:pt x="771076" y="704156"/>
                      </a:cubicBezTo>
                      <a:lnTo>
                        <a:pt x="1183569" y="453956"/>
                      </a:lnTo>
                      <a:lnTo>
                        <a:pt x="1198651" y="440180"/>
                      </a:lnTo>
                      <a:lnTo>
                        <a:pt x="1188089" y="442479"/>
                      </a:lnTo>
                      <a:cubicBezTo>
                        <a:pt x="1164065" y="442479"/>
                        <a:pt x="1144589" y="432244"/>
                        <a:pt x="1144589" y="419619"/>
                      </a:cubicBezTo>
                      <a:cubicBezTo>
                        <a:pt x="1144589" y="413307"/>
                        <a:pt x="1149458" y="407592"/>
                        <a:pt x="1157330" y="403455"/>
                      </a:cubicBezTo>
                      <a:lnTo>
                        <a:pt x="1168452" y="401034"/>
                      </a:lnTo>
                      <a:lnTo>
                        <a:pt x="1161327" y="391995"/>
                      </a:lnTo>
                      <a:cubicBezTo>
                        <a:pt x="1161327" y="379370"/>
                        <a:pt x="1180803" y="369135"/>
                        <a:pt x="1204827" y="369135"/>
                      </a:cubicBezTo>
                      <a:lnTo>
                        <a:pt x="1225659" y="373670"/>
                      </a:lnTo>
                      <a:lnTo>
                        <a:pt x="1218490" y="367107"/>
                      </a:lnTo>
                      <a:lnTo>
                        <a:pt x="1215606" y="358117"/>
                      </a:lnTo>
                      <a:cubicBezTo>
                        <a:pt x="1208486" y="347468"/>
                        <a:pt x="1197807" y="337490"/>
                        <a:pt x="1183569" y="328853"/>
                      </a:cubicBezTo>
                      <a:lnTo>
                        <a:pt x="735852" y="57289"/>
                      </a:lnTo>
                      <a:lnTo>
                        <a:pt x="727207" y="53807"/>
                      </a:lnTo>
                      <a:lnTo>
                        <a:pt x="707277" y="41718"/>
                      </a:lnTo>
                      <a:cubicBezTo>
                        <a:pt x="678800" y="24444"/>
                        <a:pt x="641476" y="15808"/>
                        <a:pt x="604152" y="15808"/>
                      </a:cubicBezTo>
                      <a:close/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75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8" name="グループ化 557">
                <a:extLst>
                  <a:ext uri="{FF2B5EF4-FFF2-40B4-BE49-F238E27FC236}">
                    <a16:creationId xmlns:a16="http://schemas.microsoft.com/office/drawing/2014/main" id="{00338B4E-F8EB-4390-A66B-AD19CBD5046D}"/>
                  </a:ext>
                </a:extLst>
              </p:cNvPr>
              <p:cNvGrpSpPr/>
              <p:nvPr/>
            </p:nvGrpSpPr>
            <p:grpSpPr>
              <a:xfrm>
                <a:off x="435391" y="3228924"/>
                <a:ext cx="321255" cy="300783"/>
                <a:chOff x="497895" y="1977132"/>
                <a:chExt cx="1273660" cy="1378001"/>
              </a:xfrm>
            </p:grpSpPr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F1175B63-70A9-4075-A475-6816FC53109D}"/>
                    </a:ext>
                  </a:extLst>
                </p:cNvPr>
                <p:cNvSpPr/>
                <p:nvPr/>
              </p:nvSpPr>
              <p:spPr>
                <a:xfrm>
                  <a:off x="497895" y="1977133"/>
                  <a:ext cx="1271746" cy="1378000"/>
                </a:xfrm>
                <a:custGeom>
                  <a:avLst/>
                  <a:gdLst>
                    <a:gd name="connsiteX0" fmla="*/ 616429 w 1271746"/>
                    <a:gd name="connsiteY0" fmla="*/ 0 h 1378000"/>
                    <a:gd name="connsiteX1" fmla="*/ 730285 w 1271746"/>
                    <a:gd name="connsiteY1" fmla="*/ 28606 h 1378000"/>
                    <a:gd name="connsiteX2" fmla="*/ 1224585 w 1271746"/>
                    <a:gd name="connsiteY2" fmla="*/ 328426 h 1378000"/>
                    <a:gd name="connsiteX3" fmla="*/ 1259956 w 1271746"/>
                    <a:gd name="connsiteY3" fmla="*/ 360735 h 1378000"/>
                    <a:gd name="connsiteX4" fmla="*/ 1271327 w 1271746"/>
                    <a:gd name="connsiteY4" fmla="*/ 396180 h 1378000"/>
                    <a:gd name="connsiteX5" fmla="*/ 1271745 w 1271746"/>
                    <a:gd name="connsiteY5" fmla="*/ 396180 h 1378000"/>
                    <a:gd name="connsiteX6" fmla="*/ 1271745 w 1271746"/>
                    <a:gd name="connsiteY6" fmla="*/ 397485 h 1378000"/>
                    <a:gd name="connsiteX7" fmla="*/ 1271746 w 1271746"/>
                    <a:gd name="connsiteY7" fmla="*/ 397487 h 1378000"/>
                    <a:gd name="connsiteX8" fmla="*/ 1271745 w 1271746"/>
                    <a:gd name="connsiteY8" fmla="*/ 397489 h 1378000"/>
                    <a:gd name="connsiteX9" fmla="*/ 1271745 w 1271746"/>
                    <a:gd name="connsiteY9" fmla="*/ 1004100 h 1378000"/>
                    <a:gd name="connsiteX10" fmla="*/ 1271746 w 1271746"/>
                    <a:gd name="connsiteY10" fmla="*/ 1004102 h 1378000"/>
                    <a:gd name="connsiteX11" fmla="*/ 1271745 w 1271746"/>
                    <a:gd name="connsiteY11" fmla="*/ 1004104 h 1378000"/>
                    <a:gd name="connsiteX12" fmla="*/ 1271745 w 1271746"/>
                    <a:gd name="connsiteY12" fmla="*/ 1011235 h 1378000"/>
                    <a:gd name="connsiteX13" fmla="*/ 1269457 w 1271746"/>
                    <a:gd name="connsiteY13" fmla="*/ 1011235 h 1378000"/>
                    <a:gd name="connsiteX14" fmla="*/ 1259956 w 1271746"/>
                    <a:gd name="connsiteY14" fmla="*/ 1040854 h 1378000"/>
                    <a:gd name="connsiteX15" fmla="*/ 1224585 w 1271746"/>
                    <a:gd name="connsiteY15" fmla="*/ 1073162 h 1378000"/>
                    <a:gd name="connsiteX16" fmla="*/ 769173 w 1271746"/>
                    <a:gd name="connsiteY16" fmla="*/ 1349395 h 1378000"/>
                    <a:gd name="connsiteX17" fmla="*/ 541461 w 1271746"/>
                    <a:gd name="connsiteY17" fmla="*/ 1349395 h 1378000"/>
                    <a:gd name="connsiteX18" fmla="*/ 47161 w 1271746"/>
                    <a:gd name="connsiteY18" fmla="*/ 1049574 h 1378000"/>
                    <a:gd name="connsiteX19" fmla="*/ 11790 w 1271746"/>
                    <a:gd name="connsiteY19" fmla="*/ 1017266 h 1378000"/>
                    <a:gd name="connsiteX20" fmla="*/ 4564 w 1271746"/>
                    <a:gd name="connsiteY20" fmla="*/ 994739 h 1378000"/>
                    <a:gd name="connsiteX21" fmla="*/ 1 w 1271746"/>
                    <a:gd name="connsiteY21" fmla="*/ 994739 h 1378000"/>
                    <a:gd name="connsiteX22" fmla="*/ 1 w 1271746"/>
                    <a:gd name="connsiteY22" fmla="*/ 980516 h 1378000"/>
                    <a:gd name="connsiteX23" fmla="*/ 0 w 1271746"/>
                    <a:gd name="connsiteY23" fmla="*/ 980514 h 1378000"/>
                    <a:gd name="connsiteX24" fmla="*/ 1 w 1271746"/>
                    <a:gd name="connsiteY24" fmla="*/ 980512 h 1378000"/>
                    <a:gd name="connsiteX25" fmla="*/ 1 w 1271746"/>
                    <a:gd name="connsiteY25" fmla="*/ 379684 h 1378000"/>
                    <a:gd name="connsiteX26" fmla="*/ 1856 w 1271746"/>
                    <a:gd name="connsiteY26" fmla="*/ 379684 h 1378000"/>
                    <a:gd name="connsiteX27" fmla="*/ 0 w 1271746"/>
                    <a:gd name="connsiteY27" fmla="*/ 373899 h 1378000"/>
                    <a:gd name="connsiteX28" fmla="*/ 47161 w 1271746"/>
                    <a:gd name="connsiteY28" fmla="*/ 304839 h 1378000"/>
                    <a:gd name="connsiteX29" fmla="*/ 502573 w 1271746"/>
                    <a:gd name="connsiteY29" fmla="*/ 28606 h 1378000"/>
                    <a:gd name="connsiteX30" fmla="*/ 616429 w 1271746"/>
                    <a:gd name="connsiteY3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271746" h="1378000"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ED7D31">
                        <a:lumMod val="75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0"/>
                </a:gradFill>
                <a:ln w="254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9260C485-8DC6-4E21-A601-E9194478DF87}"/>
                    </a:ext>
                  </a:extLst>
                </p:cNvPr>
                <p:cNvSpPr/>
                <p:nvPr/>
              </p:nvSpPr>
              <p:spPr>
                <a:xfrm>
                  <a:off x="499809" y="1977132"/>
                  <a:ext cx="1271746" cy="1378000"/>
                </a:xfrm>
                <a:custGeom>
                  <a:avLst/>
                  <a:gdLst>
                    <a:gd name="connsiteX0" fmla="*/ 1173613 w 1271746"/>
                    <a:gd name="connsiteY0" fmla="*/ 1000781 h 1378000"/>
                    <a:gd name="connsiteX1" fmla="*/ 1210322 w 1271746"/>
                    <a:gd name="connsiteY1" fmla="*/ 1026591 h 1378000"/>
                    <a:gd name="connsiteX2" fmla="*/ 1173613 w 1271746"/>
                    <a:gd name="connsiteY2" fmla="*/ 1052401 h 1378000"/>
                    <a:gd name="connsiteX3" fmla="*/ 1136904 w 1271746"/>
                    <a:gd name="connsiteY3" fmla="*/ 1026591 h 1378000"/>
                    <a:gd name="connsiteX4" fmla="*/ 1173613 w 1271746"/>
                    <a:gd name="connsiteY4" fmla="*/ 1000781 h 1378000"/>
                    <a:gd name="connsiteX5" fmla="*/ 99428 w 1271746"/>
                    <a:gd name="connsiteY5" fmla="*/ 955983 h 1378000"/>
                    <a:gd name="connsiteX6" fmla="*/ 133515 w 1271746"/>
                    <a:gd name="connsiteY6" fmla="*/ 977998 h 1378000"/>
                    <a:gd name="connsiteX7" fmla="*/ 99428 w 1271746"/>
                    <a:gd name="connsiteY7" fmla="*/ 1000013 h 1378000"/>
                    <a:gd name="connsiteX8" fmla="*/ 65341 w 1271746"/>
                    <a:gd name="connsiteY8" fmla="*/ 977998 h 1378000"/>
                    <a:gd name="connsiteX9" fmla="*/ 99428 w 1271746"/>
                    <a:gd name="connsiteY9" fmla="*/ 955983 h 1378000"/>
                    <a:gd name="connsiteX10" fmla="*/ 1168842 w 1271746"/>
                    <a:gd name="connsiteY10" fmla="*/ 938375 h 1378000"/>
                    <a:gd name="connsiteX11" fmla="*/ 1197230 w 1271746"/>
                    <a:gd name="connsiteY11" fmla="*/ 955799 h 1378000"/>
                    <a:gd name="connsiteX12" fmla="*/ 1168842 w 1271746"/>
                    <a:gd name="connsiteY12" fmla="*/ 973223 h 1378000"/>
                    <a:gd name="connsiteX13" fmla="*/ 1140454 w 1271746"/>
                    <a:gd name="connsiteY13" fmla="*/ 955799 h 1378000"/>
                    <a:gd name="connsiteX14" fmla="*/ 1168842 w 1271746"/>
                    <a:gd name="connsiteY14" fmla="*/ 938375 h 1378000"/>
                    <a:gd name="connsiteX15" fmla="*/ 525938 w 1271746"/>
                    <a:gd name="connsiteY15" fmla="*/ 899768 h 1378000"/>
                    <a:gd name="connsiteX16" fmla="*/ 558923 w 1271746"/>
                    <a:gd name="connsiteY16" fmla="*/ 916251 h 1378000"/>
                    <a:gd name="connsiteX17" fmla="*/ 550518 w 1271746"/>
                    <a:gd name="connsiteY17" fmla="*/ 952154 h 1378000"/>
                    <a:gd name="connsiteX18" fmla="*/ 517533 w 1271746"/>
                    <a:gd name="connsiteY18" fmla="*/ 935671 h 1378000"/>
                    <a:gd name="connsiteX19" fmla="*/ 525938 w 1271746"/>
                    <a:gd name="connsiteY19" fmla="*/ 899768 h 1378000"/>
                    <a:gd name="connsiteX20" fmla="*/ 1169918 w 1271746"/>
                    <a:gd name="connsiteY20" fmla="*/ 866081 h 1378000"/>
                    <a:gd name="connsiteX21" fmla="*/ 1186957 w 1271746"/>
                    <a:gd name="connsiteY21" fmla="*/ 882605 h 1378000"/>
                    <a:gd name="connsiteX22" fmla="*/ 1169918 w 1271746"/>
                    <a:gd name="connsiteY22" fmla="*/ 899129 h 1378000"/>
                    <a:gd name="connsiteX23" fmla="*/ 1152879 w 1271746"/>
                    <a:gd name="connsiteY23" fmla="*/ 882605 h 1378000"/>
                    <a:gd name="connsiteX24" fmla="*/ 1169918 w 1271746"/>
                    <a:gd name="connsiteY24" fmla="*/ 866081 h 1378000"/>
                    <a:gd name="connsiteX25" fmla="*/ 663035 w 1271746"/>
                    <a:gd name="connsiteY25" fmla="*/ 775593 h 1378000"/>
                    <a:gd name="connsiteX26" fmla="*/ 710660 w 1271746"/>
                    <a:gd name="connsiteY26" fmla="*/ 882749 h 1378000"/>
                    <a:gd name="connsiteX27" fmla="*/ 667797 w 1271746"/>
                    <a:gd name="connsiteY27" fmla="*/ 977999 h 1378000"/>
                    <a:gd name="connsiteX28" fmla="*/ 684466 w 1271746"/>
                    <a:gd name="connsiteY28" fmla="*/ 1135162 h 1378000"/>
                    <a:gd name="connsiteX29" fmla="*/ 660654 w 1271746"/>
                    <a:gd name="connsiteY29" fmla="*/ 1220887 h 1378000"/>
                    <a:gd name="connsiteX30" fmla="*/ 679704 w 1271746"/>
                    <a:gd name="connsiteY30" fmla="*/ 1335187 h 1378000"/>
                    <a:gd name="connsiteX31" fmla="*/ 655891 w 1271746"/>
                    <a:gd name="connsiteY31" fmla="*/ 1304231 h 1378000"/>
                    <a:gd name="connsiteX32" fmla="*/ 639222 w 1271746"/>
                    <a:gd name="connsiteY32" fmla="*/ 1211362 h 1378000"/>
                    <a:gd name="connsiteX33" fmla="*/ 660654 w 1271746"/>
                    <a:gd name="connsiteY33" fmla="*/ 1175643 h 1378000"/>
                    <a:gd name="connsiteX34" fmla="*/ 665416 w 1271746"/>
                    <a:gd name="connsiteY34" fmla="*/ 1123256 h 1378000"/>
                    <a:gd name="connsiteX35" fmla="*/ 653510 w 1271746"/>
                    <a:gd name="connsiteY35" fmla="*/ 980381 h 1378000"/>
                    <a:gd name="connsiteX36" fmla="*/ 682085 w 1271746"/>
                    <a:gd name="connsiteY36" fmla="*/ 875606 h 1378000"/>
                    <a:gd name="connsiteX37" fmla="*/ 663035 w 1271746"/>
                    <a:gd name="connsiteY37" fmla="*/ 775593 h 1378000"/>
                    <a:gd name="connsiteX38" fmla="*/ 478536 w 1271746"/>
                    <a:gd name="connsiteY38" fmla="*/ 730087 h 1378000"/>
                    <a:gd name="connsiteX39" fmla="*/ 531433 w 1271746"/>
                    <a:gd name="connsiteY39" fmla="*/ 775255 h 1378000"/>
                    <a:gd name="connsiteX40" fmla="*/ 518097 w 1271746"/>
                    <a:gd name="connsiteY40" fmla="*/ 857467 h 1378000"/>
                    <a:gd name="connsiteX41" fmla="*/ 446345 w 1271746"/>
                    <a:gd name="connsiteY41" fmla="*/ 815178 h 1378000"/>
                    <a:gd name="connsiteX42" fmla="*/ 459681 w 1271746"/>
                    <a:gd name="connsiteY42" fmla="*/ 732965 h 1378000"/>
                    <a:gd name="connsiteX43" fmla="*/ 478536 w 1271746"/>
                    <a:gd name="connsiteY43" fmla="*/ 730087 h 1378000"/>
                    <a:gd name="connsiteX44" fmla="*/ 222669 w 1271746"/>
                    <a:gd name="connsiteY44" fmla="*/ 465323 h 1378000"/>
                    <a:gd name="connsiteX45" fmla="*/ 240713 w 1271746"/>
                    <a:gd name="connsiteY45" fmla="*/ 471622 h 1378000"/>
                    <a:gd name="connsiteX46" fmla="*/ 222669 w 1271746"/>
                    <a:gd name="connsiteY46" fmla="*/ 477921 h 1378000"/>
                    <a:gd name="connsiteX47" fmla="*/ 204625 w 1271746"/>
                    <a:gd name="connsiteY47" fmla="*/ 471622 h 1378000"/>
                    <a:gd name="connsiteX48" fmla="*/ 222669 w 1271746"/>
                    <a:gd name="connsiteY48" fmla="*/ 465323 h 1378000"/>
                    <a:gd name="connsiteX49" fmla="*/ 508735 w 1271746"/>
                    <a:gd name="connsiteY49" fmla="*/ 414712 h 1378000"/>
                    <a:gd name="connsiteX50" fmla="*/ 532068 w 1271746"/>
                    <a:gd name="connsiteY50" fmla="*/ 424043 h 1378000"/>
                    <a:gd name="connsiteX51" fmla="*/ 508735 w 1271746"/>
                    <a:gd name="connsiteY51" fmla="*/ 433374 h 1378000"/>
                    <a:gd name="connsiteX52" fmla="*/ 485402 w 1271746"/>
                    <a:gd name="connsiteY52" fmla="*/ 424043 h 1378000"/>
                    <a:gd name="connsiteX53" fmla="*/ 508735 w 1271746"/>
                    <a:gd name="connsiteY53" fmla="*/ 414712 h 1378000"/>
                    <a:gd name="connsiteX54" fmla="*/ 33896 w 1271746"/>
                    <a:gd name="connsiteY54" fmla="*/ 394934 h 1378000"/>
                    <a:gd name="connsiteX55" fmla="*/ 33896 w 1271746"/>
                    <a:gd name="connsiteY55" fmla="*/ 870982 h 1378000"/>
                    <a:gd name="connsiteX56" fmla="*/ 47075 w 1271746"/>
                    <a:gd name="connsiteY56" fmla="*/ 867904 h 1378000"/>
                    <a:gd name="connsiteX57" fmla="*/ 73436 w 1271746"/>
                    <a:gd name="connsiteY57" fmla="*/ 882766 h 1378000"/>
                    <a:gd name="connsiteX58" fmla="*/ 47075 w 1271746"/>
                    <a:gd name="connsiteY58" fmla="*/ 897628 h 1378000"/>
                    <a:gd name="connsiteX59" fmla="*/ 33896 w 1271746"/>
                    <a:gd name="connsiteY59" fmla="*/ 894550 h 1378000"/>
                    <a:gd name="connsiteX60" fmla="*/ 33896 w 1271746"/>
                    <a:gd name="connsiteY60" fmla="*/ 961427 h 1378000"/>
                    <a:gd name="connsiteX61" fmla="*/ 26766 w 1271746"/>
                    <a:gd name="connsiteY61" fmla="*/ 983654 h 1378000"/>
                    <a:gd name="connsiteX62" fmla="*/ 58552 w 1271746"/>
                    <a:gd name="connsiteY62" fmla="*/ 1030200 h 1378000"/>
                    <a:gd name="connsiteX63" fmla="*/ 391712 w 1271746"/>
                    <a:gd name="connsiteY63" fmla="*/ 1232279 h 1378000"/>
                    <a:gd name="connsiteX64" fmla="*/ 427613 w 1271746"/>
                    <a:gd name="connsiteY64" fmla="*/ 1246739 h 1378000"/>
                    <a:gd name="connsiteX65" fmla="*/ 433374 w 1271746"/>
                    <a:gd name="connsiteY65" fmla="*/ 1247419 h 1378000"/>
                    <a:gd name="connsiteX66" fmla="*/ 547577 w 1271746"/>
                    <a:gd name="connsiteY66" fmla="*/ 1316836 h 1378000"/>
                    <a:gd name="connsiteX67" fmla="*/ 570707 w 1271746"/>
                    <a:gd name="connsiteY67" fmla="*/ 1326172 h 1378000"/>
                    <a:gd name="connsiteX68" fmla="*/ 596499 w 1271746"/>
                    <a:gd name="connsiteY68" fmla="*/ 1341816 h 1378000"/>
                    <a:gd name="connsiteX69" fmla="*/ 749977 w 1271746"/>
                    <a:gd name="connsiteY69" fmla="*/ 1341816 h 1378000"/>
                    <a:gd name="connsiteX70" fmla="*/ 1056926 w 1271746"/>
                    <a:gd name="connsiteY70" fmla="*/ 1155635 h 1378000"/>
                    <a:gd name="connsiteX71" fmla="*/ 1070878 w 1271746"/>
                    <a:gd name="connsiteY71" fmla="*/ 1142891 h 1378000"/>
                    <a:gd name="connsiteX72" fmla="*/ 1224585 w 1271746"/>
                    <a:gd name="connsiteY72" fmla="*/ 1049660 h 1378000"/>
                    <a:gd name="connsiteX73" fmla="*/ 1241933 w 1271746"/>
                    <a:gd name="connsiteY73" fmla="*/ 997763 h 1378000"/>
                    <a:gd name="connsiteX74" fmla="*/ 1239289 w 1271746"/>
                    <a:gd name="connsiteY74" fmla="*/ 995348 h 1378000"/>
                    <a:gd name="connsiteX75" fmla="*/ 1240394 w 1271746"/>
                    <a:gd name="connsiteY75" fmla="*/ 995348 h 1378000"/>
                    <a:gd name="connsiteX76" fmla="*/ 1240394 w 1271746"/>
                    <a:gd name="connsiteY76" fmla="*/ 988568 h 1378000"/>
                    <a:gd name="connsiteX77" fmla="*/ 1240395 w 1271746"/>
                    <a:gd name="connsiteY77" fmla="*/ 988567 h 1378000"/>
                    <a:gd name="connsiteX78" fmla="*/ 1240394 w 1271746"/>
                    <a:gd name="connsiteY78" fmla="*/ 988565 h 1378000"/>
                    <a:gd name="connsiteX79" fmla="*/ 1240394 w 1271746"/>
                    <a:gd name="connsiteY79" fmla="*/ 416215 h 1378000"/>
                    <a:gd name="connsiteX80" fmla="*/ 1235442 w 1271746"/>
                    <a:gd name="connsiteY80" fmla="*/ 431362 h 1378000"/>
                    <a:gd name="connsiteX81" fmla="*/ 1201532 w 1271746"/>
                    <a:gd name="connsiteY81" fmla="*/ 461754 h 1378000"/>
                    <a:gd name="connsiteX82" fmla="*/ 764938 w 1271746"/>
                    <a:gd name="connsiteY82" fmla="*/ 721609 h 1378000"/>
                    <a:gd name="connsiteX83" fmla="*/ 546634 w 1271746"/>
                    <a:gd name="connsiteY83" fmla="*/ 721609 h 1378000"/>
                    <a:gd name="connsiteX84" fmla="*/ 72758 w 1271746"/>
                    <a:gd name="connsiteY84" fmla="*/ 439565 h 1378000"/>
                    <a:gd name="connsiteX85" fmla="*/ 38848 w 1271746"/>
                    <a:gd name="connsiteY85" fmla="*/ 409173 h 1378000"/>
                    <a:gd name="connsiteX86" fmla="*/ 34193 w 1271746"/>
                    <a:gd name="connsiteY86" fmla="*/ 394934 h 1378000"/>
                    <a:gd name="connsiteX87" fmla="*/ 506386 w 1271746"/>
                    <a:gd name="connsiteY87" fmla="*/ 366018 h 1378000"/>
                    <a:gd name="connsiteX88" fmla="*/ 517216 w 1271746"/>
                    <a:gd name="connsiteY88" fmla="*/ 371992 h 1378000"/>
                    <a:gd name="connsiteX89" fmla="*/ 506386 w 1271746"/>
                    <a:gd name="connsiteY89" fmla="*/ 377966 h 1378000"/>
                    <a:gd name="connsiteX90" fmla="*/ 495556 w 1271746"/>
                    <a:gd name="connsiteY90" fmla="*/ 371992 h 1378000"/>
                    <a:gd name="connsiteX91" fmla="*/ 506386 w 1271746"/>
                    <a:gd name="connsiteY91" fmla="*/ 366018 h 1378000"/>
                    <a:gd name="connsiteX92" fmla="*/ 417438 w 1271746"/>
                    <a:gd name="connsiteY92" fmla="*/ 214420 h 1378000"/>
                    <a:gd name="connsiteX93" fmla="*/ 428609 w 1271746"/>
                    <a:gd name="connsiteY93" fmla="*/ 215256 h 1378000"/>
                    <a:gd name="connsiteX94" fmla="*/ 301086 w 1271746"/>
                    <a:gd name="connsiteY94" fmla="*/ 259235 h 1378000"/>
                    <a:gd name="connsiteX95" fmla="*/ 168649 w 1271746"/>
                    <a:gd name="connsiteY95" fmla="*/ 284863 h 1378000"/>
                    <a:gd name="connsiteX96" fmla="*/ 296172 w 1271746"/>
                    <a:gd name="connsiteY96" fmla="*/ 240885 h 1378000"/>
                    <a:gd name="connsiteX97" fmla="*/ 417438 w 1271746"/>
                    <a:gd name="connsiteY97" fmla="*/ 214420 h 1378000"/>
                    <a:gd name="connsiteX98" fmla="*/ 604152 w 1271746"/>
                    <a:gd name="connsiteY98" fmla="*/ 15808 h 1378000"/>
                    <a:gd name="connsiteX99" fmla="*/ 501026 w 1271746"/>
                    <a:gd name="connsiteY99" fmla="*/ 41718 h 1378000"/>
                    <a:gd name="connsiteX100" fmla="*/ 88533 w 1271746"/>
                    <a:gd name="connsiteY100" fmla="*/ 291918 h 1378000"/>
                    <a:gd name="connsiteX101" fmla="*/ 56495 w 1271746"/>
                    <a:gd name="connsiteY101" fmla="*/ 321181 h 1378000"/>
                    <a:gd name="connsiteX102" fmla="*/ 46849 w 1271746"/>
                    <a:gd name="connsiteY102" fmla="*/ 351253 h 1378000"/>
                    <a:gd name="connsiteX103" fmla="*/ 66056 w 1271746"/>
                    <a:gd name="connsiteY103" fmla="*/ 343892 h 1378000"/>
                    <a:gd name="connsiteX104" fmla="*/ 157246 w 1271746"/>
                    <a:gd name="connsiteY104" fmla="*/ 316595 h 1378000"/>
                    <a:gd name="connsiteX105" fmla="*/ 289683 w 1271746"/>
                    <a:gd name="connsiteY105" fmla="*/ 290967 h 1378000"/>
                    <a:gd name="connsiteX106" fmla="*/ 162160 w 1271746"/>
                    <a:gd name="connsiteY106" fmla="*/ 334946 h 1378000"/>
                    <a:gd name="connsiteX107" fmla="*/ 69531 w 1271746"/>
                    <a:gd name="connsiteY107" fmla="*/ 356868 h 1378000"/>
                    <a:gd name="connsiteX108" fmla="*/ 43151 w 1271746"/>
                    <a:gd name="connsiteY108" fmla="*/ 361052 h 1378000"/>
                    <a:gd name="connsiteX109" fmla="*/ 48376 w 1271746"/>
                    <a:gd name="connsiteY109" fmla="*/ 376996 h 1378000"/>
                    <a:gd name="connsiteX110" fmla="*/ 54921 w 1271746"/>
                    <a:gd name="connsiteY110" fmla="*/ 382849 h 1378000"/>
                    <a:gd name="connsiteX111" fmla="*/ 56495 w 1271746"/>
                    <a:gd name="connsiteY111" fmla="*/ 387757 h 1378000"/>
                    <a:gd name="connsiteX112" fmla="*/ 88533 w 1271746"/>
                    <a:gd name="connsiteY112" fmla="*/ 417021 h 1378000"/>
                    <a:gd name="connsiteX113" fmla="*/ 536249 w 1271746"/>
                    <a:gd name="connsiteY113" fmla="*/ 688585 h 1378000"/>
                    <a:gd name="connsiteX114" fmla="*/ 542454 w 1271746"/>
                    <a:gd name="connsiteY114" fmla="*/ 690588 h 1378000"/>
                    <a:gd name="connsiteX115" fmla="*/ 564824 w 1271746"/>
                    <a:gd name="connsiteY115" fmla="*/ 704156 h 1378000"/>
                    <a:gd name="connsiteX116" fmla="*/ 667950 w 1271746"/>
                    <a:gd name="connsiteY116" fmla="*/ 730066 h 1378000"/>
                    <a:gd name="connsiteX117" fmla="*/ 687167 w 1271746"/>
                    <a:gd name="connsiteY117" fmla="*/ 727797 h 1378000"/>
                    <a:gd name="connsiteX118" fmla="*/ 683835 w 1271746"/>
                    <a:gd name="connsiteY118" fmla="*/ 720631 h 1378000"/>
                    <a:gd name="connsiteX119" fmla="*/ 699657 w 1271746"/>
                    <a:gd name="connsiteY119" fmla="*/ 706536 h 1378000"/>
                    <a:gd name="connsiteX120" fmla="*/ 715479 w 1271746"/>
                    <a:gd name="connsiteY120" fmla="*/ 720631 h 1378000"/>
                    <a:gd name="connsiteX121" fmla="*/ 713597 w 1271746"/>
                    <a:gd name="connsiteY121" fmla="*/ 724678 h 1378000"/>
                    <a:gd name="connsiteX122" fmla="*/ 722831 w 1271746"/>
                    <a:gd name="connsiteY122" fmla="*/ 723588 h 1378000"/>
                    <a:gd name="connsiteX123" fmla="*/ 771076 w 1271746"/>
                    <a:gd name="connsiteY123" fmla="*/ 704156 h 1378000"/>
                    <a:gd name="connsiteX124" fmla="*/ 1183569 w 1271746"/>
                    <a:gd name="connsiteY124" fmla="*/ 453956 h 1378000"/>
                    <a:gd name="connsiteX125" fmla="*/ 1198651 w 1271746"/>
                    <a:gd name="connsiteY125" fmla="*/ 440180 h 1378000"/>
                    <a:gd name="connsiteX126" fmla="*/ 1188089 w 1271746"/>
                    <a:gd name="connsiteY126" fmla="*/ 442479 h 1378000"/>
                    <a:gd name="connsiteX127" fmla="*/ 1144589 w 1271746"/>
                    <a:gd name="connsiteY127" fmla="*/ 419619 h 1378000"/>
                    <a:gd name="connsiteX128" fmla="*/ 1157330 w 1271746"/>
                    <a:gd name="connsiteY128" fmla="*/ 403455 h 1378000"/>
                    <a:gd name="connsiteX129" fmla="*/ 1168452 w 1271746"/>
                    <a:gd name="connsiteY129" fmla="*/ 401034 h 1378000"/>
                    <a:gd name="connsiteX130" fmla="*/ 1161327 w 1271746"/>
                    <a:gd name="connsiteY130" fmla="*/ 391995 h 1378000"/>
                    <a:gd name="connsiteX131" fmla="*/ 1204827 w 1271746"/>
                    <a:gd name="connsiteY131" fmla="*/ 369135 h 1378000"/>
                    <a:gd name="connsiteX132" fmla="*/ 1225659 w 1271746"/>
                    <a:gd name="connsiteY132" fmla="*/ 373670 h 1378000"/>
                    <a:gd name="connsiteX133" fmla="*/ 1218490 w 1271746"/>
                    <a:gd name="connsiteY133" fmla="*/ 367107 h 1378000"/>
                    <a:gd name="connsiteX134" fmla="*/ 1215606 w 1271746"/>
                    <a:gd name="connsiteY134" fmla="*/ 358117 h 1378000"/>
                    <a:gd name="connsiteX135" fmla="*/ 1183569 w 1271746"/>
                    <a:gd name="connsiteY135" fmla="*/ 328853 h 1378000"/>
                    <a:gd name="connsiteX136" fmla="*/ 735852 w 1271746"/>
                    <a:gd name="connsiteY136" fmla="*/ 57289 h 1378000"/>
                    <a:gd name="connsiteX137" fmla="*/ 727207 w 1271746"/>
                    <a:gd name="connsiteY137" fmla="*/ 53807 h 1378000"/>
                    <a:gd name="connsiteX138" fmla="*/ 707277 w 1271746"/>
                    <a:gd name="connsiteY138" fmla="*/ 41718 h 1378000"/>
                    <a:gd name="connsiteX139" fmla="*/ 604152 w 1271746"/>
                    <a:gd name="connsiteY139" fmla="*/ 15808 h 1378000"/>
                    <a:gd name="connsiteX140" fmla="*/ 616429 w 1271746"/>
                    <a:gd name="connsiteY140" fmla="*/ 0 h 1378000"/>
                    <a:gd name="connsiteX141" fmla="*/ 730285 w 1271746"/>
                    <a:gd name="connsiteY141" fmla="*/ 28606 h 1378000"/>
                    <a:gd name="connsiteX142" fmla="*/ 1224585 w 1271746"/>
                    <a:gd name="connsiteY142" fmla="*/ 328426 h 1378000"/>
                    <a:gd name="connsiteX143" fmla="*/ 1259956 w 1271746"/>
                    <a:gd name="connsiteY143" fmla="*/ 360735 h 1378000"/>
                    <a:gd name="connsiteX144" fmla="*/ 1271327 w 1271746"/>
                    <a:gd name="connsiteY144" fmla="*/ 396180 h 1378000"/>
                    <a:gd name="connsiteX145" fmla="*/ 1271745 w 1271746"/>
                    <a:gd name="connsiteY145" fmla="*/ 396180 h 1378000"/>
                    <a:gd name="connsiteX146" fmla="*/ 1271745 w 1271746"/>
                    <a:gd name="connsiteY146" fmla="*/ 397485 h 1378000"/>
                    <a:gd name="connsiteX147" fmla="*/ 1271746 w 1271746"/>
                    <a:gd name="connsiteY147" fmla="*/ 397487 h 1378000"/>
                    <a:gd name="connsiteX148" fmla="*/ 1271745 w 1271746"/>
                    <a:gd name="connsiteY148" fmla="*/ 397489 h 1378000"/>
                    <a:gd name="connsiteX149" fmla="*/ 1271745 w 1271746"/>
                    <a:gd name="connsiteY149" fmla="*/ 1004100 h 1378000"/>
                    <a:gd name="connsiteX150" fmla="*/ 1271746 w 1271746"/>
                    <a:gd name="connsiteY150" fmla="*/ 1004102 h 1378000"/>
                    <a:gd name="connsiteX151" fmla="*/ 1271745 w 1271746"/>
                    <a:gd name="connsiteY151" fmla="*/ 1004104 h 1378000"/>
                    <a:gd name="connsiteX152" fmla="*/ 1271745 w 1271746"/>
                    <a:gd name="connsiteY152" fmla="*/ 1011235 h 1378000"/>
                    <a:gd name="connsiteX153" fmla="*/ 1269457 w 1271746"/>
                    <a:gd name="connsiteY153" fmla="*/ 1011235 h 1378000"/>
                    <a:gd name="connsiteX154" fmla="*/ 1259956 w 1271746"/>
                    <a:gd name="connsiteY154" fmla="*/ 1040854 h 1378000"/>
                    <a:gd name="connsiteX155" fmla="*/ 1224585 w 1271746"/>
                    <a:gd name="connsiteY155" fmla="*/ 1073162 h 1378000"/>
                    <a:gd name="connsiteX156" fmla="*/ 769173 w 1271746"/>
                    <a:gd name="connsiteY156" fmla="*/ 1349395 h 1378000"/>
                    <a:gd name="connsiteX157" fmla="*/ 541461 w 1271746"/>
                    <a:gd name="connsiteY157" fmla="*/ 1349395 h 1378000"/>
                    <a:gd name="connsiteX158" fmla="*/ 47161 w 1271746"/>
                    <a:gd name="connsiteY158" fmla="*/ 1049574 h 1378000"/>
                    <a:gd name="connsiteX159" fmla="*/ 11790 w 1271746"/>
                    <a:gd name="connsiteY159" fmla="*/ 1017266 h 1378000"/>
                    <a:gd name="connsiteX160" fmla="*/ 4564 w 1271746"/>
                    <a:gd name="connsiteY160" fmla="*/ 994739 h 1378000"/>
                    <a:gd name="connsiteX161" fmla="*/ 1 w 1271746"/>
                    <a:gd name="connsiteY161" fmla="*/ 994739 h 1378000"/>
                    <a:gd name="connsiteX162" fmla="*/ 1 w 1271746"/>
                    <a:gd name="connsiteY162" fmla="*/ 980516 h 1378000"/>
                    <a:gd name="connsiteX163" fmla="*/ 0 w 1271746"/>
                    <a:gd name="connsiteY163" fmla="*/ 980514 h 1378000"/>
                    <a:gd name="connsiteX164" fmla="*/ 1 w 1271746"/>
                    <a:gd name="connsiteY164" fmla="*/ 980512 h 1378000"/>
                    <a:gd name="connsiteX165" fmla="*/ 1 w 1271746"/>
                    <a:gd name="connsiteY165" fmla="*/ 379684 h 1378000"/>
                    <a:gd name="connsiteX166" fmla="*/ 1856 w 1271746"/>
                    <a:gd name="connsiteY166" fmla="*/ 379684 h 1378000"/>
                    <a:gd name="connsiteX167" fmla="*/ 0 w 1271746"/>
                    <a:gd name="connsiteY167" fmla="*/ 373899 h 1378000"/>
                    <a:gd name="connsiteX168" fmla="*/ 47161 w 1271746"/>
                    <a:gd name="connsiteY168" fmla="*/ 304839 h 1378000"/>
                    <a:gd name="connsiteX169" fmla="*/ 502573 w 1271746"/>
                    <a:gd name="connsiteY169" fmla="*/ 28606 h 1378000"/>
                    <a:gd name="connsiteX170" fmla="*/ 616429 w 1271746"/>
                    <a:gd name="connsiteY17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</a:cxnLst>
                  <a:rect l="l" t="t" r="r" b="b"/>
                  <a:pathLst>
                    <a:path w="1271746" h="1378000">
                      <a:moveTo>
                        <a:pt x="1173613" y="1000781"/>
                      </a:moveTo>
                      <a:cubicBezTo>
                        <a:pt x="1193887" y="1000781"/>
                        <a:pt x="1210322" y="1012337"/>
                        <a:pt x="1210322" y="1026591"/>
                      </a:cubicBezTo>
                      <a:cubicBezTo>
                        <a:pt x="1210322" y="1040845"/>
                        <a:pt x="1193887" y="1052401"/>
                        <a:pt x="1173613" y="1052401"/>
                      </a:cubicBezTo>
                      <a:cubicBezTo>
                        <a:pt x="1153339" y="1052401"/>
                        <a:pt x="1136904" y="1040845"/>
                        <a:pt x="1136904" y="1026591"/>
                      </a:cubicBezTo>
                      <a:cubicBezTo>
                        <a:pt x="1136904" y="1012337"/>
                        <a:pt x="1153339" y="1000781"/>
                        <a:pt x="1173613" y="1000781"/>
                      </a:cubicBezTo>
                      <a:close/>
                      <a:moveTo>
                        <a:pt x="99428" y="955983"/>
                      </a:moveTo>
                      <a:cubicBezTo>
                        <a:pt x="118254" y="955983"/>
                        <a:pt x="133515" y="965839"/>
                        <a:pt x="133515" y="977998"/>
                      </a:cubicBezTo>
                      <a:cubicBezTo>
                        <a:pt x="133515" y="990157"/>
                        <a:pt x="118254" y="1000013"/>
                        <a:pt x="99428" y="1000013"/>
                      </a:cubicBezTo>
                      <a:cubicBezTo>
                        <a:pt x="80602" y="1000013"/>
                        <a:pt x="65341" y="990157"/>
                        <a:pt x="65341" y="977998"/>
                      </a:cubicBezTo>
                      <a:cubicBezTo>
                        <a:pt x="65341" y="965839"/>
                        <a:pt x="80602" y="955983"/>
                        <a:pt x="99428" y="955983"/>
                      </a:cubicBezTo>
                      <a:close/>
                      <a:moveTo>
                        <a:pt x="1168842" y="938375"/>
                      </a:moveTo>
                      <a:cubicBezTo>
                        <a:pt x="1184520" y="938375"/>
                        <a:pt x="1197230" y="946176"/>
                        <a:pt x="1197230" y="955799"/>
                      </a:cubicBezTo>
                      <a:cubicBezTo>
                        <a:pt x="1197230" y="965422"/>
                        <a:pt x="1184520" y="973223"/>
                        <a:pt x="1168842" y="973223"/>
                      </a:cubicBezTo>
                      <a:cubicBezTo>
                        <a:pt x="1153164" y="973223"/>
                        <a:pt x="1140454" y="965422"/>
                        <a:pt x="1140454" y="955799"/>
                      </a:cubicBezTo>
                      <a:cubicBezTo>
                        <a:pt x="1140454" y="946176"/>
                        <a:pt x="1153164" y="938375"/>
                        <a:pt x="1168842" y="938375"/>
                      </a:cubicBezTo>
                      <a:close/>
                      <a:moveTo>
                        <a:pt x="525938" y="899768"/>
                      </a:moveTo>
                      <a:cubicBezTo>
                        <a:pt x="537368" y="894405"/>
                        <a:pt x="552136" y="901785"/>
                        <a:pt x="558923" y="916251"/>
                      </a:cubicBezTo>
                      <a:cubicBezTo>
                        <a:pt x="565711" y="930717"/>
                        <a:pt x="561947" y="946791"/>
                        <a:pt x="550518" y="952154"/>
                      </a:cubicBezTo>
                      <a:cubicBezTo>
                        <a:pt x="539089" y="957517"/>
                        <a:pt x="524320" y="950137"/>
                        <a:pt x="517533" y="935671"/>
                      </a:cubicBezTo>
                      <a:cubicBezTo>
                        <a:pt x="510746" y="921205"/>
                        <a:pt x="514509" y="905130"/>
                        <a:pt x="525938" y="899768"/>
                      </a:cubicBezTo>
                      <a:close/>
                      <a:moveTo>
                        <a:pt x="1169918" y="866081"/>
                      </a:moveTo>
                      <a:cubicBezTo>
                        <a:pt x="1179328" y="866081"/>
                        <a:pt x="1186957" y="873479"/>
                        <a:pt x="1186957" y="882605"/>
                      </a:cubicBezTo>
                      <a:cubicBezTo>
                        <a:pt x="1186957" y="891731"/>
                        <a:pt x="1179328" y="899129"/>
                        <a:pt x="1169918" y="899129"/>
                      </a:cubicBezTo>
                      <a:cubicBezTo>
                        <a:pt x="1160508" y="899129"/>
                        <a:pt x="1152879" y="891731"/>
                        <a:pt x="1152879" y="882605"/>
                      </a:cubicBezTo>
                      <a:cubicBezTo>
                        <a:pt x="1152879" y="873479"/>
                        <a:pt x="1160508" y="866081"/>
                        <a:pt x="1169918" y="866081"/>
                      </a:cubicBezTo>
                      <a:close/>
                      <a:moveTo>
                        <a:pt x="663035" y="775593"/>
                      </a:moveTo>
                      <a:cubicBezTo>
                        <a:pt x="667798" y="776784"/>
                        <a:pt x="713438" y="849412"/>
                        <a:pt x="710660" y="882749"/>
                      </a:cubicBezTo>
                      <a:cubicBezTo>
                        <a:pt x="707882" y="916087"/>
                        <a:pt x="672163" y="935930"/>
                        <a:pt x="667797" y="977999"/>
                      </a:cubicBezTo>
                      <a:cubicBezTo>
                        <a:pt x="663431" y="1020068"/>
                        <a:pt x="685656" y="1094681"/>
                        <a:pt x="684466" y="1135162"/>
                      </a:cubicBezTo>
                      <a:cubicBezTo>
                        <a:pt x="683276" y="1175643"/>
                        <a:pt x="661448" y="1187550"/>
                        <a:pt x="660654" y="1220887"/>
                      </a:cubicBezTo>
                      <a:cubicBezTo>
                        <a:pt x="659860" y="1254224"/>
                        <a:pt x="680498" y="1321296"/>
                        <a:pt x="679704" y="1335187"/>
                      </a:cubicBezTo>
                      <a:cubicBezTo>
                        <a:pt x="678910" y="1349078"/>
                        <a:pt x="662638" y="1324868"/>
                        <a:pt x="655891" y="1304231"/>
                      </a:cubicBezTo>
                      <a:cubicBezTo>
                        <a:pt x="649144" y="1283594"/>
                        <a:pt x="638428" y="1232793"/>
                        <a:pt x="639222" y="1211362"/>
                      </a:cubicBezTo>
                      <a:cubicBezTo>
                        <a:pt x="640016" y="1189931"/>
                        <a:pt x="656288" y="1190327"/>
                        <a:pt x="660654" y="1175643"/>
                      </a:cubicBezTo>
                      <a:cubicBezTo>
                        <a:pt x="665020" y="1160959"/>
                        <a:pt x="666607" y="1155800"/>
                        <a:pt x="665416" y="1123256"/>
                      </a:cubicBezTo>
                      <a:cubicBezTo>
                        <a:pt x="664225" y="1090712"/>
                        <a:pt x="650732" y="1021656"/>
                        <a:pt x="653510" y="980381"/>
                      </a:cubicBezTo>
                      <a:cubicBezTo>
                        <a:pt x="656288" y="939106"/>
                        <a:pt x="680498" y="909737"/>
                        <a:pt x="682085" y="875606"/>
                      </a:cubicBezTo>
                      <a:cubicBezTo>
                        <a:pt x="683672" y="841475"/>
                        <a:pt x="658272" y="774402"/>
                        <a:pt x="663035" y="775593"/>
                      </a:cubicBezTo>
                      <a:close/>
                      <a:moveTo>
                        <a:pt x="478536" y="730087"/>
                      </a:moveTo>
                      <a:cubicBezTo>
                        <a:pt x="498240" y="732373"/>
                        <a:pt x="519335" y="749469"/>
                        <a:pt x="531433" y="775255"/>
                      </a:cubicBezTo>
                      <a:cubicBezTo>
                        <a:pt x="547564" y="809635"/>
                        <a:pt x="541594" y="846443"/>
                        <a:pt x="518097" y="857467"/>
                      </a:cubicBezTo>
                      <a:cubicBezTo>
                        <a:pt x="494601" y="868492"/>
                        <a:pt x="462477" y="849558"/>
                        <a:pt x="446345" y="815178"/>
                      </a:cubicBezTo>
                      <a:cubicBezTo>
                        <a:pt x="430214" y="780797"/>
                        <a:pt x="436185" y="743989"/>
                        <a:pt x="459681" y="732965"/>
                      </a:cubicBezTo>
                      <a:cubicBezTo>
                        <a:pt x="465555" y="730209"/>
                        <a:pt x="471968" y="729325"/>
                        <a:pt x="478536" y="730087"/>
                      </a:cubicBezTo>
                      <a:close/>
                      <a:moveTo>
                        <a:pt x="222669" y="465323"/>
                      </a:moveTo>
                      <a:cubicBezTo>
                        <a:pt x="232634" y="465323"/>
                        <a:pt x="240713" y="468143"/>
                        <a:pt x="240713" y="471622"/>
                      </a:cubicBezTo>
                      <a:cubicBezTo>
                        <a:pt x="240713" y="475101"/>
                        <a:pt x="232634" y="477921"/>
                        <a:pt x="222669" y="477921"/>
                      </a:cubicBezTo>
                      <a:cubicBezTo>
                        <a:pt x="212704" y="477921"/>
                        <a:pt x="204625" y="475101"/>
                        <a:pt x="204625" y="471622"/>
                      </a:cubicBezTo>
                      <a:cubicBezTo>
                        <a:pt x="204625" y="468143"/>
                        <a:pt x="212704" y="465323"/>
                        <a:pt x="222669" y="465323"/>
                      </a:cubicBezTo>
                      <a:close/>
                      <a:moveTo>
                        <a:pt x="508735" y="414712"/>
                      </a:moveTo>
                      <a:cubicBezTo>
                        <a:pt x="521621" y="414712"/>
                        <a:pt x="532068" y="418890"/>
                        <a:pt x="532068" y="424043"/>
                      </a:cubicBezTo>
                      <a:cubicBezTo>
                        <a:pt x="532068" y="429196"/>
                        <a:pt x="521621" y="433374"/>
                        <a:pt x="508735" y="433374"/>
                      </a:cubicBezTo>
                      <a:cubicBezTo>
                        <a:pt x="495849" y="433374"/>
                        <a:pt x="485402" y="429196"/>
                        <a:pt x="485402" y="424043"/>
                      </a:cubicBezTo>
                      <a:cubicBezTo>
                        <a:pt x="485402" y="418890"/>
                        <a:pt x="495849" y="414712"/>
                        <a:pt x="508735" y="414712"/>
                      </a:cubicBezTo>
                      <a:close/>
                      <a:moveTo>
                        <a:pt x="33896" y="394934"/>
                      </a:moveTo>
                      <a:lnTo>
                        <a:pt x="33896" y="870982"/>
                      </a:lnTo>
                      <a:lnTo>
                        <a:pt x="47075" y="867904"/>
                      </a:lnTo>
                      <a:cubicBezTo>
                        <a:pt x="61634" y="867904"/>
                        <a:pt x="73436" y="874558"/>
                        <a:pt x="73436" y="882766"/>
                      </a:cubicBezTo>
                      <a:cubicBezTo>
                        <a:pt x="73436" y="890974"/>
                        <a:pt x="61634" y="897628"/>
                        <a:pt x="47075" y="897628"/>
                      </a:cubicBezTo>
                      <a:lnTo>
                        <a:pt x="33896" y="894550"/>
                      </a:lnTo>
                      <a:lnTo>
                        <a:pt x="33896" y="961427"/>
                      </a:lnTo>
                      <a:lnTo>
                        <a:pt x="26766" y="983654"/>
                      </a:lnTo>
                      <a:cubicBezTo>
                        <a:pt x="26766" y="1000500"/>
                        <a:pt x="37361" y="1017347"/>
                        <a:pt x="58552" y="1030200"/>
                      </a:cubicBezTo>
                      <a:lnTo>
                        <a:pt x="391712" y="1232279"/>
                      </a:lnTo>
                      <a:cubicBezTo>
                        <a:pt x="402307" y="1238706"/>
                        <a:pt x="414548" y="1243526"/>
                        <a:pt x="427613" y="1246739"/>
                      </a:cubicBezTo>
                      <a:lnTo>
                        <a:pt x="433374" y="1247419"/>
                      </a:lnTo>
                      <a:lnTo>
                        <a:pt x="547577" y="1316836"/>
                      </a:lnTo>
                      <a:lnTo>
                        <a:pt x="570707" y="1326172"/>
                      </a:lnTo>
                      <a:lnTo>
                        <a:pt x="596499" y="1341816"/>
                      </a:lnTo>
                      <a:cubicBezTo>
                        <a:pt x="638881" y="1367523"/>
                        <a:pt x="707595" y="1367523"/>
                        <a:pt x="749977" y="1341816"/>
                      </a:cubicBezTo>
                      <a:lnTo>
                        <a:pt x="1056926" y="1155635"/>
                      </a:lnTo>
                      <a:lnTo>
                        <a:pt x="1070878" y="1142891"/>
                      </a:lnTo>
                      <a:lnTo>
                        <a:pt x="1224585" y="1049660"/>
                      </a:lnTo>
                      <a:cubicBezTo>
                        <a:pt x="1247715" y="1035630"/>
                        <a:pt x="1253498" y="1015062"/>
                        <a:pt x="1241933" y="997763"/>
                      </a:cubicBezTo>
                      <a:lnTo>
                        <a:pt x="1239289" y="995348"/>
                      </a:lnTo>
                      <a:lnTo>
                        <a:pt x="1240394" y="995348"/>
                      </a:lnTo>
                      <a:lnTo>
                        <a:pt x="1240394" y="988568"/>
                      </a:lnTo>
                      <a:lnTo>
                        <a:pt x="1240395" y="988567"/>
                      </a:lnTo>
                      <a:lnTo>
                        <a:pt x="1240394" y="988565"/>
                      </a:lnTo>
                      <a:lnTo>
                        <a:pt x="1240394" y="416215"/>
                      </a:lnTo>
                      <a:lnTo>
                        <a:pt x="1235442" y="431362"/>
                      </a:lnTo>
                      <a:cubicBezTo>
                        <a:pt x="1227907" y="442422"/>
                        <a:pt x="1216604" y="452785"/>
                        <a:pt x="1201532" y="461754"/>
                      </a:cubicBezTo>
                      <a:lnTo>
                        <a:pt x="764938" y="721609"/>
                      </a:lnTo>
                      <a:cubicBezTo>
                        <a:pt x="704655" y="757488"/>
                        <a:pt x="606917" y="757488"/>
                        <a:pt x="546634" y="721609"/>
                      </a:cubicBezTo>
                      <a:lnTo>
                        <a:pt x="72758" y="439565"/>
                      </a:lnTo>
                      <a:cubicBezTo>
                        <a:pt x="57687" y="430595"/>
                        <a:pt x="46384" y="420232"/>
                        <a:pt x="38848" y="409173"/>
                      </a:cubicBezTo>
                      <a:lnTo>
                        <a:pt x="34193" y="394934"/>
                      </a:lnTo>
                      <a:close/>
                      <a:moveTo>
                        <a:pt x="506386" y="366018"/>
                      </a:moveTo>
                      <a:cubicBezTo>
                        <a:pt x="512367" y="366018"/>
                        <a:pt x="517216" y="368693"/>
                        <a:pt x="517216" y="371992"/>
                      </a:cubicBezTo>
                      <a:cubicBezTo>
                        <a:pt x="517216" y="375291"/>
                        <a:pt x="512367" y="377966"/>
                        <a:pt x="506386" y="377966"/>
                      </a:cubicBezTo>
                      <a:cubicBezTo>
                        <a:pt x="500405" y="377966"/>
                        <a:pt x="495556" y="375291"/>
                        <a:pt x="495556" y="371992"/>
                      </a:cubicBezTo>
                      <a:cubicBezTo>
                        <a:pt x="495556" y="368693"/>
                        <a:pt x="500405" y="366018"/>
                        <a:pt x="506386" y="366018"/>
                      </a:cubicBezTo>
                      <a:close/>
                      <a:moveTo>
                        <a:pt x="417438" y="214420"/>
                      </a:moveTo>
                      <a:cubicBezTo>
                        <a:pt x="424309" y="213757"/>
                        <a:pt x="428269" y="213990"/>
                        <a:pt x="428609" y="215256"/>
                      </a:cubicBezTo>
                      <a:cubicBezTo>
                        <a:pt x="429965" y="220324"/>
                        <a:pt x="372872" y="240013"/>
                        <a:pt x="301086" y="259235"/>
                      </a:cubicBezTo>
                      <a:cubicBezTo>
                        <a:pt x="229300" y="278456"/>
                        <a:pt x="170006" y="289930"/>
                        <a:pt x="168649" y="284863"/>
                      </a:cubicBezTo>
                      <a:cubicBezTo>
                        <a:pt x="167293" y="279796"/>
                        <a:pt x="224387" y="260106"/>
                        <a:pt x="296172" y="240885"/>
                      </a:cubicBezTo>
                      <a:cubicBezTo>
                        <a:pt x="350012" y="226469"/>
                        <a:pt x="396824" y="216410"/>
                        <a:pt x="417438" y="214420"/>
                      </a:cubicBezTo>
                      <a:close/>
                      <a:moveTo>
                        <a:pt x="604152" y="15808"/>
                      </a:moveTo>
                      <a:cubicBezTo>
                        <a:pt x="566827" y="15808"/>
                        <a:pt x="529503" y="24444"/>
                        <a:pt x="501026" y="41718"/>
                      </a:cubicBezTo>
                      <a:lnTo>
                        <a:pt x="88533" y="291918"/>
                      </a:lnTo>
                      <a:cubicBezTo>
                        <a:pt x="74294" y="300554"/>
                        <a:pt x="63615" y="310532"/>
                        <a:pt x="56495" y="321181"/>
                      </a:cubicBezTo>
                      <a:lnTo>
                        <a:pt x="46849" y="351253"/>
                      </a:lnTo>
                      <a:lnTo>
                        <a:pt x="66056" y="343892"/>
                      </a:lnTo>
                      <a:cubicBezTo>
                        <a:pt x="89134" y="335934"/>
                        <a:pt x="121353" y="326206"/>
                        <a:pt x="157246" y="316595"/>
                      </a:cubicBezTo>
                      <a:cubicBezTo>
                        <a:pt x="229032" y="297374"/>
                        <a:pt x="288326" y="285900"/>
                        <a:pt x="289683" y="290967"/>
                      </a:cubicBezTo>
                      <a:cubicBezTo>
                        <a:pt x="291039" y="296034"/>
                        <a:pt x="233946" y="315724"/>
                        <a:pt x="162160" y="334946"/>
                      </a:cubicBezTo>
                      <a:cubicBezTo>
                        <a:pt x="126267" y="344556"/>
                        <a:pt x="93497" y="352230"/>
                        <a:pt x="69531" y="356868"/>
                      </a:cubicBezTo>
                      <a:lnTo>
                        <a:pt x="43151" y="361052"/>
                      </a:lnTo>
                      <a:lnTo>
                        <a:pt x="48376" y="376996"/>
                      </a:lnTo>
                      <a:lnTo>
                        <a:pt x="54921" y="382849"/>
                      </a:lnTo>
                      <a:lnTo>
                        <a:pt x="56495" y="387757"/>
                      </a:lnTo>
                      <a:cubicBezTo>
                        <a:pt x="63615" y="398406"/>
                        <a:pt x="74294" y="408384"/>
                        <a:pt x="88533" y="417021"/>
                      </a:cubicBezTo>
                      <a:lnTo>
                        <a:pt x="536249" y="688585"/>
                      </a:lnTo>
                      <a:lnTo>
                        <a:pt x="542454" y="690588"/>
                      </a:lnTo>
                      <a:lnTo>
                        <a:pt x="564824" y="704156"/>
                      </a:lnTo>
                      <a:cubicBezTo>
                        <a:pt x="593302" y="721429"/>
                        <a:pt x="630626" y="730066"/>
                        <a:pt x="667950" y="730066"/>
                      </a:cubicBezTo>
                      <a:lnTo>
                        <a:pt x="687167" y="727797"/>
                      </a:lnTo>
                      <a:lnTo>
                        <a:pt x="683835" y="720631"/>
                      </a:lnTo>
                      <a:cubicBezTo>
                        <a:pt x="683835" y="712847"/>
                        <a:pt x="690919" y="706536"/>
                        <a:pt x="699657" y="706536"/>
                      </a:cubicBezTo>
                      <a:cubicBezTo>
                        <a:pt x="708395" y="706536"/>
                        <a:pt x="715479" y="712847"/>
                        <a:pt x="715479" y="720631"/>
                      </a:cubicBezTo>
                      <a:lnTo>
                        <a:pt x="713597" y="724678"/>
                      </a:lnTo>
                      <a:lnTo>
                        <a:pt x="722831" y="723588"/>
                      </a:lnTo>
                      <a:cubicBezTo>
                        <a:pt x="740387" y="719270"/>
                        <a:pt x="756837" y="712793"/>
                        <a:pt x="771076" y="704156"/>
                      </a:cubicBezTo>
                      <a:lnTo>
                        <a:pt x="1183569" y="453956"/>
                      </a:lnTo>
                      <a:lnTo>
                        <a:pt x="1198651" y="440180"/>
                      </a:lnTo>
                      <a:lnTo>
                        <a:pt x="1188089" y="442479"/>
                      </a:lnTo>
                      <a:cubicBezTo>
                        <a:pt x="1164065" y="442479"/>
                        <a:pt x="1144589" y="432244"/>
                        <a:pt x="1144589" y="419619"/>
                      </a:cubicBezTo>
                      <a:cubicBezTo>
                        <a:pt x="1144589" y="413307"/>
                        <a:pt x="1149458" y="407592"/>
                        <a:pt x="1157330" y="403455"/>
                      </a:cubicBezTo>
                      <a:lnTo>
                        <a:pt x="1168452" y="401034"/>
                      </a:lnTo>
                      <a:lnTo>
                        <a:pt x="1161327" y="391995"/>
                      </a:lnTo>
                      <a:cubicBezTo>
                        <a:pt x="1161327" y="379370"/>
                        <a:pt x="1180803" y="369135"/>
                        <a:pt x="1204827" y="369135"/>
                      </a:cubicBezTo>
                      <a:lnTo>
                        <a:pt x="1225659" y="373670"/>
                      </a:lnTo>
                      <a:lnTo>
                        <a:pt x="1218490" y="367107"/>
                      </a:lnTo>
                      <a:lnTo>
                        <a:pt x="1215606" y="358117"/>
                      </a:lnTo>
                      <a:cubicBezTo>
                        <a:pt x="1208486" y="347468"/>
                        <a:pt x="1197807" y="337490"/>
                        <a:pt x="1183569" y="328853"/>
                      </a:cubicBezTo>
                      <a:lnTo>
                        <a:pt x="735852" y="57289"/>
                      </a:lnTo>
                      <a:lnTo>
                        <a:pt x="727207" y="53807"/>
                      </a:lnTo>
                      <a:lnTo>
                        <a:pt x="707277" y="41718"/>
                      </a:lnTo>
                      <a:cubicBezTo>
                        <a:pt x="678800" y="24444"/>
                        <a:pt x="641476" y="15808"/>
                        <a:pt x="604152" y="15808"/>
                      </a:cubicBezTo>
                      <a:close/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75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9" name="グループ化 558">
                <a:extLst>
                  <a:ext uri="{FF2B5EF4-FFF2-40B4-BE49-F238E27FC236}">
                    <a16:creationId xmlns:a16="http://schemas.microsoft.com/office/drawing/2014/main" id="{FBF8655C-277D-4DBB-BD01-D2944CFE5D25}"/>
                  </a:ext>
                </a:extLst>
              </p:cNvPr>
              <p:cNvGrpSpPr/>
              <p:nvPr/>
            </p:nvGrpSpPr>
            <p:grpSpPr>
              <a:xfrm>
                <a:off x="546516" y="3035249"/>
                <a:ext cx="321255" cy="300783"/>
                <a:chOff x="497895" y="1977132"/>
                <a:chExt cx="1273660" cy="1378001"/>
              </a:xfrm>
            </p:grpSpPr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E7DE24FB-75B7-4B39-8189-DBBCD4CDC362}"/>
                    </a:ext>
                  </a:extLst>
                </p:cNvPr>
                <p:cNvSpPr/>
                <p:nvPr/>
              </p:nvSpPr>
              <p:spPr>
                <a:xfrm>
                  <a:off x="497895" y="1977133"/>
                  <a:ext cx="1271746" cy="1378000"/>
                </a:xfrm>
                <a:custGeom>
                  <a:avLst/>
                  <a:gdLst>
                    <a:gd name="connsiteX0" fmla="*/ 616429 w 1271746"/>
                    <a:gd name="connsiteY0" fmla="*/ 0 h 1378000"/>
                    <a:gd name="connsiteX1" fmla="*/ 730285 w 1271746"/>
                    <a:gd name="connsiteY1" fmla="*/ 28606 h 1378000"/>
                    <a:gd name="connsiteX2" fmla="*/ 1224585 w 1271746"/>
                    <a:gd name="connsiteY2" fmla="*/ 328426 h 1378000"/>
                    <a:gd name="connsiteX3" fmla="*/ 1259956 w 1271746"/>
                    <a:gd name="connsiteY3" fmla="*/ 360735 h 1378000"/>
                    <a:gd name="connsiteX4" fmla="*/ 1271327 w 1271746"/>
                    <a:gd name="connsiteY4" fmla="*/ 396180 h 1378000"/>
                    <a:gd name="connsiteX5" fmla="*/ 1271745 w 1271746"/>
                    <a:gd name="connsiteY5" fmla="*/ 396180 h 1378000"/>
                    <a:gd name="connsiteX6" fmla="*/ 1271745 w 1271746"/>
                    <a:gd name="connsiteY6" fmla="*/ 397485 h 1378000"/>
                    <a:gd name="connsiteX7" fmla="*/ 1271746 w 1271746"/>
                    <a:gd name="connsiteY7" fmla="*/ 397487 h 1378000"/>
                    <a:gd name="connsiteX8" fmla="*/ 1271745 w 1271746"/>
                    <a:gd name="connsiteY8" fmla="*/ 397489 h 1378000"/>
                    <a:gd name="connsiteX9" fmla="*/ 1271745 w 1271746"/>
                    <a:gd name="connsiteY9" fmla="*/ 1004100 h 1378000"/>
                    <a:gd name="connsiteX10" fmla="*/ 1271746 w 1271746"/>
                    <a:gd name="connsiteY10" fmla="*/ 1004102 h 1378000"/>
                    <a:gd name="connsiteX11" fmla="*/ 1271745 w 1271746"/>
                    <a:gd name="connsiteY11" fmla="*/ 1004104 h 1378000"/>
                    <a:gd name="connsiteX12" fmla="*/ 1271745 w 1271746"/>
                    <a:gd name="connsiteY12" fmla="*/ 1011235 h 1378000"/>
                    <a:gd name="connsiteX13" fmla="*/ 1269457 w 1271746"/>
                    <a:gd name="connsiteY13" fmla="*/ 1011235 h 1378000"/>
                    <a:gd name="connsiteX14" fmla="*/ 1259956 w 1271746"/>
                    <a:gd name="connsiteY14" fmla="*/ 1040854 h 1378000"/>
                    <a:gd name="connsiteX15" fmla="*/ 1224585 w 1271746"/>
                    <a:gd name="connsiteY15" fmla="*/ 1073162 h 1378000"/>
                    <a:gd name="connsiteX16" fmla="*/ 769173 w 1271746"/>
                    <a:gd name="connsiteY16" fmla="*/ 1349395 h 1378000"/>
                    <a:gd name="connsiteX17" fmla="*/ 541461 w 1271746"/>
                    <a:gd name="connsiteY17" fmla="*/ 1349395 h 1378000"/>
                    <a:gd name="connsiteX18" fmla="*/ 47161 w 1271746"/>
                    <a:gd name="connsiteY18" fmla="*/ 1049574 h 1378000"/>
                    <a:gd name="connsiteX19" fmla="*/ 11790 w 1271746"/>
                    <a:gd name="connsiteY19" fmla="*/ 1017266 h 1378000"/>
                    <a:gd name="connsiteX20" fmla="*/ 4564 w 1271746"/>
                    <a:gd name="connsiteY20" fmla="*/ 994739 h 1378000"/>
                    <a:gd name="connsiteX21" fmla="*/ 1 w 1271746"/>
                    <a:gd name="connsiteY21" fmla="*/ 994739 h 1378000"/>
                    <a:gd name="connsiteX22" fmla="*/ 1 w 1271746"/>
                    <a:gd name="connsiteY22" fmla="*/ 980516 h 1378000"/>
                    <a:gd name="connsiteX23" fmla="*/ 0 w 1271746"/>
                    <a:gd name="connsiteY23" fmla="*/ 980514 h 1378000"/>
                    <a:gd name="connsiteX24" fmla="*/ 1 w 1271746"/>
                    <a:gd name="connsiteY24" fmla="*/ 980512 h 1378000"/>
                    <a:gd name="connsiteX25" fmla="*/ 1 w 1271746"/>
                    <a:gd name="connsiteY25" fmla="*/ 379684 h 1378000"/>
                    <a:gd name="connsiteX26" fmla="*/ 1856 w 1271746"/>
                    <a:gd name="connsiteY26" fmla="*/ 379684 h 1378000"/>
                    <a:gd name="connsiteX27" fmla="*/ 0 w 1271746"/>
                    <a:gd name="connsiteY27" fmla="*/ 373899 h 1378000"/>
                    <a:gd name="connsiteX28" fmla="*/ 47161 w 1271746"/>
                    <a:gd name="connsiteY28" fmla="*/ 304839 h 1378000"/>
                    <a:gd name="connsiteX29" fmla="*/ 502573 w 1271746"/>
                    <a:gd name="connsiteY29" fmla="*/ 28606 h 1378000"/>
                    <a:gd name="connsiteX30" fmla="*/ 616429 w 1271746"/>
                    <a:gd name="connsiteY3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271746" h="1378000"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ED7D31">
                        <a:lumMod val="75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0"/>
                </a:gradFill>
                <a:ln w="254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51FCC5E8-E4C6-44E2-9E93-C984BB8594AA}"/>
                    </a:ext>
                  </a:extLst>
                </p:cNvPr>
                <p:cNvSpPr/>
                <p:nvPr/>
              </p:nvSpPr>
              <p:spPr>
                <a:xfrm>
                  <a:off x="499809" y="1977132"/>
                  <a:ext cx="1271746" cy="1378000"/>
                </a:xfrm>
                <a:custGeom>
                  <a:avLst/>
                  <a:gdLst>
                    <a:gd name="connsiteX0" fmla="*/ 1173613 w 1271746"/>
                    <a:gd name="connsiteY0" fmla="*/ 1000781 h 1378000"/>
                    <a:gd name="connsiteX1" fmla="*/ 1210322 w 1271746"/>
                    <a:gd name="connsiteY1" fmla="*/ 1026591 h 1378000"/>
                    <a:gd name="connsiteX2" fmla="*/ 1173613 w 1271746"/>
                    <a:gd name="connsiteY2" fmla="*/ 1052401 h 1378000"/>
                    <a:gd name="connsiteX3" fmla="*/ 1136904 w 1271746"/>
                    <a:gd name="connsiteY3" fmla="*/ 1026591 h 1378000"/>
                    <a:gd name="connsiteX4" fmla="*/ 1173613 w 1271746"/>
                    <a:gd name="connsiteY4" fmla="*/ 1000781 h 1378000"/>
                    <a:gd name="connsiteX5" fmla="*/ 99428 w 1271746"/>
                    <a:gd name="connsiteY5" fmla="*/ 955983 h 1378000"/>
                    <a:gd name="connsiteX6" fmla="*/ 133515 w 1271746"/>
                    <a:gd name="connsiteY6" fmla="*/ 977998 h 1378000"/>
                    <a:gd name="connsiteX7" fmla="*/ 99428 w 1271746"/>
                    <a:gd name="connsiteY7" fmla="*/ 1000013 h 1378000"/>
                    <a:gd name="connsiteX8" fmla="*/ 65341 w 1271746"/>
                    <a:gd name="connsiteY8" fmla="*/ 977998 h 1378000"/>
                    <a:gd name="connsiteX9" fmla="*/ 99428 w 1271746"/>
                    <a:gd name="connsiteY9" fmla="*/ 955983 h 1378000"/>
                    <a:gd name="connsiteX10" fmla="*/ 1168842 w 1271746"/>
                    <a:gd name="connsiteY10" fmla="*/ 938375 h 1378000"/>
                    <a:gd name="connsiteX11" fmla="*/ 1197230 w 1271746"/>
                    <a:gd name="connsiteY11" fmla="*/ 955799 h 1378000"/>
                    <a:gd name="connsiteX12" fmla="*/ 1168842 w 1271746"/>
                    <a:gd name="connsiteY12" fmla="*/ 973223 h 1378000"/>
                    <a:gd name="connsiteX13" fmla="*/ 1140454 w 1271746"/>
                    <a:gd name="connsiteY13" fmla="*/ 955799 h 1378000"/>
                    <a:gd name="connsiteX14" fmla="*/ 1168842 w 1271746"/>
                    <a:gd name="connsiteY14" fmla="*/ 938375 h 1378000"/>
                    <a:gd name="connsiteX15" fmla="*/ 525938 w 1271746"/>
                    <a:gd name="connsiteY15" fmla="*/ 899768 h 1378000"/>
                    <a:gd name="connsiteX16" fmla="*/ 558923 w 1271746"/>
                    <a:gd name="connsiteY16" fmla="*/ 916251 h 1378000"/>
                    <a:gd name="connsiteX17" fmla="*/ 550518 w 1271746"/>
                    <a:gd name="connsiteY17" fmla="*/ 952154 h 1378000"/>
                    <a:gd name="connsiteX18" fmla="*/ 517533 w 1271746"/>
                    <a:gd name="connsiteY18" fmla="*/ 935671 h 1378000"/>
                    <a:gd name="connsiteX19" fmla="*/ 525938 w 1271746"/>
                    <a:gd name="connsiteY19" fmla="*/ 899768 h 1378000"/>
                    <a:gd name="connsiteX20" fmla="*/ 1169918 w 1271746"/>
                    <a:gd name="connsiteY20" fmla="*/ 866081 h 1378000"/>
                    <a:gd name="connsiteX21" fmla="*/ 1186957 w 1271746"/>
                    <a:gd name="connsiteY21" fmla="*/ 882605 h 1378000"/>
                    <a:gd name="connsiteX22" fmla="*/ 1169918 w 1271746"/>
                    <a:gd name="connsiteY22" fmla="*/ 899129 h 1378000"/>
                    <a:gd name="connsiteX23" fmla="*/ 1152879 w 1271746"/>
                    <a:gd name="connsiteY23" fmla="*/ 882605 h 1378000"/>
                    <a:gd name="connsiteX24" fmla="*/ 1169918 w 1271746"/>
                    <a:gd name="connsiteY24" fmla="*/ 866081 h 1378000"/>
                    <a:gd name="connsiteX25" fmla="*/ 663035 w 1271746"/>
                    <a:gd name="connsiteY25" fmla="*/ 775593 h 1378000"/>
                    <a:gd name="connsiteX26" fmla="*/ 710660 w 1271746"/>
                    <a:gd name="connsiteY26" fmla="*/ 882749 h 1378000"/>
                    <a:gd name="connsiteX27" fmla="*/ 667797 w 1271746"/>
                    <a:gd name="connsiteY27" fmla="*/ 977999 h 1378000"/>
                    <a:gd name="connsiteX28" fmla="*/ 684466 w 1271746"/>
                    <a:gd name="connsiteY28" fmla="*/ 1135162 h 1378000"/>
                    <a:gd name="connsiteX29" fmla="*/ 660654 w 1271746"/>
                    <a:gd name="connsiteY29" fmla="*/ 1220887 h 1378000"/>
                    <a:gd name="connsiteX30" fmla="*/ 679704 w 1271746"/>
                    <a:gd name="connsiteY30" fmla="*/ 1335187 h 1378000"/>
                    <a:gd name="connsiteX31" fmla="*/ 655891 w 1271746"/>
                    <a:gd name="connsiteY31" fmla="*/ 1304231 h 1378000"/>
                    <a:gd name="connsiteX32" fmla="*/ 639222 w 1271746"/>
                    <a:gd name="connsiteY32" fmla="*/ 1211362 h 1378000"/>
                    <a:gd name="connsiteX33" fmla="*/ 660654 w 1271746"/>
                    <a:gd name="connsiteY33" fmla="*/ 1175643 h 1378000"/>
                    <a:gd name="connsiteX34" fmla="*/ 665416 w 1271746"/>
                    <a:gd name="connsiteY34" fmla="*/ 1123256 h 1378000"/>
                    <a:gd name="connsiteX35" fmla="*/ 653510 w 1271746"/>
                    <a:gd name="connsiteY35" fmla="*/ 980381 h 1378000"/>
                    <a:gd name="connsiteX36" fmla="*/ 682085 w 1271746"/>
                    <a:gd name="connsiteY36" fmla="*/ 875606 h 1378000"/>
                    <a:gd name="connsiteX37" fmla="*/ 663035 w 1271746"/>
                    <a:gd name="connsiteY37" fmla="*/ 775593 h 1378000"/>
                    <a:gd name="connsiteX38" fmla="*/ 478536 w 1271746"/>
                    <a:gd name="connsiteY38" fmla="*/ 730087 h 1378000"/>
                    <a:gd name="connsiteX39" fmla="*/ 531433 w 1271746"/>
                    <a:gd name="connsiteY39" fmla="*/ 775255 h 1378000"/>
                    <a:gd name="connsiteX40" fmla="*/ 518097 w 1271746"/>
                    <a:gd name="connsiteY40" fmla="*/ 857467 h 1378000"/>
                    <a:gd name="connsiteX41" fmla="*/ 446345 w 1271746"/>
                    <a:gd name="connsiteY41" fmla="*/ 815178 h 1378000"/>
                    <a:gd name="connsiteX42" fmla="*/ 459681 w 1271746"/>
                    <a:gd name="connsiteY42" fmla="*/ 732965 h 1378000"/>
                    <a:gd name="connsiteX43" fmla="*/ 478536 w 1271746"/>
                    <a:gd name="connsiteY43" fmla="*/ 730087 h 1378000"/>
                    <a:gd name="connsiteX44" fmla="*/ 222669 w 1271746"/>
                    <a:gd name="connsiteY44" fmla="*/ 465323 h 1378000"/>
                    <a:gd name="connsiteX45" fmla="*/ 240713 w 1271746"/>
                    <a:gd name="connsiteY45" fmla="*/ 471622 h 1378000"/>
                    <a:gd name="connsiteX46" fmla="*/ 222669 w 1271746"/>
                    <a:gd name="connsiteY46" fmla="*/ 477921 h 1378000"/>
                    <a:gd name="connsiteX47" fmla="*/ 204625 w 1271746"/>
                    <a:gd name="connsiteY47" fmla="*/ 471622 h 1378000"/>
                    <a:gd name="connsiteX48" fmla="*/ 222669 w 1271746"/>
                    <a:gd name="connsiteY48" fmla="*/ 465323 h 1378000"/>
                    <a:gd name="connsiteX49" fmla="*/ 508735 w 1271746"/>
                    <a:gd name="connsiteY49" fmla="*/ 414712 h 1378000"/>
                    <a:gd name="connsiteX50" fmla="*/ 532068 w 1271746"/>
                    <a:gd name="connsiteY50" fmla="*/ 424043 h 1378000"/>
                    <a:gd name="connsiteX51" fmla="*/ 508735 w 1271746"/>
                    <a:gd name="connsiteY51" fmla="*/ 433374 h 1378000"/>
                    <a:gd name="connsiteX52" fmla="*/ 485402 w 1271746"/>
                    <a:gd name="connsiteY52" fmla="*/ 424043 h 1378000"/>
                    <a:gd name="connsiteX53" fmla="*/ 508735 w 1271746"/>
                    <a:gd name="connsiteY53" fmla="*/ 414712 h 1378000"/>
                    <a:gd name="connsiteX54" fmla="*/ 33896 w 1271746"/>
                    <a:gd name="connsiteY54" fmla="*/ 394934 h 1378000"/>
                    <a:gd name="connsiteX55" fmla="*/ 33896 w 1271746"/>
                    <a:gd name="connsiteY55" fmla="*/ 870982 h 1378000"/>
                    <a:gd name="connsiteX56" fmla="*/ 47075 w 1271746"/>
                    <a:gd name="connsiteY56" fmla="*/ 867904 h 1378000"/>
                    <a:gd name="connsiteX57" fmla="*/ 73436 w 1271746"/>
                    <a:gd name="connsiteY57" fmla="*/ 882766 h 1378000"/>
                    <a:gd name="connsiteX58" fmla="*/ 47075 w 1271746"/>
                    <a:gd name="connsiteY58" fmla="*/ 897628 h 1378000"/>
                    <a:gd name="connsiteX59" fmla="*/ 33896 w 1271746"/>
                    <a:gd name="connsiteY59" fmla="*/ 894550 h 1378000"/>
                    <a:gd name="connsiteX60" fmla="*/ 33896 w 1271746"/>
                    <a:gd name="connsiteY60" fmla="*/ 961427 h 1378000"/>
                    <a:gd name="connsiteX61" fmla="*/ 26766 w 1271746"/>
                    <a:gd name="connsiteY61" fmla="*/ 983654 h 1378000"/>
                    <a:gd name="connsiteX62" fmla="*/ 58552 w 1271746"/>
                    <a:gd name="connsiteY62" fmla="*/ 1030200 h 1378000"/>
                    <a:gd name="connsiteX63" fmla="*/ 391712 w 1271746"/>
                    <a:gd name="connsiteY63" fmla="*/ 1232279 h 1378000"/>
                    <a:gd name="connsiteX64" fmla="*/ 427613 w 1271746"/>
                    <a:gd name="connsiteY64" fmla="*/ 1246739 h 1378000"/>
                    <a:gd name="connsiteX65" fmla="*/ 433374 w 1271746"/>
                    <a:gd name="connsiteY65" fmla="*/ 1247419 h 1378000"/>
                    <a:gd name="connsiteX66" fmla="*/ 547577 w 1271746"/>
                    <a:gd name="connsiteY66" fmla="*/ 1316836 h 1378000"/>
                    <a:gd name="connsiteX67" fmla="*/ 570707 w 1271746"/>
                    <a:gd name="connsiteY67" fmla="*/ 1326172 h 1378000"/>
                    <a:gd name="connsiteX68" fmla="*/ 596499 w 1271746"/>
                    <a:gd name="connsiteY68" fmla="*/ 1341816 h 1378000"/>
                    <a:gd name="connsiteX69" fmla="*/ 749977 w 1271746"/>
                    <a:gd name="connsiteY69" fmla="*/ 1341816 h 1378000"/>
                    <a:gd name="connsiteX70" fmla="*/ 1056926 w 1271746"/>
                    <a:gd name="connsiteY70" fmla="*/ 1155635 h 1378000"/>
                    <a:gd name="connsiteX71" fmla="*/ 1070878 w 1271746"/>
                    <a:gd name="connsiteY71" fmla="*/ 1142891 h 1378000"/>
                    <a:gd name="connsiteX72" fmla="*/ 1224585 w 1271746"/>
                    <a:gd name="connsiteY72" fmla="*/ 1049660 h 1378000"/>
                    <a:gd name="connsiteX73" fmla="*/ 1241933 w 1271746"/>
                    <a:gd name="connsiteY73" fmla="*/ 997763 h 1378000"/>
                    <a:gd name="connsiteX74" fmla="*/ 1239289 w 1271746"/>
                    <a:gd name="connsiteY74" fmla="*/ 995348 h 1378000"/>
                    <a:gd name="connsiteX75" fmla="*/ 1240394 w 1271746"/>
                    <a:gd name="connsiteY75" fmla="*/ 995348 h 1378000"/>
                    <a:gd name="connsiteX76" fmla="*/ 1240394 w 1271746"/>
                    <a:gd name="connsiteY76" fmla="*/ 988568 h 1378000"/>
                    <a:gd name="connsiteX77" fmla="*/ 1240395 w 1271746"/>
                    <a:gd name="connsiteY77" fmla="*/ 988567 h 1378000"/>
                    <a:gd name="connsiteX78" fmla="*/ 1240394 w 1271746"/>
                    <a:gd name="connsiteY78" fmla="*/ 988565 h 1378000"/>
                    <a:gd name="connsiteX79" fmla="*/ 1240394 w 1271746"/>
                    <a:gd name="connsiteY79" fmla="*/ 416215 h 1378000"/>
                    <a:gd name="connsiteX80" fmla="*/ 1235442 w 1271746"/>
                    <a:gd name="connsiteY80" fmla="*/ 431362 h 1378000"/>
                    <a:gd name="connsiteX81" fmla="*/ 1201532 w 1271746"/>
                    <a:gd name="connsiteY81" fmla="*/ 461754 h 1378000"/>
                    <a:gd name="connsiteX82" fmla="*/ 764938 w 1271746"/>
                    <a:gd name="connsiteY82" fmla="*/ 721609 h 1378000"/>
                    <a:gd name="connsiteX83" fmla="*/ 546634 w 1271746"/>
                    <a:gd name="connsiteY83" fmla="*/ 721609 h 1378000"/>
                    <a:gd name="connsiteX84" fmla="*/ 72758 w 1271746"/>
                    <a:gd name="connsiteY84" fmla="*/ 439565 h 1378000"/>
                    <a:gd name="connsiteX85" fmla="*/ 38848 w 1271746"/>
                    <a:gd name="connsiteY85" fmla="*/ 409173 h 1378000"/>
                    <a:gd name="connsiteX86" fmla="*/ 34193 w 1271746"/>
                    <a:gd name="connsiteY86" fmla="*/ 394934 h 1378000"/>
                    <a:gd name="connsiteX87" fmla="*/ 506386 w 1271746"/>
                    <a:gd name="connsiteY87" fmla="*/ 366018 h 1378000"/>
                    <a:gd name="connsiteX88" fmla="*/ 517216 w 1271746"/>
                    <a:gd name="connsiteY88" fmla="*/ 371992 h 1378000"/>
                    <a:gd name="connsiteX89" fmla="*/ 506386 w 1271746"/>
                    <a:gd name="connsiteY89" fmla="*/ 377966 h 1378000"/>
                    <a:gd name="connsiteX90" fmla="*/ 495556 w 1271746"/>
                    <a:gd name="connsiteY90" fmla="*/ 371992 h 1378000"/>
                    <a:gd name="connsiteX91" fmla="*/ 506386 w 1271746"/>
                    <a:gd name="connsiteY91" fmla="*/ 366018 h 1378000"/>
                    <a:gd name="connsiteX92" fmla="*/ 417438 w 1271746"/>
                    <a:gd name="connsiteY92" fmla="*/ 214420 h 1378000"/>
                    <a:gd name="connsiteX93" fmla="*/ 428609 w 1271746"/>
                    <a:gd name="connsiteY93" fmla="*/ 215256 h 1378000"/>
                    <a:gd name="connsiteX94" fmla="*/ 301086 w 1271746"/>
                    <a:gd name="connsiteY94" fmla="*/ 259235 h 1378000"/>
                    <a:gd name="connsiteX95" fmla="*/ 168649 w 1271746"/>
                    <a:gd name="connsiteY95" fmla="*/ 284863 h 1378000"/>
                    <a:gd name="connsiteX96" fmla="*/ 296172 w 1271746"/>
                    <a:gd name="connsiteY96" fmla="*/ 240885 h 1378000"/>
                    <a:gd name="connsiteX97" fmla="*/ 417438 w 1271746"/>
                    <a:gd name="connsiteY97" fmla="*/ 214420 h 1378000"/>
                    <a:gd name="connsiteX98" fmla="*/ 604152 w 1271746"/>
                    <a:gd name="connsiteY98" fmla="*/ 15808 h 1378000"/>
                    <a:gd name="connsiteX99" fmla="*/ 501026 w 1271746"/>
                    <a:gd name="connsiteY99" fmla="*/ 41718 h 1378000"/>
                    <a:gd name="connsiteX100" fmla="*/ 88533 w 1271746"/>
                    <a:gd name="connsiteY100" fmla="*/ 291918 h 1378000"/>
                    <a:gd name="connsiteX101" fmla="*/ 56495 w 1271746"/>
                    <a:gd name="connsiteY101" fmla="*/ 321181 h 1378000"/>
                    <a:gd name="connsiteX102" fmla="*/ 46849 w 1271746"/>
                    <a:gd name="connsiteY102" fmla="*/ 351253 h 1378000"/>
                    <a:gd name="connsiteX103" fmla="*/ 66056 w 1271746"/>
                    <a:gd name="connsiteY103" fmla="*/ 343892 h 1378000"/>
                    <a:gd name="connsiteX104" fmla="*/ 157246 w 1271746"/>
                    <a:gd name="connsiteY104" fmla="*/ 316595 h 1378000"/>
                    <a:gd name="connsiteX105" fmla="*/ 289683 w 1271746"/>
                    <a:gd name="connsiteY105" fmla="*/ 290967 h 1378000"/>
                    <a:gd name="connsiteX106" fmla="*/ 162160 w 1271746"/>
                    <a:gd name="connsiteY106" fmla="*/ 334946 h 1378000"/>
                    <a:gd name="connsiteX107" fmla="*/ 69531 w 1271746"/>
                    <a:gd name="connsiteY107" fmla="*/ 356868 h 1378000"/>
                    <a:gd name="connsiteX108" fmla="*/ 43151 w 1271746"/>
                    <a:gd name="connsiteY108" fmla="*/ 361052 h 1378000"/>
                    <a:gd name="connsiteX109" fmla="*/ 48376 w 1271746"/>
                    <a:gd name="connsiteY109" fmla="*/ 376996 h 1378000"/>
                    <a:gd name="connsiteX110" fmla="*/ 54921 w 1271746"/>
                    <a:gd name="connsiteY110" fmla="*/ 382849 h 1378000"/>
                    <a:gd name="connsiteX111" fmla="*/ 56495 w 1271746"/>
                    <a:gd name="connsiteY111" fmla="*/ 387757 h 1378000"/>
                    <a:gd name="connsiteX112" fmla="*/ 88533 w 1271746"/>
                    <a:gd name="connsiteY112" fmla="*/ 417021 h 1378000"/>
                    <a:gd name="connsiteX113" fmla="*/ 536249 w 1271746"/>
                    <a:gd name="connsiteY113" fmla="*/ 688585 h 1378000"/>
                    <a:gd name="connsiteX114" fmla="*/ 542454 w 1271746"/>
                    <a:gd name="connsiteY114" fmla="*/ 690588 h 1378000"/>
                    <a:gd name="connsiteX115" fmla="*/ 564824 w 1271746"/>
                    <a:gd name="connsiteY115" fmla="*/ 704156 h 1378000"/>
                    <a:gd name="connsiteX116" fmla="*/ 667950 w 1271746"/>
                    <a:gd name="connsiteY116" fmla="*/ 730066 h 1378000"/>
                    <a:gd name="connsiteX117" fmla="*/ 687167 w 1271746"/>
                    <a:gd name="connsiteY117" fmla="*/ 727797 h 1378000"/>
                    <a:gd name="connsiteX118" fmla="*/ 683835 w 1271746"/>
                    <a:gd name="connsiteY118" fmla="*/ 720631 h 1378000"/>
                    <a:gd name="connsiteX119" fmla="*/ 699657 w 1271746"/>
                    <a:gd name="connsiteY119" fmla="*/ 706536 h 1378000"/>
                    <a:gd name="connsiteX120" fmla="*/ 715479 w 1271746"/>
                    <a:gd name="connsiteY120" fmla="*/ 720631 h 1378000"/>
                    <a:gd name="connsiteX121" fmla="*/ 713597 w 1271746"/>
                    <a:gd name="connsiteY121" fmla="*/ 724678 h 1378000"/>
                    <a:gd name="connsiteX122" fmla="*/ 722831 w 1271746"/>
                    <a:gd name="connsiteY122" fmla="*/ 723588 h 1378000"/>
                    <a:gd name="connsiteX123" fmla="*/ 771076 w 1271746"/>
                    <a:gd name="connsiteY123" fmla="*/ 704156 h 1378000"/>
                    <a:gd name="connsiteX124" fmla="*/ 1183569 w 1271746"/>
                    <a:gd name="connsiteY124" fmla="*/ 453956 h 1378000"/>
                    <a:gd name="connsiteX125" fmla="*/ 1198651 w 1271746"/>
                    <a:gd name="connsiteY125" fmla="*/ 440180 h 1378000"/>
                    <a:gd name="connsiteX126" fmla="*/ 1188089 w 1271746"/>
                    <a:gd name="connsiteY126" fmla="*/ 442479 h 1378000"/>
                    <a:gd name="connsiteX127" fmla="*/ 1144589 w 1271746"/>
                    <a:gd name="connsiteY127" fmla="*/ 419619 h 1378000"/>
                    <a:gd name="connsiteX128" fmla="*/ 1157330 w 1271746"/>
                    <a:gd name="connsiteY128" fmla="*/ 403455 h 1378000"/>
                    <a:gd name="connsiteX129" fmla="*/ 1168452 w 1271746"/>
                    <a:gd name="connsiteY129" fmla="*/ 401034 h 1378000"/>
                    <a:gd name="connsiteX130" fmla="*/ 1161327 w 1271746"/>
                    <a:gd name="connsiteY130" fmla="*/ 391995 h 1378000"/>
                    <a:gd name="connsiteX131" fmla="*/ 1204827 w 1271746"/>
                    <a:gd name="connsiteY131" fmla="*/ 369135 h 1378000"/>
                    <a:gd name="connsiteX132" fmla="*/ 1225659 w 1271746"/>
                    <a:gd name="connsiteY132" fmla="*/ 373670 h 1378000"/>
                    <a:gd name="connsiteX133" fmla="*/ 1218490 w 1271746"/>
                    <a:gd name="connsiteY133" fmla="*/ 367107 h 1378000"/>
                    <a:gd name="connsiteX134" fmla="*/ 1215606 w 1271746"/>
                    <a:gd name="connsiteY134" fmla="*/ 358117 h 1378000"/>
                    <a:gd name="connsiteX135" fmla="*/ 1183569 w 1271746"/>
                    <a:gd name="connsiteY135" fmla="*/ 328853 h 1378000"/>
                    <a:gd name="connsiteX136" fmla="*/ 735852 w 1271746"/>
                    <a:gd name="connsiteY136" fmla="*/ 57289 h 1378000"/>
                    <a:gd name="connsiteX137" fmla="*/ 727207 w 1271746"/>
                    <a:gd name="connsiteY137" fmla="*/ 53807 h 1378000"/>
                    <a:gd name="connsiteX138" fmla="*/ 707277 w 1271746"/>
                    <a:gd name="connsiteY138" fmla="*/ 41718 h 1378000"/>
                    <a:gd name="connsiteX139" fmla="*/ 604152 w 1271746"/>
                    <a:gd name="connsiteY139" fmla="*/ 15808 h 1378000"/>
                    <a:gd name="connsiteX140" fmla="*/ 616429 w 1271746"/>
                    <a:gd name="connsiteY140" fmla="*/ 0 h 1378000"/>
                    <a:gd name="connsiteX141" fmla="*/ 730285 w 1271746"/>
                    <a:gd name="connsiteY141" fmla="*/ 28606 h 1378000"/>
                    <a:gd name="connsiteX142" fmla="*/ 1224585 w 1271746"/>
                    <a:gd name="connsiteY142" fmla="*/ 328426 h 1378000"/>
                    <a:gd name="connsiteX143" fmla="*/ 1259956 w 1271746"/>
                    <a:gd name="connsiteY143" fmla="*/ 360735 h 1378000"/>
                    <a:gd name="connsiteX144" fmla="*/ 1271327 w 1271746"/>
                    <a:gd name="connsiteY144" fmla="*/ 396180 h 1378000"/>
                    <a:gd name="connsiteX145" fmla="*/ 1271745 w 1271746"/>
                    <a:gd name="connsiteY145" fmla="*/ 396180 h 1378000"/>
                    <a:gd name="connsiteX146" fmla="*/ 1271745 w 1271746"/>
                    <a:gd name="connsiteY146" fmla="*/ 397485 h 1378000"/>
                    <a:gd name="connsiteX147" fmla="*/ 1271746 w 1271746"/>
                    <a:gd name="connsiteY147" fmla="*/ 397487 h 1378000"/>
                    <a:gd name="connsiteX148" fmla="*/ 1271745 w 1271746"/>
                    <a:gd name="connsiteY148" fmla="*/ 397489 h 1378000"/>
                    <a:gd name="connsiteX149" fmla="*/ 1271745 w 1271746"/>
                    <a:gd name="connsiteY149" fmla="*/ 1004100 h 1378000"/>
                    <a:gd name="connsiteX150" fmla="*/ 1271746 w 1271746"/>
                    <a:gd name="connsiteY150" fmla="*/ 1004102 h 1378000"/>
                    <a:gd name="connsiteX151" fmla="*/ 1271745 w 1271746"/>
                    <a:gd name="connsiteY151" fmla="*/ 1004104 h 1378000"/>
                    <a:gd name="connsiteX152" fmla="*/ 1271745 w 1271746"/>
                    <a:gd name="connsiteY152" fmla="*/ 1011235 h 1378000"/>
                    <a:gd name="connsiteX153" fmla="*/ 1269457 w 1271746"/>
                    <a:gd name="connsiteY153" fmla="*/ 1011235 h 1378000"/>
                    <a:gd name="connsiteX154" fmla="*/ 1259956 w 1271746"/>
                    <a:gd name="connsiteY154" fmla="*/ 1040854 h 1378000"/>
                    <a:gd name="connsiteX155" fmla="*/ 1224585 w 1271746"/>
                    <a:gd name="connsiteY155" fmla="*/ 1073162 h 1378000"/>
                    <a:gd name="connsiteX156" fmla="*/ 769173 w 1271746"/>
                    <a:gd name="connsiteY156" fmla="*/ 1349395 h 1378000"/>
                    <a:gd name="connsiteX157" fmla="*/ 541461 w 1271746"/>
                    <a:gd name="connsiteY157" fmla="*/ 1349395 h 1378000"/>
                    <a:gd name="connsiteX158" fmla="*/ 47161 w 1271746"/>
                    <a:gd name="connsiteY158" fmla="*/ 1049574 h 1378000"/>
                    <a:gd name="connsiteX159" fmla="*/ 11790 w 1271746"/>
                    <a:gd name="connsiteY159" fmla="*/ 1017266 h 1378000"/>
                    <a:gd name="connsiteX160" fmla="*/ 4564 w 1271746"/>
                    <a:gd name="connsiteY160" fmla="*/ 994739 h 1378000"/>
                    <a:gd name="connsiteX161" fmla="*/ 1 w 1271746"/>
                    <a:gd name="connsiteY161" fmla="*/ 994739 h 1378000"/>
                    <a:gd name="connsiteX162" fmla="*/ 1 w 1271746"/>
                    <a:gd name="connsiteY162" fmla="*/ 980516 h 1378000"/>
                    <a:gd name="connsiteX163" fmla="*/ 0 w 1271746"/>
                    <a:gd name="connsiteY163" fmla="*/ 980514 h 1378000"/>
                    <a:gd name="connsiteX164" fmla="*/ 1 w 1271746"/>
                    <a:gd name="connsiteY164" fmla="*/ 980512 h 1378000"/>
                    <a:gd name="connsiteX165" fmla="*/ 1 w 1271746"/>
                    <a:gd name="connsiteY165" fmla="*/ 379684 h 1378000"/>
                    <a:gd name="connsiteX166" fmla="*/ 1856 w 1271746"/>
                    <a:gd name="connsiteY166" fmla="*/ 379684 h 1378000"/>
                    <a:gd name="connsiteX167" fmla="*/ 0 w 1271746"/>
                    <a:gd name="connsiteY167" fmla="*/ 373899 h 1378000"/>
                    <a:gd name="connsiteX168" fmla="*/ 47161 w 1271746"/>
                    <a:gd name="connsiteY168" fmla="*/ 304839 h 1378000"/>
                    <a:gd name="connsiteX169" fmla="*/ 502573 w 1271746"/>
                    <a:gd name="connsiteY169" fmla="*/ 28606 h 1378000"/>
                    <a:gd name="connsiteX170" fmla="*/ 616429 w 1271746"/>
                    <a:gd name="connsiteY17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</a:cxnLst>
                  <a:rect l="l" t="t" r="r" b="b"/>
                  <a:pathLst>
                    <a:path w="1271746" h="1378000">
                      <a:moveTo>
                        <a:pt x="1173613" y="1000781"/>
                      </a:moveTo>
                      <a:cubicBezTo>
                        <a:pt x="1193887" y="1000781"/>
                        <a:pt x="1210322" y="1012337"/>
                        <a:pt x="1210322" y="1026591"/>
                      </a:cubicBezTo>
                      <a:cubicBezTo>
                        <a:pt x="1210322" y="1040845"/>
                        <a:pt x="1193887" y="1052401"/>
                        <a:pt x="1173613" y="1052401"/>
                      </a:cubicBezTo>
                      <a:cubicBezTo>
                        <a:pt x="1153339" y="1052401"/>
                        <a:pt x="1136904" y="1040845"/>
                        <a:pt x="1136904" y="1026591"/>
                      </a:cubicBezTo>
                      <a:cubicBezTo>
                        <a:pt x="1136904" y="1012337"/>
                        <a:pt x="1153339" y="1000781"/>
                        <a:pt x="1173613" y="1000781"/>
                      </a:cubicBezTo>
                      <a:close/>
                      <a:moveTo>
                        <a:pt x="99428" y="955983"/>
                      </a:moveTo>
                      <a:cubicBezTo>
                        <a:pt x="118254" y="955983"/>
                        <a:pt x="133515" y="965839"/>
                        <a:pt x="133515" y="977998"/>
                      </a:cubicBezTo>
                      <a:cubicBezTo>
                        <a:pt x="133515" y="990157"/>
                        <a:pt x="118254" y="1000013"/>
                        <a:pt x="99428" y="1000013"/>
                      </a:cubicBezTo>
                      <a:cubicBezTo>
                        <a:pt x="80602" y="1000013"/>
                        <a:pt x="65341" y="990157"/>
                        <a:pt x="65341" y="977998"/>
                      </a:cubicBezTo>
                      <a:cubicBezTo>
                        <a:pt x="65341" y="965839"/>
                        <a:pt x="80602" y="955983"/>
                        <a:pt x="99428" y="955983"/>
                      </a:cubicBezTo>
                      <a:close/>
                      <a:moveTo>
                        <a:pt x="1168842" y="938375"/>
                      </a:moveTo>
                      <a:cubicBezTo>
                        <a:pt x="1184520" y="938375"/>
                        <a:pt x="1197230" y="946176"/>
                        <a:pt x="1197230" y="955799"/>
                      </a:cubicBezTo>
                      <a:cubicBezTo>
                        <a:pt x="1197230" y="965422"/>
                        <a:pt x="1184520" y="973223"/>
                        <a:pt x="1168842" y="973223"/>
                      </a:cubicBezTo>
                      <a:cubicBezTo>
                        <a:pt x="1153164" y="973223"/>
                        <a:pt x="1140454" y="965422"/>
                        <a:pt x="1140454" y="955799"/>
                      </a:cubicBezTo>
                      <a:cubicBezTo>
                        <a:pt x="1140454" y="946176"/>
                        <a:pt x="1153164" y="938375"/>
                        <a:pt x="1168842" y="938375"/>
                      </a:cubicBezTo>
                      <a:close/>
                      <a:moveTo>
                        <a:pt x="525938" y="899768"/>
                      </a:moveTo>
                      <a:cubicBezTo>
                        <a:pt x="537368" y="894405"/>
                        <a:pt x="552136" y="901785"/>
                        <a:pt x="558923" y="916251"/>
                      </a:cubicBezTo>
                      <a:cubicBezTo>
                        <a:pt x="565711" y="930717"/>
                        <a:pt x="561947" y="946791"/>
                        <a:pt x="550518" y="952154"/>
                      </a:cubicBezTo>
                      <a:cubicBezTo>
                        <a:pt x="539089" y="957517"/>
                        <a:pt x="524320" y="950137"/>
                        <a:pt x="517533" y="935671"/>
                      </a:cubicBezTo>
                      <a:cubicBezTo>
                        <a:pt x="510746" y="921205"/>
                        <a:pt x="514509" y="905130"/>
                        <a:pt x="525938" y="899768"/>
                      </a:cubicBezTo>
                      <a:close/>
                      <a:moveTo>
                        <a:pt x="1169918" y="866081"/>
                      </a:moveTo>
                      <a:cubicBezTo>
                        <a:pt x="1179328" y="866081"/>
                        <a:pt x="1186957" y="873479"/>
                        <a:pt x="1186957" y="882605"/>
                      </a:cubicBezTo>
                      <a:cubicBezTo>
                        <a:pt x="1186957" y="891731"/>
                        <a:pt x="1179328" y="899129"/>
                        <a:pt x="1169918" y="899129"/>
                      </a:cubicBezTo>
                      <a:cubicBezTo>
                        <a:pt x="1160508" y="899129"/>
                        <a:pt x="1152879" y="891731"/>
                        <a:pt x="1152879" y="882605"/>
                      </a:cubicBezTo>
                      <a:cubicBezTo>
                        <a:pt x="1152879" y="873479"/>
                        <a:pt x="1160508" y="866081"/>
                        <a:pt x="1169918" y="866081"/>
                      </a:cubicBezTo>
                      <a:close/>
                      <a:moveTo>
                        <a:pt x="663035" y="775593"/>
                      </a:moveTo>
                      <a:cubicBezTo>
                        <a:pt x="667798" y="776784"/>
                        <a:pt x="713438" y="849412"/>
                        <a:pt x="710660" y="882749"/>
                      </a:cubicBezTo>
                      <a:cubicBezTo>
                        <a:pt x="707882" y="916087"/>
                        <a:pt x="672163" y="935930"/>
                        <a:pt x="667797" y="977999"/>
                      </a:cubicBezTo>
                      <a:cubicBezTo>
                        <a:pt x="663431" y="1020068"/>
                        <a:pt x="685656" y="1094681"/>
                        <a:pt x="684466" y="1135162"/>
                      </a:cubicBezTo>
                      <a:cubicBezTo>
                        <a:pt x="683276" y="1175643"/>
                        <a:pt x="661448" y="1187550"/>
                        <a:pt x="660654" y="1220887"/>
                      </a:cubicBezTo>
                      <a:cubicBezTo>
                        <a:pt x="659860" y="1254224"/>
                        <a:pt x="680498" y="1321296"/>
                        <a:pt x="679704" y="1335187"/>
                      </a:cubicBezTo>
                      <a:cubicBezTo>
                        <a:pt x="678910" y="1349078"/>
                        <a:pt x="662638" y="1324868"/>
                        <a:pt x="655891" y="1304231"/>
                      </a:cubicBezTo>
                      <a:cubicBezTo>
                        <a:pt x="649144" y="1283594"/>
                        <a:pt x="638428" y="1232793"/>
                        <a:pt x="639222" y="1211362"/>
                      </a:cubicBezTo>
                      <a:cubicBezTo>
                        <a:pt x="640016" y="1189931"/>
                        <a:pt x="656288" y="1190327"/>
                        <a:pt x="660654" y="1175643"/>
                      </a:cubicBezTo>
                      <a:cubicBezTo>
                        <a:pt x="665020" y="1160959"/>
                        <a:pt x="666607" y="1155800"/>
                        <a:pt x="665416" y="1123256"/>
                      </a:cubicBezTo>
                      <a:cubicBezTo>
                        <a:pt x="664225" y="1090712"/>
                        <a:pt x="650732" y="1021656"/>
                        <a:pt x="653510" y="980381"/>
                      </a:cubicBezTo>
                      <a:cubicBezTo>
                        <a:pt x="656288" y="939106"/>
                        <a:pt x="680498" y="909737"/>
                        <a:pt x="682085" y="875606"/>
                      </a:cubicBezTo>
                      <a:cubicBezTo>
                        <a:pt x="683672" y="841475"/>
                        <a:pt x="658272" y="774402"/>
                        <a:pt x="663035" y="775593"/>
                      </a:cubicBezTo>
                      <a:close/>
                      <a:moveTo>
                        <a:pt x="478536" y="730087"/>
                      </a:moveTo>
                      <a:cubicBezTo>
                        <a:pt x="498240" y="732373"/>
                        <a:pt x="519335" y="749469"/>
                        <a:pt x="531433" y="775255"/>
                      </a:cubicBezTo>
                      <a:cubicBezTo>
                        <a:pt x="547564" y="809635"/>
                        <a:pt x="541594" y="846443"/>
                        <a:pt x="518097" y="857467"/>
                      </a:cubicBezTo>
                      <a:cubicBezTo>
                        <a:pt x="494601" y="868492"/>
                        <a:pt x="462477" y="849558"/>
                        <a:pt x="446345" y="815178"/>
                      </a:cubicBezTo>
                      <a:cubicBezTo>
                        <a:pt x="430214" y="780797"/>
                        <a:pt x="436185" y="743989"/>
                        <a:pt x="459681" y="732965"/>
                      </a:cubicBezTo>
                      <a:cubicBezTo>
                        <a:pt x="465555" y="730209"/>
                        <a:pt x="471968" y="729325"/>
                        <a:pt x="478536" y="730087"/>
                      </a:cubicBezTo>
                      <a:close/>
                      <a:moveTo>
                        <a:pt x="222669" y="465323"/>
                      </a:moveTo>
                      <a:cubicBezTo>
                        <a:pt x="232634" y="465323"/>
                        <a:pt x="240713" y="468143"/>
                        <a:pt x="240713" y="471622"/>
                      </a:cubicBezTo>
                      <a:cubicBezTo>
                        <a:pt x="240713" y="475101"/>
                        <a:pt x="232634" y="477921"/>
                        <a:pt x="222669" y="477921"/>
                      </a:cubicBezTo>
                      <a:cubicBezTo>
                        <a:pt x="212704" y="477921"/>
                        <a:pt x="204625" y="475101"/>
                        <a:pt x="204625" y="471622"/>
                      </a:cubicBezTo>
                      <a:cubicBezTo>
                        <a:pt x="204625" y="468143"/>
                        <a:pt x="212704" y="465323"/>
                        <a:pt x="222669" y="465323"/>
                      </a:cubicBezTo>
                      <a:close/>
                      <a:moveTo>
                        <a:pt x="508735" y="414712"/>
                      </a:moveTo>
                      <a:cubicBezTo>
                        <a:pt x="521621" y="414712"/>
                        <a:pt x="532068" y="418890"/>
                        <a:pt x="532068" y="424043"/>
                      </a:cubicBezTo>
                      <a:cubicBezTo>
                        <a:pt x="532068" y="429196"/>
                        <a:pt x="521621" y="433374"/>
                        <a:pt x="508735" y="433374"/>
                      </a:cubicBezTo>
                      <a:cubicBezTo>
                        <a:pt x="495849" y="433374"/>
                        <a:pt x="485402" y="429196"/>
                        <a:pt x="485402" y="424043"/>
                      </a:cubicBezTo>
                      <a:cubicBezTo>
                        <a:pt x="485402" y="418890"/>
                        <a:pt x="495849" y="414712"/>
                        <a:pt x="508735" y="414712"/>
                      </a:cubicBezTo>
                      <a:close/>
                      <a:moveTo>
                        <a:pt x="33896" y="394934"/>
                      </a:moveTo>
                      <a:lnTo>
                        <a:pt x="33896" y="870982"/>
                      </a:lnTo>
                      <a:lnTo>
                        <a:pt x="47075" y="867904"/>
                      </a:lnTo>
                      <a:cubicBezTo>
                        <a:pt x="61634" y="867904"/>
                        <a:pt x="73436" y="874558"/>
                        <a:pt x="73436" y="882766"/>
                      </a:cubicBezTo>
                      <a:cubicBezTo>
                        <a:pt x="73436" y="890974"/>
                        <a:pt x="61634" y="897628"/>
                        <a:pt x="47075" y="897628"/>
                      </a:cubicBezTo>
                      <a:lnTo>
                        <a:pt x="33896" y="894550"/>
                      </a:lnTo>
                      <a:lnTo>
                        <a:pt x="33896" y="961427"/>
                      </a:lnTo>
                      <a:lnTo>
                        <a:pt x="26766" y="983654"/>
                      </a:lnTo>
                      <a:cubicBezTo>
                        <a:pt x="26766" y="1000500"/>
                        <a:pt x="37361" y="1017347"/>
                        <a:pt x="58552" y="1030200"/>
                      </a:cubicBezTo>
                      <a:lnTo>
                        <a:pt x="391712" y="1232279"/>
                      </a:lnTo>
                      <a:cubicBezTo>
                        <a:pt x="402307" y="1238706"/>
                        <a:pt x="414548" y="1243526"/>
                        <a:pt x="427613" y="1246739"/>
                      </a:cubicBezTo>
                      <a:lnTo>
                        <a:pt x="433374" y="1247419"/>
                      </a:lnTo>
                      <a:lnTo>
                        <a:pt x="547577" y="1316836"/>
                      </a:lnTo>
                      <a:lnTo>
                        <a:pt x="570707" y="1326172"/>
                      </a:lnTo>
                      <a:lnTo>
                        <a:pt x="596499" y="1341816"/>
                      </a:lnTo>
                      <a:cubicBezTo>
                        <a:pt x="638881" y="1367523"/>
                        <a:pt x="707595" y="1367523"/>
                        <a:pt x="749977" y="1341816"/>
                      </a:cubicBezTo>
                      <a:lnTo>
                        <a:pt x="1056926" y="1155635"/>
                      </a:lnTo>
                      <a:lnTo>
                        <a:pt x="1070878" y="1142891"/>
                      </a:lnTo>
                      <a:lnTo>
                        <a:pt x="1224585" y="1049660"/>
                      </a:lnTo>
                      <a:cubicBezTo>
                        <a:pt x="1247715" y="1035630"/>
                        <a:pt x="1253498" y="1015062"/>
                        <a:pt x="1241933" y="997763"/>
                      </a:cubicBezTo>
                      <a:lnTo>
                        <a:pt x="1239289" y="995348"/>
                      </a:lnTo>
                      <a:lnTo>
                        <a:pt x="1240394" y="995348"/>
                      </a:lnTo>
                      <a:lnTo>
                        <a:pt x="1240394" y="988568"/>
                      </a:lnTo>
                      <a:lnTo>
                        <a:pt x="1240395" y="988567"/>
                      </a:lnTo>
                      <a:lnTo>
                        <a:pt x="1240394" y="988565"/>
                      </a:lnTo>
                      <a:lnTo>
                        <a:pt x="1240394" y="416215"/>
                      </a:lnTo>
                      <a:lnTo>
                        <a:pt x="1235442" y="431362"/>
                      </a:lnTo>
                      <a:cubicBezTo>
                        <a:pt x="1227907" y="442422"/>
                        <a:pt x="1216604" y="452785"/>
                        <a:pt x="1201532" y="461754"/>
                      </a:cubicBezTo>
                      <a:lnTo>
                        <a:pt x="764938" y="721609"/>
                      </a:lnTo>
                      <a:cubicBezTo>
                        <a:pt x="704655" y="757488"/>
                        <a:pt x="606917" y="757488"/>
                        <a:pt x="546634" y="721609"/>
                      </a:cubicBezTo>
                      <a:lnTo>
                        <a:pt x="72758" y="439565"/>
                      </a:lnTo>
                      <a:cubicBezTo>
                        <a:pt x="57687" y="430595"/>
                        <a:pt x="46384" y="420232"/>
                        <a:pt x="38848" y="409173"/>
                      </a:cubicBezTo>
                      <a:lnTo>
                        <a:pt x="34193" y="394934"/>
                      </a:lnTo>
                      <a:close/>
                      <a:moveTo>
                        <a:pt x="506386" y="366018"/>
                      </a:moveTo>
                      <a:cubicBezTo>
                        <a:pt x="512367" y="366018"/>
                        <a:pt x="517216" y="368693"/>
                        <a:pt x="517216" y="371992"/>
                      </a:cubicBezTo>
                      <a:cubicBezTo>
                        <a:pt x="517216" y="375291"/>
                        <a:pt x="512367" y="377966"/>
                        <a:pt x="506386" y="377966"/>
                      </a:cubicBezTo>
                      <a:cubicBezTo>
                        <a:pt x="500405" y="377966"/>
                        <a:pt x="495556" y="375291"/>
                        <a:pt x="495556" y="371992"/>
                      </a:cubicBezTo>
                      <a:cubicBezTo>
                        <a:pt x="495556" y="368693"/>
                        <a:pt x="500405" y="366018"/>
                        <a:pt x="506386" y="366018"/>
                      </a:cubicBezTo>
                      <a:close/>
                      <a:moveTo>
                        <a:pt x="417438" y="214420"/>
                      </a:moveTo>
                      <a:cubicBezTo>
                        <a:pt x="424309" y="213757"/>
                        <a:pt x="428269" y="213990"/>
                        <a:pt x="428609" y="215256"/>
                      </a:cubicBezTo>
                      <a:cubicBezTo>
                        <a:pt x="429965" y="220324"/>
                        <a:pt x="372872" y="240013"/>
                        <a:pt x="301086" y="259235"/>
                      </a:cubicBezTo>
                      <a:cubicBezTo>
                        <a:pt x="229300" y="278456"/>
                        <a:pt x="170006" y="289930"/>
                        <a:pt x="168649" y="284863"/>
                      </a:cubicBezTo>
                      <a:cubicBezTo>
                        <a:pt x="167293" y="279796"/>
                        <a:pt x="224387" y="260106"/>
                        <a:pt x="296172" y="240885"/>
                      </a:cubicBezTo>
                      <a:cubicBezTo>
                        <a:pt x="350012" y="226469"/>
                        <a:pt x="396824" y="216410"/>
                        <a:pt x="417438" y="214420"/>
                      </a:cubicBezTo>
                      <a:close/>
                      <a:moveTo>
                        <a:pt x="604152" y="15808"/>
                      </a:moveTo>
                      <a:cubicBezTo>
                        <a:pt x="566827" y="15808"/>
                        <a:pt x="529503" y="24444"/>
                        <a:pt x="501026" y="41718"/>
                      </a:cubicBezTo>
                      <a:lnTo>
                        <a:pt x="88533" y="291918"/>
                      </a:lnTo>
                      <a:cubicBezTo>
                        <a:pt x="74294" y="300554"/>
                        <a:pt x="63615" y="310532"/>
                        <a:pt x="56495" y="321181"/>
                      </a:cubicBezTo>
                      <a:lnTo>
                        <a:pt x="46849" y="351253"/>
                      </a:lnTo>
                      <a:lnTo>
                        <a:pt x="66056" y="343892"/>
                      </a:lnTo>
                      <a:cubicBezTo>
                        <a:pt x="89134" y="335934"/>
                        <a:pt x="121353" y="326206"/>
                        <a:pt x="157246" y="316595"/>
                      </a:cubicBezTo>
                      <a:cubicBezTo>
                        <a:pt x="229032" y="297374"/>
                        <a:pt x="288326" y="285900"/>
                        <a:pt x="289683" y="290967"/>
                      </a:cubicBezTo>
                      <a:cubicBezTo>
                        <a:pt x="291039" y="296034"/>
                        <a:pt x="233946" y="315724"/>
                        <a:pt x="162160" y="334946"/>
                      </a:cubicBezTo>
                      <a:cubicBezTo>
                        <a:pt x="126267" y="344556"/>
                        <a:pt x="93497" y="352230"/>
                        <a:pt x="69531" y="356868"/>
                      </a:cubicBezTo>
                      <a:lnTo>
                        <a:pt x="43151" y="361052"/>
                      </a:lnTo>
                      <a:lnTo>
                        <a:pt x="48376" y="376996"/>
                      </a:lnTo>
                      <a:lnTo>
                        <a:pt x="54921" y="382849"/>
                      </a:lnTo>
                      <a:lnTo>
                        <a:pt x="56495" y="387757"/>
                      </a:lnTo>
                      <a:cubicBezTo>
                        <a:pt x="63615" y="398406"/>
                        <a:pt x="74294" y="408384"/>
                        <a:pt x="88533" y="417021"/>
                      </a:cubicBezTo>
                      <a:lnTo>
                        <a:pt x="536249" y="688585"/>
                      </a:lnTo>
                      <a:lnTo>
                        <a:pt x="542454" y="690588"/>
                      </a:lnTo>
                      <a:lnTo>
                        <a:pt x="564824" y="704156"/>
                      </a:lnTo>
                      <a:cubicBezTo>
                        <a:pt x="593302" y="721429"/>
                        <a:pt x="630626" y="730066"/>
                        <a:pt x="667950" y="730066"/>
                      </a:cubicBezTo>
                      <a:lnTo>
                        <a:pt x="687167" y="727797"/>
                      </a:lnTo>
                      <a:lnTo>
                        <a:pt x="683835" y="720631"/>
                      </a:lnTo>
                      <a:cubicBezTo>
                        <a:pt x="683835" y="712847"/>
                        <a:pt x="690919" y="706536"/>
                        <a:pt x="699657" y="706536"/>
                      </a:cubicBezTo>
                      <a:cubicBezTo>
                        <a:pt x="708395" y="706536"/>
                        <a:pt x="715479" y="712847"/>
                        <a:pt x="715479" y="720631"/>
                      </a:cubicBezTo>
                      <a:lnTo>
                        <a:pt x="713597" y="724678"/>
                      </a:lnTo>
                      <a:lnTo>
                        <a:pt x="722831" y="723588"/>
                      </a:lnTo>
                      <a:cubicBezTo>
                        <a:pt x="740387" y="719270"/>
                        <a:pt x="756837" y="712793"/>
                        <a:pt x="771076" y="704156"/>
                      </a:cubicBezTo>
                      <a:lnTo>
                        <a:pt x="1183569" y="453956"/>
                      </a:lnTo>
                      <a:lnTo>
                        <a:pt x="1198651" y="440180"/>
                      </a:lnTo>
                      <a:lnTo>
                        <a:pt x="1188089" y="442479"/>
                      </a:lnTo>
                      <a:cubicBezTo>
                        <a:pt x="1164065" y="442479"/>
                        <a:pt x="1144589" y="432244"/>
                        <a:pt x="1144589" y="419619"/>
                      </a:cubicBezTo>
                      <a:cubicBezTo>
                        <a:pt x="1144589" y="413307"/>
                        <a:pt x="1149458" y="407592"/>
                        <a:pt x="1157330" y="403455"/>
                      </a:cubicBezTo>
                      <a:lnTo>
                        <a:pt x="1168452" y="401034"/>
                      </a:lnTo>
                      <a:lnTo>
                        <a:pt x="1161327" y="391995"/>
                      </a:lnTo>
                      <a:cubicBezTo>
                        <a:pt x="1161327" y="379370"/>
                        <a:pt x="1180803" y="369135"/>
                        <a:pt x="1204827" y="369135"/>
                      </a:cubicBezTo>
                      <a:lnTo>
                        <a:pt x="1225659" y="373670"/>
                      </a:lnTo>
                      <a:lnTo>
                        <a:pt x="1218490" y="367107"/>
                      </a:lnTo>
                      <a:lnTo>
                        <a:pt x="1215606" y="358117"/>
                      </a:lnTo>
                      <a:cubicBezTo>
                        <a:pt x="1208486" y="347468"/>
                        <a:pt x="1197807" y="337490"/>
                        <a:pt x="1183569" y="328853"/>
                      </a:cubicBezTo>
                      <a:lnTo>
                        <a:pt x="735852" y="57289"/>
                      </a:lnTo>
                      <a:lnTo>
                        <a:pt x="727207" y="53807"/>
                      </a:lnTo>
                      <a:lnTo>
                        <a:pt x="707277" y="41718"/>
                      </a:lnTo>
                      <a:cubicBezTo>
                        <a:pt x="678800" y="24444"/>
                        <a:pt x="641476" y="15808"/>
                        <a:pt x="604152" y="15808"/>
                      </a:cubicBezTo>
                      <a:close/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75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570" name="グループ化 569">
            <a:extLst>
              <a:ext uri="{FF2B5EF4-FFF2-40B4-BE49-F238E27FC236}">
                <a16:creationId xmlns:a16="http://schemas.microsoft.com/office/drawing/2014/main" id="{18E0B177-2AC4-4369-A541-17D548EC1A9A}"/>
              </a:ext>
            </a:extLst>
          </p:cNvPr>
          <p:cNvGrpSpPr/>
          <p:nvPr/>
        </p:nvGrpSpPr>
        <p:grpSpPr>
          <a:xfrm>
            <a:off x="3671857" y="4430903"/>
            <a:ext cx="2562286" cy="1560257"/>
            <a:chOff x="897195" y="3002280"/>
            <a:chExt cx="2562286" cy="1560257"/>
          </a:xfrm>
        </p:grpSpPr>
        <p:grpSp>
          <p:nvGrpSpPr>
            <p:cNvPr id="571" name="グループ化 570">
              <a:extLst>
                <a:ext uri="{FF2B5EF4-FFF2-40B4-BE49-F238E27FC236}">
                  <a16:creationId xmlns:a16="http://schemas.microsoft.com/office/drawing/2014/main" id="{862C6223-205B-465E-A914-9DC8C43397ED}"/>
                </a:ext>
              </a:extLst>
            </p:cNvPr>
            <p:cNvGrpSpPr/>
            <p:nvPr/>
          </p:nvGrpSpPr>
          <p:grpSpPr>
            <a:xfrm>
              <a:off x="897195" y="3025838"/>
              <a:ext cx="2562286" cy="1536699"/>
              <a:chOff x="746064" y="1894185"/>
              <a:chExt cx="2562286" cy="1536699"/>
            </a:xfrm>
          </p:grpSpPr>
          <p:grpSp>
            <p:nvGrpSpPr>
              <p:cNvPr id="586" name="グループ化 585">
                <a:extLst>
                  <a:ext uri="{FF2B5EF4-FFF2-40B4-BE49-F238E27FC236}">
                    <a16:creationId xmlns:a16="http://schemas.microsoft.com/office/drawing/2014/main" id="{DA41D9AE-3B6C-45EC-A0FB-8AFEC4D994A8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7828DEF2-F5F8-4601-A15C-88B4AB345FBD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0" name="楕円 589">
                  <a:extLst>
                    <a:ext uri="{FF2B5EF4-FFF2-40B4-BE49-F238E27FC236}">
                      <a16:creationId xmlns:a16="http://schemas.microsoft.com/office/drawing/2014/main" id="{CBC9D7ED-36E9-4F1D-BA43-F251CE2DA47B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87" name="楕円 586">
                <a:extLst>
                  <a:ext uri="{FF2B5EF4-FFF2-40B4-BE49-F238E27FC236}">
                    <a16:creationId xmlns:a16="http://schemas.microsoft.com/office/drawing/2014/main" id="{78700670-74C6-4585-B7B6-3849DB9B1208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94C1C50F-3AE9-440A-A875-2D5A6B45B86E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72" name="グループ化 571">
              <a:extLst>
                <a:ext uri="{FF2B5EF4-FFF2-40B4-BE49-F238E27FC236}">
                  <a16:creationId xmlns:a16="http://schemas.microsoft.com/office/drawing/2014/main" id="{ECA7C0B9-147E-4C1C-A794-0DBCEEB810FC}"/>
                </a:ext>
              </a:extLst>
            </p:cNvPr>
            <p:cNvGrpSpPr/>
            <p:nvPr/>
          </p:nvGrpSpPr>
          <p:grpSpPr>
            <a:xfrm>
              <a:off x="1684020" y="3002280"/>
              <a:ext cx="1425985" cy="958301"/>
              <a:chOff x="1404619" y="2758559"/>
              <a:chExt cx="1942923" cy="1345434"/>
            </a:xfrm>
          </p:grpSpPr>
          <p:sp>
            <p:nvSpPr>
              <p:cNvPr id="580" name="楕円 121">
                <a:extLst>
                  <a:ext uri="{FF2B5EF4-FFF2-40B4-BE49-F238E27FC236}">
                    <a16:creationId xmlns:a16="http://schemas.microsoft.com/office/drawing/2014/main" id="{26D6EFE2-B551-44D9-8694-5702F1E42F6A}"/>
                  </a:ext>
                </a:extLst>
              </p:cNvPr>
              <p:cNvSpPr/>
              <p:nvPr/>
            </p:nvSpPr>
            <p:spPr>
              <a:xfrm>
                <a:off x="1404619" y="2759063"/>
                <a:ext cx="1942923" cy="1344930"/>
              </a:xfrm>
              <a:custGeom>
                <a:avLst/>
                <a:gdLst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38655"/>
                  <a:gd name="connsiteY0" fmla="*/ 730885 h 1455420"/>
                  <a:gd name="connsiteX1" fmla="*/ 1002665 w 1938655"/>
                  <a:gd name="connsiteY1" fmla="*/ 0 h 1455420"/>
                  <a:gd name="connsiteX2" fmla="*/ 1938655 w 1938655"/>
                  <a:gd name="connsiteY2" fmla="*/ 727710 h 1455420"/>
                  <a:gd name="connsiteX3" fmla="*/ 1002665 w 1938655"/>
                  <a:gd name="connsiteY3" fmla="*/ 1455420 h 1455420"/>
                  <a:gd name="connsiteX4" fmla="*/ 0 w 1938655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2923" h="1455420">
                    <a:moveTo>
                      <a:pt x="0" y="730885"/>
                    </a:moveTo>
                    <a:cubicBezTo>
                      <a:pt x="0" y="389307"/>
                      <a:pt x="478718" y="0"/>
                      <a:pt x="1002665" y="0"/>
                    </a:cubicBezTo>
                    <a:cubicBezTo>
                      <a:pt x="1526612" y="0"/>
                      <a:pt x="1992630" y="338507"/>
                      <a:pt x="1938655" y="727710"/>
                    </a:cubicBezTo>
                    <a:cubicBezTo>
                      <a:pt x="1973580" y="1126438"/>
                      <a:pt x="1526612" y="1455420"/>
                      <a:pt x="1002665" y="1455420"/>
                    </a:cubicBezTo>
                    <a:cubicBezTo>
                      <a:pt x="478718" y="1455420"/>
                      <a:pt x="0" y="1072463"/>
                      <a:pt x="0" y="730885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1" name="楕円 121">
                <a:extLst>
                  <a:ext uri="{FF2B5EF4-FFF2-40B4-BE49-F238E27FC236}">
                    <a16:creationId xmlns:a16="http://schemas.microsoft.com/office/drawing/2014/main" id="{64721DFC-7276-4CD6-9DD9-5C2C75429AA2}"/>
                  </a:ext>
                </a:extLst>
              </p:cNvPr>
              <p:cNvSpPr/>
              <p:nvPr/>
            </p:nvSpPr>
            <p:spPr>
              <a:xfrm>
                <a:off x="1404619" y="2758559"/>
                <a:ext cx="1942923" cy="1344930"/>
              </a:xfrm>
              <a:custGeom>
                <a:avLst/>
                <a:gdLst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38655"/>
                  <a:gd name="connsiteY0" fmla="*/ 730885 h 1455420"/>
                  <a:gd name="connsiteX1" fmla="*/ 1002665 w 1938655"/>
                  <a:gd name="connsiteY1" fmla="*/ 0 h 1455420"/>
                  <a:gd name="connsiteX2" fmla="*/ 1938655 w 1938655"/>
                  <a:gd name="connsiteY2" fmla="*/ 727710 h 1455420"/>
                  <a:gd name="connsiteX3" fmla="*/ 1002665 w 1938655"/>
                  <a:gd name="connsiteY3" fmla="*/ 1455420 h 1455420"/>
                  <a:gd name="connsiteX4" fmla="*/ 0 w 1938655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2923" h="1455420">
                    <a:moveTo>
                      <a:pt x="0" y="730885"/>
                    </a:moveTo>
                    <a:cubicBezTo>
                      <a:pt x="0" y="389307"/>
                      <a:pt x="478718" y="0"/>
                      <a:pt x="1002665" y="0"/>
                    </a:cubicBezTo>
                    <a:cubicBezTo>
                      <a:pt x="1526612" y="0"/>
                      <a:pt x="1992630" y="338507"/>
                      <a:pt x="1938655" y="727710"/>
                    </a:cubicBezTo>
                    <a:cubicBezTo>
                      <a:pt x="1973580" y="1126438"/>
                      <a:pt x="1526612" y="1455420"/>
                      <a:pt x="1002665" y="1455420"/>
                    </a:cubicBezTo>
                    <a:cubicBezTo>
                      <a:pt x="478718" y="1455420"/>
                      <a:pt x="0" y="1072463"/>
                      <a:pt x="0" y="73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35000">
                    <a:srgbClr val="FF0000">
                      <a:alpha val="40000"/>
                    </a:srgbClr>
                  </a:gs>
                  <a:gs pos="100000">
                    <a:srgbClr val="C00000"/>
                  </a:gs>
                  <a:gs pos="80000">
                    <a:srgbClr val="FF0000">
                      <a:alpha val="80000"/>
                    </a:srgb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6930C0A0-E4E1-4732-9156-31FA71C3E893}"/>
                  </a:ext>
                </a:extLst>
              </p:cNvPr>
              <p:cNvGrpSpPr/>
              <p:nvPr/>
            </p:nvGrpSpPr>
            <p:grpSpPr>
              <a:xfrm>
                <a:off x="3263838" y="3357131"/>
                <a:ext cx="62153" cy="143738"/>
                <a:chOff x="3269216" y="3351937"/>
                <a:chExt cx="75958" cy="150019"/>
              </a:xfrm>
            </p:grpSpPr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4FF3543F-6733-4777-A494-C95F04BABFAE}"/>
                    </a:ext>
                  </a:extLst>
                </p:cNvPr>
                <p:cNvSpPr/>
                <p:nvPr/>
              </p:nvSpPr>
              <p:spPr>
                <a:xfrm rot="16200000">
                  <a:off x="3278689" y="3397548"/>
                  <a:ext cx="70066" cy="62904"/>
                </a:xfrm>
                <a:custGeom>
                  <a:avLst/>
                  <a:gdLst>
                    <a:gd name="connsiteX0" fmla="*/ 132227 w 264453"/>
                    <a:gd name="connsiteY0" fmla="*/ 0 h 340084"/>
                    <a:gd name="connsiteX1" fmla="*/ 229276 w 264453"/>
                    <a:gd name="connsiteY1" fmla="*/ 3053 h 340084"/>
                    <a:gd name="connsiteX2" fmla="*/ 264453 w 264453"/>
                    <a:gd name="connsiteY2" fmla="*/ 279411 h 340084"/>
                    <a:gd name="connsiteX3" fmla="*/ 262512 w 264453"/>
                    <a:gd name="connsiteY3" fmla="*/ 279411 h 340084"/>
                    <a:gd name="connsiteX4" fmla="*/ 264453 w 264453"/>
                    <a:gd name="connsiteY4" fmla="*/ 283523 h 340084"/>
                    <a:gd name="connsiteX5" fmla="*/ 132227 w 264453"/>
                    <a:gd name="connsiteY5" fmla="*/ 340084 h 340084"/>
                    <a:gd name="connsiteX6" fmla="*/ 1 w 264453"/>
                    <a:gd name="connsiteY6" fmla="*/ 283523 h 340084"/>
                    <a:gd name="connsiteX7" fmla="*/ 1942 w 264453"/>
                    <a:gd name="connsiteY7" fmla="*/ 279411 h 340084"/>
                    <a:gd name="connsiteX8" fmla="*/ 0 w 264453"/>
                    <a:gd name="connsiteY8" fmla="*/ 279411 h 340084"/>
                    <a:gd name="connsiteX9" fmla="*/ 35177 w 264453"/>
                    <a:gd name="connsiteY9" fmla="*/ 3053 h 340084"/>
                    <a:gd name="connsiteX0" fmla="*/ 138577 w 264453"/>
                    <a:gd name="connsiteY0" fmla="*/ 0 h 375009"/>
                    <a:gd name="connsiteX1" fmla="*/ 229276 w 264453"/>
                    <a:gd name="connsiteY1" fmla="*/ 37978 h 375009"/>
                    <a:gd name="connsiteX2" fmla="*/ 264453 w 264453"/>
                    <a:gd name="connsiteY2" fmla="*/ 314336 h 375009"/>
                    <a:gd name="connsiteX3" fmla="*/ 262512 w 264453"/>
                    <a:gd name="connsiteY3" fmla="*/ 314336 h 375009"/>
                    <a:gd name="connsiteX4" fmla="*/ 264453 w 264453"/>
                    <a:gd name="connsiteY4" fmla="*/ 318448 h 375009"/>
                    <a:gd name="connsiteX5" fmla="*/ 132227 w 264453"/>
                    <a:gd name="connsiteY5" fmla="*/ 375009 h 375009"/>
                    <a:gd name="connsiteX6" fmla="*/ 1 w 264453"/>
                    <a:gd name="connsiteY6" fmla="*/ 318448 h 375009"/>
                    <a:gd name="connsiteX7" fmla="*/ 1942 w 264453"/>
                    <a:gd name="connsiteY7" fmla="*/ 314336 h 375009"/>
                    <a:gd name="connsiteX8" fmla="*/ 0 w 264453"/>
                    <a:gd name="connsiteY8" fmla="*/ 314336 h 375009"/>
                    <a:gd name="connsiteX9" fmla="*/ 35177 w 264453"/>
                    <a:gd name="connsiteY9" fmla="*/ 37978 h 375009"/>
                    <a:gd name="connsiteX10" fmla="*/ 138577 w 264453"/>
                    <a:gd name="connsiteY10" fmla="*/ 0 h 375009"/>
                    <a:gd name="connsiteX0" fmla="*/ 138577 w 264453"/>
                    <a:gd name="connsiteY0" fmla="*/ 0 h 375009"/>
                    <a:gd name="connsiteX1" fmla="*/ 229276 w 264453"/>
                    <a:gd name="connsiteY1" fmla="*/ 37978 h 375009"/>
                    <a:gd name="connsiteX2" fmla="*/ 264453 w 264453"/>
                    <a:gd name="connsiteY2" fmla="*/ 314336 h 375009"/>
                    <a:gd name="connsiteX3" fmla="*/ 262512 w 264453"/>
                    <a:gd name="connsiteY3" fmla="*/ 314336 h 375009"/>
                    <a:gd name="connsiteX4" fmla="*/ 264453 w 264453"/>
                    <a:gd name="connsiteY4" fmla="*/ 318448 h 375009"/>
                    <a:gd name="connsiteX5" fmla="*/ 132227 w 264453"/>
                    <a:gd name="connsiteY5" fmla="*/ 375009 h 375009"/>
                    <a:gd name="connsiteX6" fmla="*/ 1 w 264453"/>
                    <a:gd name="connsiteY6" fmla="*/ 318448 h 375009"/>
                    <a:gd name="connsiteX7" fmla="*/ 1942 w 264453"/>
                    <a:gd name="connsiteY7" fmla="*/ 314336 h 375009"/>
                    <a:gd name="connsiteX8" fmla="*/ 0 w 264453"/>
                    <a:gd name="connsiteY8" fmla="*/ 314336 h 375009"/>
                    <a:gd name="connsiteX9" fmla="*/ 35177 w 264453"/>
                    <a:gd name="connsiteY9" fmla="*/ 37978 h 375009"/>
                    <a:gd name="connsiteX10" fmla="*/ 138577 w 264453"/>
                    <a:gd name="connsiteY10" fmla="*/ 0 h 3750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4453" h="375009">
                      <a:moveTo>
                        <a:pt x="138577" y="0"/>
                      </a:moveTo>
                      <a:cubicBezTo>
                        <a:pt x="219610" y="-41"/>
                        <a:pt x="199043" y="25319"/>
                        <a:pt x="229276" y="37978"/>
                      </a:cubicBezTo>
                      <a:lnTo>
                        <a:pt x="264453" y="314336"/>
                      </a:lnTo>
                      <a:lnTo>
                        <a:pt x="262512" y="314336"/>
                      </a:lnTo>
                      <a:lnTo>
                        <a:pt x="264453" y="318448"/>
                      </a:lnTo>
                      <a:cubicBezTo>
                        <a:pt x="264453" y="349686"/>
                        <a:pt x="205253" y="375009"/>
                        <a:pt x="132227" y="375009"/>
                      </a:cubicBezTo>
                      <a:cubicBezTo>
                        <a:pt x="59201" y="375009"/>
                        <a:pt x="1" y="349686"/>
                        <a:pt x="1" y="318448"/>
                      </a:cubicBezTo>
                      <a:lnTo>
                        <a:pt x="1942" y="314336"/>
                      </a:lnTo>
                      <a:lnTo>
                        <a:pt x="0" y="314336"/>
                      </a:lnTo>
                      <a:lnTo>
                        <a:pt x="35177" y="37978"/>
                      </a:lnTo>
                      <a:cubicBezTo>
                        <a:pt x="67527" y="36960"/>
                        <a:pt x="57544" y="41"/>
                        <a:pt x="138577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5" name="月 584">
                  <a:extLst>
                    <a:ext uri="{FF2B5EF4-FFF2-40B4-BE49-F238E27FC236}">
                      <a16:creationId xmlns:a16="http://schemas.microsoft.com/office/drawing/2014/main" id="{66060098-0951-4051-A6C3-23F8AFCE5E85}"/>
                    </a:ext>
                  </a:extLst>
                </p:cNvPr>
                <p:cNvSpPr/>
                <p:nvPr/>
              </p:nvSpPr>
              <p:spPr>
                <a:xfrm>
                  <a:off x="3269216" y="3351937"/>
                  <a:ext cx="52405" cy="150019"/>
                </a:xfrm>
                <a:prstGeom prst="moon">
                  <a:avLst/>
                </a:prstGeom>
                <a:solidFill>
                  <a:sysClr val="windowText" lastClr="000000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00FE4A06-C3FD-47D6-804B-69A280FED3F9}"/>
                  </a:ext>
                </a:extLst>
              </p:cNvPr>
              <p:cNvSpPr/>
              <p:nvPr/>
            </p:nvSpPr>
            <p:spPr>
              <a:xfrm>
                <a:off x="2621757" y="2832737"/>
                <a:ext cx="352861" cy="161954"/>
              </a:xfrm>
              <a:custGeom>
                <a:avLst/>
                <a:gdLst>
                  <a:gd name="connsiteX0" fmla="*/ 158515 w 338730"/>
                  <a:gd name="connsiteY0" fmla="*/ 29570 h 155469"/>
                  <a:gd name="connsiteX1" fmla="*/ 237817 w 338730"/>
                  <a:gd name="connsiteY1" fmla="*/ 50668 h 155469"/>
                  <a:gd name="connsiteX2" fmla="*/ 335408 w 338730"/>
                  <a:gd name="connsiteY2" fmla="*/ 140909 h 155469"/>
                  <a:gd name="connsiteX3" fmla="*/ 215774 w 338730"/>
                  <a:gd name="connsiteY3" fmla="*/ 109577 h 155469"/>
                  <a:gd name="connsiteX4" fmla="*/ 99455 w 338730"/>
                  <a:gd name="connsiteY4" fmla="*/ 52621 h 155469"/>
                  <a:gd name="connsiteX5" fmla="*/ 158515 w 338730"/>
                  <a:gd name="connsiteY5" fmla="*/ 29570 h 155469"/>
                  <a:gd name="connsiteX6" fmla="*/ 36194 w 338730"/>
                  <a:gd name="connsiteY6" fmla="*/ 0 h 155469"/>
                  <a:gd name="connsiteX7" fmla="*/ 72388 w 338730"/>
                  <a:gd name="connsiteY7" fmla="*/ 36194 h 155469"/>
                  <a:gd name="connsiteX8" fmla="*/ 36194 w 338730"/>
                  <a:gd name="connsiteY8" fmla="*/ 72388 h 155469"/>
                  <a:gd name="connsiteX9" fmla="*/ 0 w 338730"/>
                  <a:gd name="connsiteY9" fmla="*/ 36194 h 155469"/>
                  <a:gd name="connsiteX10" fmla="*/ 36194 w 338730"/>
                  <a:gd name="connsiteY10" fmla="*/ 0 h 155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8730" h="155469">
                    <a:moveTo>
                      <a:pt x="158515" y="29570"/>
                    </a:moveTo>
                    <a:cubicBezTo>
                      <a:pt x="186648" y="32761"/>
                      <a:pt x="218154" y="43311"/>
                      <a:pt x="237817" y="50668"/>
                    </a:cubicBezTo>
                    <a:cubicBezTo>
                      <a:pt x="277142" y="65382"/>
                      <a:pt x="355816" y="103137"/>
                      <a:pt x="335408" y="140909"/>
                    </a:cubicBezTo>
                    <a:cubicBezTo>
                      <a:pt x="314999" y="178680"/>
                      <a:pt x="264624" y="133816"/>
                      <a:pt x="215774" y="109577"/>
                    </a:cubicBezTo>
                    <a:cubicBezTo>
                      <a:pt x="166925" y="85339"/>
                      <a:pt x="87118" y="96772"/>
                      <a:pt x="99455" y="52621"/>
                    </a:cubicBezTo>
                    <a:cubicBezTo>
                      <a:pt x="105623" y="30546"/>
                      <a:pt x="130383" y="26379"/>
                      <a:pt x="158515" y="29570"/>
                    </a:cubicBezTo>
                    <a:close/>
                    <a:moveTo>
                      <a:pt x="36194" y="0"/>
                    </a:moveTo>
                    <a:cubicBezTo>
                      <a:pt x="56183" y="0"/>
                      <a:pt x="72388" y="16205"/>
                      <a:pt x="72388" y="36194"/>
                    </a:cubicBezTo>
                    <a:cubicBezTo>
                      <a:pt x="72388" y="56183"/>
                      <a:pt x="56183" y="72388"/>
                      <a:pt x="36194" y="72388"/>
                    </a:cubicBezTo>
                    <a:cubicBezTo>
                      <a:pt x="16205" y="72388"/>
                      <a:pt x="0" y="56183"/>
                      <a:pt x="0" y="36194"/>
                    </a:cubicBezTo>
                    <a:cubicBezTo>
                      <a:pt x="0" y="16205"/>
                      <a:pt x="16205" y="0"/>
                      <a:pt x="36194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73" name="グループ化 572">
              <a:extLst>
                <a:ext uri="{FF2B5EF4-FFF2-40B4-BE49-F238E27FC236}">
                  <a16:creationId xmlns:a16="http://schemas.microsoft.com/office/drawing/2014/main" id="{4EF0C0CE-BE73-4C02-8B1C-052D1BECA9B7}"/>
                </a:ext>
              </a:extLst>
            </p:cNvPr>
            <p:cNvGrpSpPr/>
            <p:nvPr/>
          </p:nvGrpSpPr>
          <p:grpSpPr>
            <a:xfrm rot="242482">
              <a:off x="1284818" y="3317317"/>
              <a:ext cx="1290143" cy="913722"/>
              <a:chOff x="1404619" y="2758559"/>
              <a:chExt cx="1942923" cy="1345434"/>
            </a:xfrm>
          </p:grpSpPr>
          <p:sp>
            <p:nvSpPr>
              <p:cNvPr id="574" name="楕円 121">
                <a:extLst>
                  <a:ext uri="{FF2B5EF4-FFF2-40B4-BE49-F238E27FC236}">
                    <a16:creationId xmlns:a16="http://schemas.microsoft.com/office/drawing/2014/main" id="{2CCFC0C0-D791-4026-A12A-D551EDBA26C6}"/>
                  </a:ext>
                </a:extLst>
              </p:cNvPr>
              <p:cNvSpPr/>
              <p:nvPr/>
            </p:nvSpPr>
            <p:spPr>
              <a:xfrm>
                <a:off x="1404619" y="2759063"/>
                <a:ext cx="1942923" cy="1344930"/>
              </a:xfrm>
              <a:custGeom>
                <a:avLst/>
                <a:gdLst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38655"/>
                  <a:gd name="connsiteY0" fmla="*/ 730885 h 1455420"/>
                  <a:gd name="connsiteX1" fmla="*/ 1002665 w 1938655"/>
                  <a:gd name="connsiteY1" fmla="*/ 0 h 1455420"/>
                  <a:gd name="connsiteX2" fmla="*/ 1938655 w 1938655"/>
                  <a:gd name="connsiteY2" fmla="*/ 727710 h 1455420"/>
                  <a:gd name="connsiteX3" fmla="*/ 1002665 w 1938655"/>
                  <a:gd name="connsiteY3" fmla="*/ 1455420 h 1455420"/>
                  <a:gd name="connsiteX4" fmla="*/ 0 w 1938655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2923" h="1455420">
                    <a:moveTo>
                      <a:pt x="0" y="730885"/>
                    </a:moveTo>
                    <a:cubicBezTo>
                      <a:pt x="0" y="389307"/>
                      <a:pt x="478718" y="0"/>
                      <a:pt x="1002665" y="0"/>
                    </a:cubicBezTo>
                    <a:cubicBezTo>
                      <a:pt x="1526612" y="0"/>
                      <a:pt x="1992630" y="338507"/>
                      <a:pt x="1938655" y="727710"/>
                    </a:cubicBezTo>
                    <a:cubicBezTo>
                      <a:pt x="1973580" y="1126438"/>
                      <a:pt x="1526612" y="1455420"/>
                      <a:pt x="1002665" y="1455420"/>
                    </a:cubicBezTo>
                    <a:cubicBezTo>
                      <a:pt x="478718" y="1455420"/>
                      <a:pt x="0" y="1072463"/>
                      <a:pt x="0" y="730885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5" name="楕円 121">
                <a:extLst>
                  <a:ext uri="{FF2B5EF4-FFF2-40B4-BE49-F238E27FC236}">
                    <a16:creationId xmlns:a16="http://schemas.microsoft.com/office/drawing/2014/main" id="{AF540266-8243-4133-B022-3DE9044328FB}"/>
                  </a:ext>
                </a:extLst>
              </p:cNvPr>
              <p:cNvSpPr/>
              <p:nvPr/>
            </p:nvSpPr>
            <p:spPr>
              <a:xfrm>
                <a:off x="1404619" y="2758559"/>
                <a:ext cx="1942923" cy="1344930"/>
              </a:xfrm>
              <a:custGeom>
                <a:avLst/>
                <a:gdLst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38655"/>
                  <a:gd name="connsiteY0" fmla="*/ 730885 h 1455420"/>
                  <a:gd name="connsiteX1" fmla="*/ 1002665 w 1938655"/>
                  <a:gd name="connsiteY1" fmla="*/ 0 h 1455420"/>
                  <a:gd name="connsiteX2" fmla="*/ 1938655 w 1938655"/>
                  <a:gd name="connsiteY2" fmla="*/ 727710 h 1455420"/>
                  <a:gd name="connsiteX3" fmla="*/ 1002665 w 1938655"/>
                  <a:gd name="connsiteY3" fmla="*/ 1455420 h 1455420"/>
                  <a:gd name="connsiteX4" fmla="*/ 0 w 1938655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2923" h="1455420">
                    <a:moveTo>
                      <a:pt x="0" y="730885"/>
                    </a:moveTo>
                    <a:cubicBezTo>
                      <a:pt x="0" y="389307"/>
                      <a:pt x="478718" y="0"/>
                      <a:pt x="1002665" y="0"/>
                    </a:cubicBezTo>
                    <a:cubicBezTo>
                      <a:pt x="1526612" y="0"/>
                      <a:pt x="1992630" y="338507"/>
                      <a:pt x="1938655" y="727710"/>
                    </a:cubicBezTo>
                    <a:cubicBezTo>
                      <a:pt x="1973580" y="1126438"/>
                      <a:pt x="1526612" y="1455420"/>
                      <a:pt x="1002665" y="1455420"/>
                    </a:cubicBezTo>
                    <a:cubicBezTo>
                      <a:pt x="478718" y="1455420"/>
                      <a:pt x="0" y="1072463"/>
                      <a:pt x="0" y="73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35000">
                    <a:srgbClr val="FF0000">
                      <a:alpha val="40000"/>
                    </a:srgbClr>
                  </a:gs>
                  <a:gs pos="100000">
                    <a:srgbClr val="C00000"/>
                  </a:gs>
                  <a:gs pos="80000">
                    <a:srgbClr val="FF0000">
                      <a:alpha val="80000"/>
                    </a:srgb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76" name="グループ化 575">
                <a:extLst>
                  <a:ext uri="{FF2B5EF4-FFF2-40B4-BE49-F238E27FC236}">
                    <a16:creationId xmlns:a16="http://schemas.microsoft.com/office/drawing/2014/main" id="{45A7C54C-1F87-438C-8C66-763CA3B2F240}"/>
                  </a:ext>
                </a:extLst>
              </p:cNvPr>
              <p:cNvGrpSpPr/>
              <p:nvPr/>
            </p:nvGrpSpPr>
            <p:grpSpPr>
              <a:xfrm>
                <a:off x="3263838" y="3357131"/>
                <a:ext cx="62153" cy="143738"/>
                <a:chOff x="3269216" y="3351937"/>
                <a:chExt cx="75958" cy="150019"/>
              </a:xfrm>
            </p:grpSpPr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F830D1A3-13DA-4692-805C-86FFA3405F97}"/>
                    </a:ext>
                  </a:extLst>
                </p:cNvPr>
                <p:cNvSpPr/>
                <p:nvPr/>
              </p:nvSpPr>
              <p:spPr>
                <a:xfrm rot="16200000">
                  <a:off x="3278689" y="3397548"/>
                  <a:ext cx="70066" cy="62904"/>
                </a:xfrm>
                <a:custGeom>
                  <a:avLst/>
                  <a:gdLst>
                    <a:gd name="connsiteX0" fmla="*/ 132227 w 264453"/>
                    <a:gd name="connsiteY0" fmla="*/ 0 h 340084"/>
                    <a:gd name="connsiteX1" fmla="*/ 229276 w 264453"/>
                    <a:gd name="connsiteY1" fmla="*/ 3053 h 340084"/>
                    <a:gd name="connsiteX2" fmla="*/ 264453 w 264453"/>
                    <a:gd name="connsiteY2" fmla="*/ 279411 h 340084"/>
                    <a:gd name="connsiteX3" fmla="*/ 262512 w 264453"/>
                    <a:gd name="connsiteY3" fmla="*/ 279411 h 340084"/>
                    <a:gd name="connsiteX4" fmla="*/ 264453 w 264453"/>
                    <a:gd name="connsiteY4" fmla="*/ 283523 h 340084"/>
                    <a:gd name="connsiteX5" fmla="*/ 132227 w 264453"/>
                    <a:gd name="connsiteY5" fmla="*/ 340084 h 340084"/>
                    <a:gd name="connsiteX6" fmla="*/ 1 w 264453"/>
                    <a:gd name="connsiteY6" fmla="*/ 283523 h 340084"/>
                    <a:gd name="connsiteX7" fmla="*/ 1942 w 264453"/>
                    <a:gd name="connsiteY7" fmla="*/ 279411 h 340084"/>
                    <a:gd name="connsiteX8" fmla="*/ 0 w 264453"/>
                    <a:gd name="connsiteY8" fmla="*/ 279411 h 340084"/>
                    <a:gd name="connsiteX9" fmla="*/ 35177 w 264453"/>
                    <a:gd name="connsiteY9" fmla="*/ 3053 h 340084"/>
                    <a:gd name="connsiteX0" fmla="*/ 138577 w 264453"/>
                    <a:gd name="connsiteY0" fmla="*/ 0 h 375009"/>
                    <a:gd name="connsiteX1" fmla="*/ 229276 w 264453"/>
                    <a:gd name="connsiteY1" fmla="*/ 37978 h 375009"/>
                    <a:gd name="connsiteX2" fmla="*/ 264453 w 264453"/>
                    <a:gd name="connsiteY2" fmla="*/ 314336 h 375009"/>
                    <a:gd name="connsiteX3" fmla="*/ 262512 w 264453"/>
                    <a:gd name="connsiteY3" fmla="*/ 314336 h 375009"/>
                    <a:gd name="connsiteX4" fmla="*/ 264453 w 264453"/>
                    <a:gd name="connsiteY4" fmla="*/ 318448 h 375009"/>
                    <a:gd name="connsiteX5" fmla="*/ 132227 w 264453"/>
                    <a:gd name="connsiteY5" fmla="*/ 375009 h 375009"/>
                    <a:gd name="connsiteX6" fmla="*/ 1 w 264453"/>
                    <a:gd name="connsiteY6" fmla="*/ 318448 h 375009"/>
                    <a:gd name="connsiteX7" fmla="*/ 1942 w 264453"/>
                    <a:gd name="connsiteY7" fmla="*/ 314336 h 375009"/>
                    <a:gd name="connsiteX8" fmla="*/ 0 w 264453"/>
                    <a:gd name="connsiteY8" fmla="*/ 314336 h 375009"/>
                    <a:gd name="connsiteX9" fmla="*/ 35177 w 264453"/>
                    <a:gd name="connsiteY9" fmla="*/ 37978 h 375009"/>
                    <a:gd name="connsiteX10" fmla="*/ 138577 w 264453"/>
                    <a:gd name="connsiteY10" fmla="*/ 0 h 375009"/>
                    <a:gd name="connsiteX0" fmla="*/ 138577 w 264453"/>
                    <a:gd name="connsiteY0" fmla="*/ 0 h 375009"/>
                    <a:gd name="connsiteX1" fmla="*/ 229276 w 264453"/>
                    <a:gd name="connsiteY1" fmla="*/ 37978 h 375009"/>
                    <a:gd name="connsiteX2" fmla="*/ 264453 w 264453"/>
                    <a:gd name="connsiteY2" fmla="*/ 314336 h 375009"/>
                    <a:gd name="connsiteX3" fmla="*/ 262512 w 264453"/>
                    <a:gd name="connsiteY3" fmla="*/ 314336 h 375009"/>
                    <a:gd name="connsiteX4" fmla="*/ 264453 w 264453"/>
                    <a:gd name="connsiteY4" fmla="*/ 318448 h 375009"/>
                    <a:gd name="connsiteX5" fmla="*/ 132227 w 264453"/>
                    <a:gd name="connsiteY5" fmla="*/ 375009 h 375009"/>
                    <a:gd name="connsiteX6" fmla="*/ 1 w 264453"/>
                    <a:gd name="connsiteY6" fmla="*/ 318448 h 375009"/>
                    <a:gd name="connsiteX7" fmla="*/ 1942 w 264453"/>
                    <a:gd name="connsiteY7" fmla="*/ 314336 h 375009"/>
                    <a:gd name="connsiteX8" fmla="*/ 0 w 264453"/>
                    <a:gd name="connsiteY8" fmla="*/ 314336 h 375009"/>
                    <a:gd name="connsiteX9" fmla="*/ 35177 w 264453"/>
                    <a:gd name="connsiteY9" fmla="*/ 37978 h 375009"/>
                    <a:gd name="connsiteX10" fmla="*/ 138577 w 264453"/>
                    <a:gd name="connsiteY10" fmla="*/ 0 h 3750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4453" h="375009">
                      <a:moveTo>
                        <a:pt x="138577" y="0"/>
                      </a:moveTo>
                      <a:cubicBezTo>
                        <a:pt x="219610" y="-41"/>
                        <a:pt x="199043" y="25319"/>
                        <a:pt x="229276" y="37978"/>
                      </a:cubicBezTo>
                      <a:lnTo>
                        <a:pt x="264453" y="314336"/>
                      </a:lnTo>
                      <a:lnTo>
                        <a:pt x="262512" y="314336"/>
                      </a:lnTo>
                      <a:lnTo>
                        <a:pt x="264453" y="318448"/>
                      </a:lnTo>
                      <a:cubicBezTo>
                        <a:pt x="264453" y="349686"/>
                        <a:pt x="205253" y="375009"/>
                        <a:pt x="132227" y="375009"/>
                      </a:cubicBezTo>
                      <a:cubicBezTo>
                        <a:pt x="59201" y="375009"/>
                        <a:pt x="1" y="349686"/>
                        <a:pt x="1" y="318448"/>
                      </a:cubicBezTo>
                      <a:lnTo>
                        <a:pt x="1942" y="314336"/>
                      </a:lnTo>
                      <a:lnTo>
                        <a:pt x="0" y="314336"/>
                      </a:lnTo>
                      <a:lnTo>
                        <a:pt x="35177" y="37978"/>
                      </a:lnTo>
                      <a:cubicBezTo>
                        <a:pt x="67527" y="36960"/>
                        <a:pt x="57544" y="41"/>
                        <a:pt x="138577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9" name="月 578">
                  <a:extLst>
                    <a:ext uri="{FF2B5EF4-FFF2-40B4-BE49-F238E27FC236}">
                      <a16:creationId xmlns:a16="http://schemas.microsoft.com/office/drawing/2014/main" id="{53B99CFA-5874-489F-9B9D-DBEDAB0EFE88}"/>
                    </a:ext>
                  </a:extLst>
                </p:cNvPr>
                <p:cNvSpPr/>
                <p:nvPr/>
              </p:nvSpPr>
              <p:spPr>
                <a:xfrm>
                  <a:off x="3269216" y="3351937"/>
                  <a:ext cx="52405" cy="150019"/>
                </a:xfrm>
                <a:prstGeom prst="moon">
                  <a:avLst/>
                </a:prstGeom>
                <a:solidFill>
                  <a:sysClr val="windowText" lastClr="000000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EC8F3E5F-FDB2-4D0A-993F-C55C38519075}"/>
                  </a:ext>
                </a:extLst>
              </p:cNvPr>
              <p:cNvSpPr/>
              <p:nvPr/>
            </p:nvSpPr>
            <p:spPr>
              <a:xfrm>
                <a:off x="2621757" y="2832737"/>
                <a:ext cx="352861" cy="161954"/>
              </a:xfrm>
              <a:custGeom>
                <a:avLst/>
                <a:gdLst>
                  <a:gd name="connsiteX0" fmla="*/ 158515 w 338730"/>
                  <a:gd name="connsiteY0" fmla="*/ 29570 h 155469"/>
                  <a:gd name="connsiteX1" fmla="*/ 237817 w 338730"/>
                  <a:gd name="connsiteY1" fmla="*/ 50668 h 155469"/>
                  <a:gd name="connsiteX2" fmla="*/ 335408 w 338730"/>
                  <a:gd name="connsiteY2" fmla="*/ 140909 h 155469"/>
                  <a:gd name="connsiteX3" fmla="*/ 215774 w 338730"/>
                  <a:gd name="connsiteY3" fmla="*/ 109577 h 155469"/>
                  <a:gd name="connsiteX4" fmla="*/ 99455 w 338730"/>
                  <a:gd name="connsiteY4" fmla="*/ 52621 h 155469"/>
                  <a:gd name="connsiteX5" fmla="*/ 158515 w 338730"/>
                  <a:gd name="connsiteY5" fmla="*/ 29570 h 155469"/>
                  <a:gd name="connsiteX6" fmla="*/ 36194 w 338730"/>
                  <a:gd name="connsiteY6" fmla="*/ 0 h 155469"/>
                  <a:gd name="connsiteX7" fmla="*/ 72388 w 338730"/>
                  <a:gd name="connsiteY7" fmla="*/ 36194 h 155469"/>
                  <a:gd name="connsiteX8" fmla="*/ 36194 w 338730"/>
                  <a:gd name="connsiteY8" fmla="*/ 72388 h 155469"/>
                  <a:gd name="connsiteX9" fmla="*/ 0 w 338730"/>
                  <a:gd name="connsiteY9" fmla="*/ 36194 h 155469"/>
                  <a:gd name="connsiteX10" fmla="*/ 36194 w 338730"/>
                  <a:gd name="connsiteY10" fmla="*/ 0 h 155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8730" h="155469">
                    <a:moveTo>
                      <a:pt x="158515" y="29570"/>
                    </a:moveTo>
                    <a:cubicBezTo>
                      <a:pt x="186648" y="32761"/>
                      <a:pt x="218154" y="43311"/>
                      <a:pt x="237817" y="50668"/>
                    </a:cubicBezTo>
                    <a:cubicBezTo>
                      <a:pt x="277142" y="65382"/>
                      <a:pt x="355816" y="103137"/>
                      <a:pt x="335408" y="140909"/>
                    </a:cubicBezTo>
                    <a:cubicBezTo>
                      <a:pt x="314999" y="178680"/>
                      <a:pt x="264624" y="133816"/>
                      <a:pt x="215774" y="109577"/>
                    </a:cubicBezTo>
                    <a:cubicBezTo>
                      <a:pt x="166925" y="85339"/>
                      <a:pt x="87118" y="96772"/>
                      <a:pt x="99455" y="52621"/>
                    </a:cubicBezTo>
                    <a:cubicBezTo>
                      <a:pt x="105623" y="30546"/>
                      <a:pt x="130383" y="26379"/>
                      <a:pt x="158515" y="29570"/>
                    </a:cubicBezTo>
                    <a:close/>
                    <a:moveTo>
                      <a:pt x="36194" y="0"/>
                    </a:moveTo>
                    <a:cubicBezTo>
                      <a:pt x="56183" y="0"/>
                      <a:pt x="72388" y="16205"/>
                      <a:pt x="72388" y="36194"/>
                    </a:cubicBezTo>
                    <a:cubicBezTo>
                      <a:pt x="72388" y="56183"/>
                      <a:pt x="56183" y="72388"/>
                      <a:pt x="36194" y="72388"/>
                    </a:cubicBezTo>
                    <a:cubicBezTo>
                      <a:pt x="16205" y="72388"/>
                      <a:pt x="0" y="56183"/>
                      <a:pt x="0" y="36194"/>
                    </a:cubicBezTo>
                    <a:cubicBezTo>
                      <a:pt x="0" y="16205"/>
                      <a:pt x="16205" y="0"/>
                      <a:pt x="36194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91" name="グループ化 590">
            <a:extLst>
              <a:ext uri="{FF2B5EF4-FFF2-40B4-BE49-F238E27FC236}">
                <a16:creationId xmlns:a16="http://schemas.microsoft.com/office/drawing/2014/main" id="{FB1AA3FD-B7F3-44AE-A527-D96677E40F06}"/>
              </a:ext>
            </a:extLst>
          </p:cNvPr>
          <p:cNvGrpSpPr/>
          <p:nvPr/>
        </p:nvGrpSpPr>
        <p:grpSpPr>
          <a:xfrm>
            <a:off x="6675833" y="4330282"/>
            <a:ext cx="2439729" cy="1796955"/>
            <a:chOff x="1324655" y="1338263"/>
            <a:chExt cx="2935395" cy="2162032"/>
          </a:xfrm>
        </p:grpSpPr>
        <p:grpSp>
          <p:nvGrpSpPr>
            <p:cNvPr id="592" name="グループ化 591">
              <a:extLst>
                <a:ext uri="{FF2B5EF4-FFF2-40B4-BE49-F238E27FC236}">
                  <a16:creationId xmlns:a16="http://schemas.microsoft.com/office/drawing/2014/main" id="{40371C42-4A0A-4BD2-AEF0-9B74BA221221}"/>
                </a:ext>
              </a:extLst>
            </p:cNvPr>
            <p:cNvGrpSpPr/>
            <p:nvPr/>
          </p:nvGrpSpPr>
          <p:grpSpPr>
            <a:xfrm>
              <a:off x="1324655" y="1338263"/>
              <a:ext cx="2251982" cy="1460380"/>
              <a:chOff x="1167493" y="2073466"/>
              <a:chExt cx="2222324" cy="1549089"/>
            </a:xfrm>
          </p:grpSpPr>
          <p:sp>
            <p:nvSpPr>
              <p:cNvPr id="604" name="月 603">
                <a:extLst>
                  <a:ext uri="{FF2B5EF4-FFF2-40B4-BE49-F238E27FC236}">
                    <a16:creationId xmlns:a16="http://schemas.microsoft.com/office/drawing/2014/main" id="{B43FDCB4-803B-40AD-9E4F-BEE82EB4F131}"/>
                  </a:ext>
                </a:extLst>
              </p:cNvPr>
              <p:cNvSpPr/>
              <p:nvPr/>
            </p:nvSpPr>
            <p:spPr>
              <a:xfrm rot="16200000" flipV="1">
                <a:off x="3003447" y="2808243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5" name="月 604">
                <a:extLst>
                  <a:ext uri="{FF2B5EF4-FFF2-40B4-BE49-F238E27FC236}">
                    <a16:creationId xmlns:a16="http://schemas.microsoft.com/office/drawing/2014/main" id="{97175A1E-D3D6-4006-8BA5-621F907B5BEB}"/>
                  </a:ext>
                </a:extLst>
              </p:cNvPr>
              <p:cNvSpPr/>
              <p:nvPr/>
            </p:nvSpPr>
            <p:spPr>
              <a:xfrm rot="5400000">
                <a:off x="3003447" y="2336754"/>
                <a:ext cx="211712" cy="561029"/>
              </a:xfrm>
              <a:prstGeom prst="moon">
                <a:avLst/>
              </a:pr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8A927AA9-1082-4223-8FCE-E4AB281844CB}"/>
                  </a:ext>
                </a:extLst>
              </p:cNvPr>
              <p:cNvSpPr/>
              <p:nvPr/>
            </p:nvSpPr>
            <p:spPr>
              <a:xfrm>
                <a:off x="1167493" y="2738439"/>
                <a:ext cx="228059" cy="20852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  <a:gd name="connsiteX0" fmla="*/ 83344 w 128885"/>
                  <a:gd name="connsiteY0" fmla="*/ 0 h 312924"/>
                  <a:gd name="connsiteX1" fmla="*/ 104775 w 128885"/>
                  <a:gd name="connsiteY1" fmla="*/ 8123 h 312924"/>
                  <a:gd name="connsiteX2" fmla="*/ 126206 w 128885"/>
                  <a:gd name="connsiteY2" fmla="*/ 0 h 312924"/>
                  <a:gd name="connsiteX3" fmla="*/ 126206 w 128885"/>
                  <a:gd name="connsiteY3" fmla="*/ 312924 h 312924"/>
                  <a:gd name="connsiteX4" fmla="*/ 104775 w 128885"/>
                  <a:gd name="connsiteY4" fmla="*/ 304802 h 312924"/>
                  <a:gd name="connsiteX5" fmla="*/ 83344 w 128885"/>
                  <a:gd name="connsiteY5" fmla="*/ 312924 h 312924"/>
                  <a:gd name="connsiteX6" fmla="*/ 0 w 128885"/>
                  <a:gd name="connsiteY6" fmla="*/ 156462 h 312924"/>
                  <a:gd name="connsiteX7" fmla="*/ 83344 w 128885"/>
                  <a:gd name="connsiteY7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8885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29778" y="50800"/>
                      <a:pt x="129778" y="2621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A390AAF6-DDD1-414B-87ED-6F8D2CB8F89A}"/>
                  </a:ext>
                </a:extLst>
              </p:cNvPr>
              <p:cNvSpPr/>
              <p:nvPr/>
            </p:nvSpPr>
            <p:spPr>
              <a:xfrm>
                <a:off x="1277612" y="2703184"/>
                <a:ext cx="202598" cy="279032"/>
              </a:xfrm>
              <a:custGeom>
                <a:avLst/>
                <a:gdLst>
                  <a:gd name="connsiteX0" fmla="*/ 83344 w 209550"/>
                  <a:gd name="connsiteY0" fmla="*/ 0 h 312924"/>
                  <a:gd name="connsiteX1" fmla="*/ 104775 w 209550"/>
                  <a:gd name="connsiteY1" fmla="*/ 8123 h 312924"/>
                  <a:gd name="connsiteX2" fmla="*/ 126206 w 209550"/>
                  <a:gd name="connsiteY2" fmla="*/ 0 h 312924"/>
                  <a:gd name="connsiteX3" fmla="*/ 209550 w 209550"/>
                  <a:gd name="connsiteY3" fmla="*/ 156462 h 312924"/>
                  <a:gd name="connsiteX4" fmla="*/ 126206 w 209550"/>
                  <a:gd name="connsiteY4" fmla="*/ 312924 h 312924"/>
                  <a:gd name="connsiteX5" fmla="*/ 104775 w 209550"/>
                  <a:gd name="connsiteY5" fmla="*/ 304802 h 312924"/>
                  <a:gd name="connsiteX6" fmla="*/ 83344 w 209550"/>
                  <a:gd name="connsiteY6" fmla="*/ 312924 h 312924"/>
                  <a:gd name="connsiteX7" fmla="*/ 0 w 209550"/>
                  <a:gd name="connsiteY7" fmla="*/ 156462 h 312924"/>
                  <a:gd name="connsiteX8" fmla="*/ 83344 w 209550"/>
                  <a:gd name="connsiteY8" fmla="*/ 0 h 31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550" h="312924">
                    <a:moveTo>
                      <a:pt x="83344" y="0"/>
                    </a:moveTo>
                    <a:lnTo>
                      <a:pt x="104775" y="8123"/>
                    </a:lnTo>
                    <a:lnTo>
                      <a:pt x="126206" y="0"/>
                    </a:lnTo>
                    <a:cubicBezTo>
                      <a:pt x="172236" y="0"/>
                      <a:pt x="209550" y="70050"/>
                      <a:pt x="209550" y="156462"/>
                    </a:cubicBezTo>
                    <a:cubicBezTo>
                      <a:pt x="209550" y="242874"/>
                      <a:pt x="172236" y="312924"/>
                      <a:pt x="126206" y="312924"/>
                    </a:cubicBezTo>
                    <a:lnTo>
                      <a:pt x="104775" y="304802"/>
                    </a:lnTo>
                    <a:lnTo>
                      <a:pt x="83344" y="312924"/>
                    </a:lnTo>
                    <a:cubicBezTo>
                      <a:pt x="37314" y="312924"/>
                      <a:pt x="0" y="242874"/>
                      <a:pt x="0" y="156462"/>
                    </a:cubicBezTo>
                    <a:cubicBezTo>
                      <a:pt x="0" y="70050"/>
                      <a:pt x="37314" y="0"/>
                      <a:pt x="833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8" name="楕円 121">
                <a:extLst>
                  <a:ext uri="{FF2B5EF4-FFF2-40B4-BE49-F238E27FC236}">
                    <a16:creationId xmlns:a16="http://schemas.microsoft.com/office/drawing/2014/main" id="{0B1FB2A1-D081-445D-91F4-9454CCA43AC9}"/>
                  </a:ext>
                </a:extLst>
              </p:cNvPr>
              <p:cNvSpPr/>
              <p:nvPr/>
            </p:nvSpPr>
            <p:spPr>
              <a:xfrm>
                <a:off x="1347746" y="2078427"/>
                <a:ext cx="1722988" cy="1544128"/>
              </a:xfrm>
              <a:custGeom>
                <a:avLst/>
                <a:gdLst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897380"/>
                  <a:gd name="connsiteY0" fmla="*/ 727710 h 1455420"/>
                  <a:gd name="connsiteX1" fmla="*/ 948690 w 1897380"/>
                  <a:gd name="connsiteY1" fmla="*/ 0 h 1455420"/>
                  <a:gd name="connsiteX2" fmla="*/ 1897380 w 1897380"/>
                  <a:gd name="connsiteY2" fmla="*/ 727710 h 1455420"/>
                  <a:gd name="connsiteX3" fmla="*/ 948690 w 1897380"/>
                  <a:gd name="connsiteY3" fmla="*/ 1455420 h 1455420"/>
                  <a:gd name="connsiteX4" fmla="*/ 0 w 1897380"/>
                  <a:gd name="connsiteY4" fmla="*/ 727710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51355"/>
                  <a:gd name="connsiteY0" fmla="*/ 730885 h 1455420"/>
                  <a:gd name="connsiteX1" fmla="*/ 1002665 w 1951355"/>
                  <a:gd name="connsiteY1" fmla="*/ 0 h 1455420"/>
                  <a:gd name="connsiteX2" fmla="*/ 1951355 w 1951355"/>
                  <a:gd name="connsiteY2" fmla="*/ 727710 h 1455420"/>
                  <a:gd name="connsiteX3" fmla="*/ 1002665 w 1951355"/>
                  <a:gd name="connsiteY3" fmla="*/ 1455420 h 1455420"/>
                  <a:gd name="connsiteX4" fmla="*/ 0 w 1951355"/>
                  <a:gd name="connsiteY4" fmla="*/ 730885 h 1455420"/>
                  <a:gd name="connsiteX0" fmla="*/ 0 w 1938655"/>
                  <a:gd name="connsiteY0" fmla="*/ 730885 h 1455420"/>
                  <a:gd name="connsiteX1" fmla="*/ 1002665 w 1938655"/>
                  <a:gd name="connsiteY1" fmla="*/ 0 h 1455420"/>
                  <a:gd name="connsiteX2" fmla="*/ 1938655 w 1938655"/>
                  <a:gd name="connsiteY2" fmla="*/ 727710 h 1455420"/>
                  <a:gd name="connsiteX3" fmla="*/ 1002665 w 1938655"/>
                  <a:gd name="connsiteY3" fmla="*/ 1455420 h 1455420"/>
                  <a:gd name="connsiteX4" fmla="*/ 0 w 1938655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  <a:gd name="connsiteX0" fmla="*/ 0 w 1942923"/>
                  <a:gd name="connsiteY0" fmla="*/ 730885 h 1455420"/>
                  <a:gd name="connsiteX1" fmla="*/ 1002665 w 1942923"/>
                  <a:gd name="connsiteY1" fmla="*/ 0 h 1455420"/>
                  <a:gd name="connsiteX2" fmla="*/ 1938655 w 1942923"/>
                  <a:gd name="connsiteY2" fmla="*/ 727710 h 1455420"/>
                  <a:gd name="connsiteX3" fmla="*/ 1002665 w 1942923"/>
                  <a:gd name="connsiteY3" fmla="*/ 1455420 h 1455420"/>
                  <a:gd name="connsiteX4" fmla="*/ 0 w 1942923"/>
                  <a:gd name="connsiteY4" fmla="*/ 730885 h 14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2923" h="1455420">
                    <a:moveTo>
                      <a:pt x="0" y="730885"/>
                    </a:moveTo>
                    <a:cubicBezTo>
                      <a:pt x="0" y="389307"/>
                      <a:pt x="478718" y="0"/>
                      <a:pt x="1002665" y="0"/>
                    </a:cubicBezTo>
                    <a:cubicBezTo>
                      <a:pt x="1526612" y="0"/>
                      <a:pt x="1992630" y="338507"/>
                      <a:pt x="1938655" y="727710"/>
                    </a:cubicBezTo>
                    <a:cubicBezTo>
                      <a:pt x="1973580" y="1126438"/>
                      <a:pt x="1526612" y="1455420"/>
                      <a:pt x="1002665" y="1455420"/>
                    </a:cubicBezTo>
                    <a:cubicBezTo>
                      <a:pt x="478718" y="1455420"/>
                      <a:pt x="0" y="1072463"/>
                      <a:pt x="0" y="7308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B434EE1A-815A-44EB-84D5-BC66DA54A2DC}"/>
                  </a:ext>
                </a:extLst>
              </p:cNvPr>
              <p:cNvSpPr/>
              <p:nvPr/>
            </p:nvSpPr>
            <p:spPr>
              <a:xfrm rot="1271552">
                <a:off x="1652302" y="2073466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61A11B38-7D23-45CF-8020-BB3C16684553}"/>
                  </a:ext>
                </a:extLst>
              </p:cNvPr>
              <p:cNvSpPr/>
              <p:nvPr/>
            </p:nvSpPr>
            <p:spPr>
              <a:xfrm>
                <a:off x="1652301" y="2641079"/>
                <a:ext cx="379228" cy="39350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E1650216-F2F0-4B9B-8E0F-3B33CDF9AB00}"/>
                  </a:ext>
                </a:extLst>
              </p:cNvPr>
              <p:cNvSpPr/>
              <p:nvPr/>
            </p:nvSpPr>
            <p:spPr>
              <a:xfrm rot="20700000">
                <a:off x="1652301" y="3195824"/>
                <a:ext cx="379226" cy="393506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8AA97859-E06E-4A07-A081-83A22326AC8A}"/>
                  </a:ext>
                </a:extLst>
              </p:cNvPr>
              <p:cNvSpPr/>
              <p:nvPr/>
            </p:nvSpPr>
            <p:spPr>
              <a:xfrm rot="20700000">
                <a:off x="2127261" y="307911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D736F0B7-A28D-4A0F-91CD-12213EF2807F}"/>
                  </a:ext>
                </a:extLst>
              </p:cNvPr>
              <p:cNvSpPr/>
              <p:nvPr/>
            </p:nvSpPr>
            <p:spPr>
              <a:xfrm rot="900000" flipV="1">
                <a:off x="2127261" y="2356526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2CA82AB6-5DBD-4766-ADA5-A3A4E2B8FDAF}"/>
                  </a:ext>
                </a:extLst>
              </p:cNvPr>
              <p:cNvSpPr/>
              <p:nvPr/>
            </p:nvSpPr>
            <p:spPr>
              <a:xfrm rot="1271552">
                <a:off x="2433672" y="2149876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732FB73F-EACD-45B0-9F62-80618D4C1951}"/>
                  </a:ext>
                </a:extLst>
              </p:cNvPr>
              <p:cNvSpPr/>
              <p:nvPr/>
            </p:nvSpPr>
            <p:spPr>
              <a:xfrm>
                <a:off x="2433672" y="2745189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B4F25938-200C-418A-9722-9878A00BA8A5}"/>
                  </a:ext>
                </a:extLst>
              </p:cNvPr>
              <p:cNvSpPr/>
              <p:nvPr/>
            </p:nvSpPr>
            <p:spPr>
              <a:xfrm rot="20700000">
                <a:off x="2433672" y="3345264"/>
                <a:ext cx="178564" cy="18528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CB75AD06-93C1-4472-9C45-66855E385905}"/>
                  </a:ext>
                </a:extLst>
              </p:cNvPr>
              <p:cNvSpPr/>
              <p:nvPr/>
            </p:nvSpPr>
            <p:spPr>
              <a:xfrm rot="20700000">
                <a:off x="2719022" y="313541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756185DE-03FF-4584-B19E-87E4F57F3CC7}"/>
                  </a:ext>
                </a:extLst>
              </p:cNvPr>
              <p:cNvSpPr/>
              <p:nvPr/>
            </p:nvSpPr>
            <p:spPr>
              <a:xfrm rot="900000" flipV="1">
                <a:off x="2719022" y="2412820"/>
                <a:ext cx="135250" cy="193294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C5B1CAB3-930C-4A66-B50A-29544D3DD176}"/>
                  </a:ext>
                </a:extLst>
              </p:cNvPr>
              <p:cNvSpPr/>
              <p:nvPr/>
            </p:nvSpPr>
            <p:spPr>
              <a:xfrm>
                <a:off x="1329634" y="2476500"/>
                <a:ext cx="298270" cy="746464"/>
              </a:xfrm>
              <a:custGeom>
                <a:avLst/>
                <a:gdLst>
                  <a:gd name="connsiteX0" fmla="*/ 515020 w 829708"/>
                  <a:gd name="connsiteY0" fmla="*/ 0 h 1362878"/>
                  <a:gd name="connsiteX1" fmla="*/ 432931 w 829708"/>
                  <a:gd name="connsiteY1" fmla="*/ 76442 h 1362878"/>
                  <a:gd name="connsiteX2" fmla="*/ 199937 w 829708"/>
                  <a:gd name="connsiteY2" fmla="*/ 448349 h 1362878"/>
                  <a:gd name="connsiteX3" fmla="*/ 198852 w 829708"/>
                  <a:gd name="connsiteY3" fmla="*/ 452031 h 1362878"/>
                  <a:gd name="connsiteX4" fmla="*/ 282042 w 829708"/>
                  <a:gd name="connsiteY4" fmla="*/ 395806 h 1362878"/>
                  <a:gd name="connsiteX5" fmla="*/ 593845 w 829708"/>
                  <a:gd name="connsiteY5" fmla="*/ 330545 h 1362878"/>
                  <a:gd name="connsiteX6" fmla="*/ 475301 w 829708"/>
                  <a:gd name="connsiteY6" fmla="*/ 502515 h 1362878"/>
                  <a:gd name="connsiteX7" fmla="*/ 424555 w 829708"/>
                  <a:gd name="connsiteY7" fmla="*/ 537320 h 1362878"/>
                  <a:gd name="connsiteX8" fmla="*/ 431043 w 829708"/>
                  <a:gd name="connsiteY8" fmla="*/ 536807 h 1362878"/>
                  <a:gd name="connsiteX9" fmla="*/ 829708 w 829708"/>
                  <a:gd name="connsiteY9" fmla="*/ 682832 h 1362878"/>
                  <a:gd name="connsiteX10" fmla="*/ 581221 w 829708"/>
                  <a:gd name="connsiteY10" fmla="*/ 814568 h 1362878"/>
                  <a:gd name="connsiteX11" fmla="*/ 436921 w 829708"/>
                  <a:gd name="connsiteY11" fmla="*/ 827079 h 1362878"/>
                  <a:gd name="connsiteX12" fmla="*/ 475301 w 829708"/>
                  <a:gd name="connsiteY12" fmla="*/ 853403 h 1362878"/>
                  <a:gd name="connsiteX13" fmla="*/ 593845 w 829708"/>
                  <a:gd name="connsiteY13" fmla="*/ 1025373 h 1362878"/>
                  <a:gd name="connsiteX14" fmla="*/ 282042 w 829708"/>
                  <a:gd name="connsiteY14" fmla="*/ 960113 h 1362878"/>
                  <a:gd name="connsiteX15" fmla="*/ 192851 w 829708"/>
                  <a:gd name="connsiteY15" fmla="*/ 899831 h 1362878"/>
                  <a:gd name="connsiteX16" fmla="*/ 199937 w 829708"/>
                  <a:gd name="connsiteY16" fmla="*/ 923782 h 1362878"/>
                  <a:gd name="connsiteX17" fmla="*/ 432931 w 829708"/>
                  <a:gd name="connsiteY17" fmla="*/ 1292607 h 1362878"/>
                  <a:gd name="connsiteX18" fmla="*/ 509273 w 829708"/>
                  <a:gd name="connsiteY18" fmla="*/ 1362878 h 1362878"/>
                  <a:gd name="connsiteX19" fmla="*/ 439842 w 829708"/>
                  <a:gd name="connsiteY19" fmla="*/ 1328521 h 1362878"/>
                  <a:gd name="connsiteX20" fmla="*/ 0 w 829708"/>
                  <a:gd name="connsiteY20" fmla="*/ 685568 h 1362878"/>
                  <a:gd name="connsiteX21" fmla="*/ 439842 w 829708"/>
                  <a:gd name="connsiteY21" fmla="*/ 37719 h 1362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29708" h="1362878">
                    <a:moveTo>
                      <a:pt x="515020" y="0"/>
                    </a:moveTo>
                    <a:lnTo>
                      <a:pt x="432931" y="76442"/>
                    </a:lnTo>
                    <a:cubicBezTo>
                      <a:pt x="327496" y="187575"/>
                      <a:pt x="246132" y="316330"/>
                      <a:pt x="199937" y="448349"/>
                    </a:cubicBezTo>
                    <a:lnTo>
                      <a:pt x="198852" y="452031"/>
                    </a:lnTo>
                    <a:lnTo>
                      <a:pt x="282042" y="395806"/>
                    </a:lnTo>
                    <a:cubicBezTo>
                      <a:pt x="419009" y="316728"/>
                      <a:pt x="570622" y="290321"/>
                      <a:pt x="593845" y="330545"/>
                    </a:cubicBezTo>
                    <a:cubicBezTo>
                      <a:pt x="611263" y="360714"/>
                      <a:pt x="559870" y="434264"/>
                      <a:pt x="475301" y="502515"/>
                    </a:cubicBezTo>
                    <a:lnTo>
                      <a:pt x="424555" y="537320"/>
                    </a:lnTo>
                    <a:lnTo>
                      <a:pt x="431043" y="536807"/>
                    </a:lnTo>
                    <a:cubicBezTo>
                      <a:pt x="639367" y="536807"/>
                      <a:pt x="829708" y="614588"/>
                      <a:pt x="829708" y="682832"/>
                    </a:cubicBezTo>
                    <a:cubicBezTo>
                      <a:pt x="829708" y="734016"/>
                      <a:pt x="722642" y="789850"/>
                      <a:pt x="581221" y="814568"/>
                    </a:cubicBezTo>
                    <a:lnTo>
                      <a:pt x="436921" y="827079"/>
                    </a:lnTo>
                    <a:lnTo>
                      <a:pt x="475301" y="853403"/>
                    </a:lnTo>
                    <a:cubicBezTo>
                      <a:pt x="559870" y="921654"/>
                      <a:pt x="611263" y="995205"/>
                      <a:pt x="593845" y="1025373"/>
                    </a:cubicBezTo>
                    <a:cubicBezTo>
                      <a:pt x="570622" y="1065597"/>
                      <a:pt x="419009" y="1039191"/>
                      <a:pt x="282042" y="960113"/>
                    </a:cubicBezTo>
                    <a:lnTo>
                      <a:pt x="192851" y="899831"/>
                    </a:lnTo>
                    <a:lnTo>
                      <a:pt x="199937" y="923782"/>
                    </a:lnTo>
                    <a:cubicBezTo>
                      <a:pt x="246132" y="1055096"/>
                      <a:pt x="327496" y="1182685"/>
                      <a:pt x="432931" y="1292607"/>
                    </a:cubicBezTo>
                    <a:lnTo>
                      <a:pt x="509273" y="1362878"/>
                    </a:lnTo>
                    <a:lnTo>
                      <a:pt x="439842" y="1328521"/>
                    </a:lnTo>
                    <a:cubicBezTo>
                      <a:pt x="182829" y="1180121"/>
                      <a:pt x="0" y="923391"/>
                      <a:pt x="0" y="685568"/>
                    </a:cubicBezTo>
                    <a:cubicBezTo>
                      <a:pt x="0" y="447745"/>
                      <a:pt x="182829" y="188114"/>
                      <a:pt x="439842" y="3771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99"/>
                  </a:gs>
                  <a:gs pos="100000">
                    <a:srgbClr val="990033"/>
                  </a:gs>
                  <a:gs pos="60000">
                    <a:srgbClr val="FF00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890EEC58-F904-451E-9B03-2F0B39BC1EA5}"/>
                  </a:ext>
                </a:extLst>
              </p:cNvPr>
              <p:cNvSpPr/>
              <p:nvPr/>
            </p:nvSpPr>
            <p:spPr>
              <a:xfrm rot="20700000">
                <a:off x="1431936" y="307911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B8090C43-2212-4AF2-B86A-F4D659737526}"/>
                  </a:ext>
                </a:extLst>
              </p:cNvPr>
              <p:cNvSpPr/>
              <p:nvPr/>
            </p:nvSpPr>
            <p:spPr>
              <a:xfrm rot="900000" flipV="1">
                <a:off x="1431936" y="2356525"/>
                <a:ext cx="214029" cy="305882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036" h="1079093">
                    <a:moveTo>
                      <a:pt x="1042036" y="1079093"/>
                    </a:moveTo>
                    <a:cubicBezTo>
                      <a:pt x="890233" y="1028680"/>
                      <a:pt x="756867" y="946535"/>
                      <a:pt x="661453" y="850895"/>
                    </a:cubicBezTo>
                    <a:lnTo>
                      <a:pt x="626852" y="810989"/>
                    </a:lnTo>
                    <a:lnTo>
                      <a:pt x="604632" y="801300"/>
                    </a:lnTo>
                    <a:cubicBezTo>
                      <a:pt x="409386" y="720561"/>
                      <a:pt x="-3137" y="602323"/>
                      <a:pt x="18" y="540198"/>
                    </a:cubicBezTo>
                    <a:cubicBezTo>
                      <a:pt x="3173" y="478073"/>
                      <a:pt x="424765" y="345681"/>
                      <a:pt x="610104" y="272067"/>
                    </a:cubicBezTo>
                    <a:lnTo>
                      <a:pt x="634902" y="261814"/>
                    </a:lnTo>
                    <a:lnTo>
                      <a:pt x="661453" y="230927"/>
                    </a:lnTo>
                    <a:cubicBezTo>
                      <a:pt x="756867" y="134378"/>
                      <a:pt x="890233" y="51141"/>
                      <a:pt x="1042036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FF0066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C8C43141-C9C6-4CB6-8ACF-FBEF862D86AF}"/>
                  </a:ext>
                </a:extLst>
              </p:cNvPr>
              <p:cNvSpPr/>
              <p:nvPr/>
            </p:nvSpPr>
            <p:spPr>
              <a:xfrm rot="10800000" flipV="1">
                <a:off x="3024672" y="2599359"/>
                <a:ext cx="211711" cy="476948"/>
              </a:xfrm>
              <a:custGeom>
                <a:avLst/>
                <a:gdLst>
                  <a:gd name="connsiteX0" fmla="*/ 1102427 w 1102427"/>
                  <a:gd name="connsiteY0" fmla="*/ 0 h 1108363"/>
                  <a:gd name="connsiteX1" fmla="*/ 1098255 w 1102427"/>
                  <a:gd name="connsiteY1" fmla="*/ 1108363 h 1108363"/>
                  <a:gd name="connsiteX2" fmla="*/ 1042036 w 1102427"/>
                  <a:gd name="connsiteY2" fmla="*/ 1094360 h 1108363"/>
                  <a:gd name="connsiteX3" fmla="*/ 661453 w 1102427"/>
                  <a:gd name="connsiteY3" fmla="*/ 866162 h 1108363"/>
                  <a:gd name="connsiteX4" fmla="*/ 626852 w 1102427"/>
                  <a:gd name="connsiteY4" fmla="*/ 826256 h 1108363"/>
                  <a:gd name="connsiteX5" fmla="*/ 604632 w 1102427"/>
                  <a:gd name="connsiteY5" fmla="*/ 816567 h 1108363"/>
                  <a:gd name="connsiteX6" fmla="*/ 18 w 1102427"/>
                  <a:gd name="connsiteY6" fmla="*/ 555465 h 1108363"/>
                  <a:gd name="connsiteX7" fmla="*/ 610104 w 1102427"/>
                  <a:gd name="connsiteY7" fmla="*/ 287334 h 1108363"/>
                  <a:gd name="connsiteX8" fmla="*/ 634902 w 1102427"/>
                  <a:gd name="connsiteY8" fmla="*/ 277081 h 1108363"/>
                  <a:gd name="connsiteX9" fmla="*/ 661453 w 1102427"/>
                  <a:gd name="connsiteY9" fmla="*/ 246194 h 1108363"/>
                  <a:gd name="connsiteX10" fmla="*/ 1042036 w 1102427"/>
                  <a:gd name="connsiteY10" fmla="*/ 15267 h 1108363"/>
                  <a:gd name="connsiteX0" fmla="*/ 1102427 w 1428816"/>
                  <a:gd name="connsiteY0" fmla="*/ 0 h 1108363"/>
                  <a:gd name="connsiteX1" fmla="*/ 1428815 w 1428816"/>
                  <a:gd name="connsiteY1" fmla="*/ 494742 h 1108363"/>
                  <a:gd name="connsiteX2" fmla="*/ 1098255 w 1428816"/>
                  <a:gd name="connsiteY2" fmla="*/ 1108363 h 1108363"/>
                  <a:gd name="connsiteX3" fmla="*/ 1042036 w 1428816"/>
                  <a:gd name="connsiteY3" fmla="*/ 1094360 h 1108363"/>
                  <a:gd name="connsiteX4" fmla="*/ 661453 w 1428816"/>
                  <a:gd name="connsiteY4" fmla="*/ 866162 h 1108363"/>
                  <a:gd name="connsiteX5" fmla="*/ 626852 w 1428816"/>
                  <a:gd name="connsiteY5" fmla="*/ 826256 h 1108363"/>
                  <a:gd name="connsiteX6" fmla="*/ 604632 w 1428816"/>
                  <a:gd name="connsiteY6" fmla="*/ 816567 h 1108363"/>
                  <a:gd name="connsiteX7" fmla="*/ 18 w 1428816"/>
                  <a:gd name="connsiteY7" fmla="*/ 555465 h 1108363"/>
                  <a:gd name="connsiteX8" fmla="*/ 610104 w 1428816"/>
                  <a:gd name="connsiteY8" fmla="*/ 287334 h 1108363"/>
                  <a:gd name="connsiteX9" fmla="*/ 634902 w 1428816"/>
                  <a:gd name="connsiteY9" fmla="*/ 277081 h 1108363"/>
                  <a:gd name="connsiteX10" fmla="*/ 661453 w 1428816"/>
                  <a:gd name="connsiteY10" fmla="*/ 246194 h 1108363"/>
                  <a:gd name="connsiteX11" fmla="*/ 1042036 w 1428816"/>
                  <a:gd name="connsiteY11" fmla="*/ 15267 h 1108363"/>
                  <a:gd name="connsiteX12" fmla="*/ 1102427 w 1428816"/>
                  <a:gd name="connsiteY12" fmla="*/ 0 h 1108363"/>
                  <a:gd name="connsiteX0" fmla="*/ 1428815 w 1520255"/>
                  <a:gd name="connsiteY0" fmla="*/ 494742 h 1108363"/>
                  <a:gd name="connsiteX1" fmla="*/ 1098255 w 1520255"/>
                  <a:gd name="connsiteY1" fmla="*/ 1108363 h 1108363"/>
                  <a:gd name="connsiteX2" fmla="*/ 1042036 w 1520255"/>
                  <a:gd name="connsiteY2" fmla="*/ 1094360 h 1108363"/>
                  <a:gd name="connsiteX3" fmla="*/ 661453 w 1520255"/>
                  <a:gd name="connsiteY3" fmla="*/ 866162 h 1108363"/>
                  <a:gd name="connsiteX4" fmla="*/ 626852 w 1520255"/>
                  <a:gd name="connsiteY4" fmla="*/ 826256 h 1108363"/>
                  <a:gd name="connsiteX5" fmla="*/ 604632 w 1520255"/>
                  <a:gd name="connsiteY5" fmla="*/ 816567 h 1108363"/>
                  <a:gd name="connsiteX6" fmla="*/ 18 w 1520255"/>
                  <a:gd name="connsiteY6" fmla="*/ 555465 h 1108363"/>
                  <a:gd name="connsiteX7" fmla="*/ 610104 w 1520255"/>
                  <a:gd name="connsiteY7" fmla="*/ 287334 h 1108363"/>
                  <a:gd name="connsiteX8" fmla="*/ 634902 w 1520255"/>
                  <a:gd name="connsiteY8" fmla="*/ 277081 h 1108363"/>
                  <a:gd name="connsiteX9" fmla="*/ 661453 w 1520255"/>
                  <a:gd name="connsiteY9" fmla="*/ 246194 h 1108363"/>
                  <a:gd name="connsiteX10" fmla="*/ 1042036 w 1520255"/>
                  <a:gd name="connsiteY10" fmla="*/ 15267 h 1108363"/>
                  <a:gd name="connsiteX11" fmla="*/ 1102427 w 1520255"/>
                  <a:gd name="connsiteY11" fmla="*/ 0 h 1108363"/>
                  <a:gd name="connsiteX12" fmla="*/ 1520255 w 1520255"/>
                  <a:gd name="connsiteY12" fmla="*/ 586182 h 1108363"/>
                  <a:gd name="connsiteX0" fmla="*/ 1428815 w 1428815"/>
                  <a:gd name="connsiteY0" fmla="*/ 494742 h 1108363"/>
                  <a:gd name="connsiteX1" fmla="*/ 1098255 w 1428815"/>
                  <a:gd name="connsiteY1" fmla="*/ 1108363 h 1108363"/>
                  <a:gd name="connsiteX2" fmla="*/ 1042036 w 1428815"/>
                  <a:gd name="connsiteY2" fmla="*/ 1094360 h 1108363"/>
                  <a:gd name="connsiteX3" fmla="*/ 661453 w 1428815"/>
                  <a:gd name="connsiteY3" fmla="*/ 866162 h 1108363"/>
                  <a:gd name="connsiteX4" fmla="*/ 626852 w 1428815"/>
                  <a:gd name="connsiteY4" fmla="*/ 826256 h 1108363"/>
                  <a:gd name="connsiteX5" fmla="*/ 604632 w 1428815"/>
                  <a:gd name="connsiteY5" fmla="*/ 816567 h 1108363"/>
                  <a:gd name="connsiteX6" fmla="*/ 18 w 1428815"/>
                  <a:gd name="connsiteY6" fmla="*/ 555465 h 1108363"/>
                  <a:gd name="connsiteX7" fmla="*/ 610104 w 1428815"/>
                  <a:gd name="connsiteY7" fmla="*/ 287334 h 1108363"/>
                  <a:gd name="connsiteX8" fmla="*/ 634902 w 1428815"/>
                  <a:gd name="connsiteY8" fmla="*/ 277081 h 1108363"/>
                  <a:gd name="connsiteX9" fmla="*/ 661453 w 1428815"/>
                  <a:gd name="connsiteY9" fmla="*/ 246194 h 1108363"/>
                  <a:gd name="connsiteX10" fmla="*/ 1042036 w 1428815"/>
                  <a:gd name="connsiteY10" fmla="*/ 15267 h 1108363"/>
                  <a:gd name="connsiteX11" fmla="*/ 1102427 w 1428815"/>
                  <a:gd name="connsiteY11" fmla="*/ 0 h 1108363"/>
                  <a:gd name="connsiteX0" fmla="*/ 1098255 w 1102427"/>
                  <a:gd name="connsiteY0" fmla="*/ 1108363 h 1108363"/>
                  <a:gd name="connsiteX1" fmla="*/ 1042036 w 1102427"/>
                  <a:gd name="connsiteY1" fmla="*/ 1094360 h 1108363"/>
                  <a:gd name="connsiteX2" fmla="*/ 661453 w 1102427"/>
                  <a:gd name="connsiteY2" fmla="*/ 866162 h 1108363"/>
                  <a:gd name="connsiteX3" fmla="*/ 626852 w 1102427"/>
                  <a:gd name="connsiteY3" fmla="*/ 826256 h 1108363"/>
                  <a:gd name="connsiteX4" fmla="*/ 604632 w 1102427"/>
                  <a:gd name="connsiteY4" fmla="*/ 816567 h 1108363"/>
                  <a:gd name="connsiteX5" fmla="*/ 18 w 1102427"/>
                  <a:gd name="connsiteY5" fmla="*/ 555465 h 1108363"/>
                  <a:gd name="connsiteX6" fmla="*/ 610104 w 1102427"/>
                  <a:gd name="connsiteY6" fmla="*/ 287334 h 1108363"/>
                  <a:gd name="connsiteX7" fmla="*/ 634902 w 1102427"/>
                  <a:gd name="connsiteY7" fmla="*/ 277081 h 1108363"/>
                  <a:gd name="connsiteX8" fmla="*/ 661453 w 1102427"/>
                  <a:gd name="connsiteY8" fmla="*/ 246194 h 1108363"/>
                  <a:gd name="connsiteX9" fmla="*/ 1042036 w 1102427"/>
                  <a:gd name="connsiteY9" fmla="*/ 15267 h 1108363"/>
                  <a:gd name="connsiteX10" fmla="*/ 1102427 w 1102427"/>
                  <a:gd name="connsiteY10" fmla="*/ 0 h 1108363"/>
                  <a:gd name="connsiteX0" fmla="*/ 1098255 w 1098255"/>
                  <a:gd name="connsiteY0" fmla="*/ 1093096 h 1093096"/>
                  <a:gd name="connsiteX1" fmla="*/ 1042036 w 1098255"/>
                  <a:gd name="connsiteY1" fmla="*/ 1079093 h 1093096"/>
                  <a:gd name="connsiteX2" fmla="*/ 661453 w 1098255"/>
                  <a:gd name="connsiteY2" fmla="*/ 850895 h 1093096"/>
                  <a:gd name="connsiteX3" fmla="*/ 626852 w 1098255"/>
                  <a:gd name="connsiteY3" fmla="*/ 810989 h 1093096"/>
                  <a:gd name="connsiteX4" fmla="*/ 604632 w 1098255"/>
                  <a:gd name="connsiteY4" fmla="*/ 801300 h 1093096"/>
                  <a:gd name="connsiteX5" fmla="*/ 18 w 1098255"/>
                  <a:gd name="connsiteY5" fmla="*/ 540198 h 1093096"/>
                  <a:gd name="connsiteX6" fmla="*/ 610104 w 1098255"/>
                  <a:gd name="connsiteY6" fmla="*/ 272067 h 1093096"/>
                  <a:gd name="connsiteX7" fmla="*/ 634902 w 1098255"/>
                  <a:gd name="connsiteY7" fmla="*/ 261814 h 1093096"/>
                  <a:gd name="connsiteX8" fmla="*/ 661453 w 1098255"/>
                  <a:gd name="connsiteY8" fmla="*/ 230927 h 1093096"/>
                  <a:gd name="connsiteX9" fmla="*/ 1042036 w 1098255"/>
                  <a:gd name="connsiteY9" fmla="*/ 0 h 1093096"/>
                  <a:gd name="connsiteX0" fmla="*/ 1042036 w 1042036"/>
                  <a:gd name="connsiteY0" fmla="*/ 1079093 h 1079093"/>
                  <a:gd name="connsiteX1" fmla="*/ 661453 w 1042036"/>
                  <a:gd name="connsiteY1" fmla="*/ 850895 h 1079093"/>
                  <a:gd name="connsiteX2" fmla="*/ 626852 w 1042036"/>
                  <a:gd name="connsiteY2" fmla="*/ 810989 h 1079093"/>
                  <a:gd name="connsiteX3" fmla="*/ 604632 w 1042036"/>
                  <a:gd name="connsiteY3" fmla="*/ 801300 h 1079093"/>
                  <a:gd name="connsiteX4" fmla="*/ 18 w 1042036"/>
                  <a:gd name="connsiteY4" fmla="*/ 540198 h 1079093"/>
                  <a:gd name="connsiteX5" fmla="*/ 610104 w 1042036"/>
                  <a:gd name="connsiteY5" fmla="*/ 272067 h 1079093"/>
                  <a:gd name="connsiteX6" fmla="*/ 634902 w 1042036"/>
                  <a:gd name="connsiteY6" fmla="*/ 261814 h 1079093"/>
                  <a:gd name="connsiteX7" fmla="*/ 661453 w 1042036"/>
                  <a:gd name="connsiteY7" fmla="*/ 230927 h 1079093"/>
                  <a:gd name="connsiteX8" fmla="*/ 1042036 w 1042036"/>
                  <a:gd name="connsiteY8" fmla="*/ 0 h 1079093"/>
                  <a:gd name="connsiteX0" fmla="*/ 1042112 w 1042112"/>
                  <a:gd name="connsiteY0" fmla="*/ 1079093 h 1079093"/>
                  <a:gd name="connsiteX1" fmla="*/ 661529 w 1042112"/>
                  <a:gd name="connsiteY1" fmla="*/ 850895 h 1079093"/>
                  <a:gd name="connsiteX2" fmla="*/ 626928 w 1042112"/>
                  <a:gd name="connsiteY2" fmla="*/ 810989 h 1079093"/>
                  <a:gd name="connsiteX3" fmla="*/ 604708 w 1042112"/>
                  <a:gd name="connsiteY3" fmla="*/ 801300 h 1079093"/>
                  <a:gd name="connsiteX4" fmla="*/ 94 w 1042112"/>
                  <a:gd name="connsiteY4" fmla="*/ 540198 h 1079093"/>
                  <a:gd name="connsiteX5" fmla="*/ 610180 w 1042112"/>
                  <a:gd name="connsiteY5" fmla="*/ 272067 h 1079093"/>
                  <a:gd name="connsiteX6" fmla="*/ 634978 w 1042112"/>
                  <a:gd name="connsiteY6" fmla="*/ 261814 h 1079093"/>
                  <a:gd name="connsiteX7" fmla="*/ 661529 w 1042112"/>
                  <a:gd name="connsiteY7" fmla="*/ 230927 h 1079093"/>
                  <a:gd name="connsiteX8" fmla="*/ 1042112 w 1042112"/>
                  <a:gd name="connsiteY8" fmla="*/ 0 h 1079093"/>
                  <a:gd name="connsiteX0" fmla="*/ 1042027 w 1042027"/>
                  <a:gd name="connsiteY0" fmla="*/ 1079093 h 1079093"/>
                  <a:gd name="connsiteX1" fmla="*/ 661444 w 1042027"/>
                  <a:gd name="connsiteY1" fmla="*/ 850895 h 1079093"/>
                  <a:gd name="connsiteX2" fmla="*/ 626843 w 1042027"/>
                  <a:gd name="connsiteY2" fmla="*/ 810989 h 1079093"/>
                  <a:gd name="connsiteX3" fmla="*/ 604623 w 1042027"/>
                  <a:gd name="connsiteY3" fmla="*/ 801300 h 1079093"/>
                  <a:gd name="connsiteX4" fmla="*/ 9 w 1042027"/>
                  <a:gd name="connsiteY4" fmla="*/ 540198 h 1079093"/>
                  <a:gd name="connsiteX5" fmla="*/ 610095 w 1042027"/>
                  <a:gd name="connsiteY5" fmla="*/ 272067 h 1079093"/>
                  <a:gd name="connsiteX6" fmla="*/ 634893 w 1042027"/>
                  <a:gd name="connsiteY6" fmla="*/ 261814 h 1079093"/>
                  <a:gd name="connsiteX7" fmla="*/ 661444 w 1042027"/>
                  <a:gd name="connsiteY7" fmla="*/ 230927 h 1079093"/>
                  <a:gd name="connsiteX8" fmla="*/ 1042027 w 1042027"/>
                  <a:gd name="connsiteY8" fmla="*/ 0 h 1079093"/>
                  <a:gd name="connsiteX0" fmla="*/ 946241 w 946241"/>
                  <a:gd name="connsiteY0" fmla="*/ 1079093 h 1079093"/>
                  <a:gd name="connsiteX1" fmla="*/ 565658 w 946241"/>
                  <a:gd name="connsiteY1" fmla="*/ 850895 h 1079093"/>
                  <a:gd name="connsiteX2" fmla="*/ 531057 w 946241"/>
                  <a:gd name="connsiteY2" fmla="*/ 810989 h 1079093"/>
                  <a:gd name="connsiteX3" fmla="*/ 508837 w 946241"/>
                  <a:gd name="connsiteY3" fmla="*/ 801300 h 1079093"/>
                  <a:gd name="connsiteX4" fmla="*/ 9 w 946241"/>
                  <a:gd name="connsiteY4" fmla="*/ 540198 h 1079093"/>
                  <a:gd name="connsiteX5" fmla="*/ 514309 w 946241"/>
                  <a:gd name="connsiteY5" fmla="*/ 272067 h 1079093"/>
                  <a:gd name="connsiteX6" fmla="*/ 539107 w 946241"/>
                  <a:gd name="connsiteY6" fmla="*/ 261814 h 1079093"/>
                  <a:gd name="connsiteX7" fmla="*/ 565658 w 946241"/>
                  <a:gd name="connsiteY7" fmla="*/ 230927 h 1079093"/>
                  <a:gd name="connsiteX8" fmla="*/ 946241 w 946241"/>
                  <a:gd name="connsiteY8" fmla="*/ 0 h 107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6241" h="1079093">
                    <a:moveTo>
                      <a:pt x="946241" y="1079093"/>
                    </a:moveTo>
                    <a:cubicBezTo>
                      <a:pt x="794438" y="1028680"/>
                      <a:pt x="661072" y="946535"/>
                      <a:pt x="565658" y="850895"/>
                    </a:cubicBezTo>
                    <a:lnTo>
                      <a:pt x="531057" y="810989"/>
                    </a:lnTo>
                    <a:lnTo>
                      <a:pt x="508837" y="801300"/>
                    </a:lnTo>
                    <a:cubicBezTo>
                      <a:pt x="313591" y="720561"/>
                      <a:pt x="2087" y="758606"/>
                      <a:pt x="9" y="540198"/>
                    </a:cubicBezTo>
                    <a:cubicBezTo>
                      <a:pt x="-2069" y="321790"/>
                      <a:pt x="328970" y="345681"/>
                      <a:pt x="514309" y="272067"/>
                    </a:cubicBezTo>
                    <a:lnTo>
                      <a:pt x="539107" y="261814"/>
                    </a:lnTo>
                    <a:lnTo>
                      <a:pt x="565658" y="230927"/>
                    </a:lnTo>
                    <a:cubicBezTo>
                      <a:pt x="661072" y="134378"/>
                      <a:pt x="794438" y="51141"/>
                      <a:pt x="946241" y="0"/>
                    </a:cubicBezTo>
                  </a:path>
                </a:pathLst>
              </a:custGeom>
              <a:gradFill flip="none" rotWithShape="1">
                <a:gsLst>
                  <a:gs pos="60000">
                    <a:srgbClr val="33CC33"/>
                  </a:gs>
                  <a:gs pos="80000">
                    <a:srgbClr val="C00000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3" name="グループ化 592">
              <a:extLst>
                <a:ext uri="{FF2B5EF4-FFF2-40B4-BE49-F238E27FC236}">
                  <a16:creationId xmlns:a16="http://schemas.microsoft.com/office/drawing/2014/main" id="{244555A2-DF6B-4037-ABE8-C1897A95BC8E}"/>
                </a:ext>
              </a:extLst>
            </p:cNvPr>
            <p:cNvGrpSpPr/>
            <p:nvPr/>
          </p:nvGrpSpPr>
          <p:grpSpPr>
            <a:xfrm>
              <a:off x="2457149" y="2019964"/>
              <a:ext cx="1802901" cy="1480331"/>
              <a:chOff x="1450395" y="3090728"/>
              <a:chExt cx="1802901" cy="1480331"/>
            </a:xfrm>
          </p:grpSpPr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CDA9CE4C-9BF3-4609-A0A2-DC1E36F84BC3}"/>
                  </a:ext>
                </a:extLst>
              </p:cNvPr>
              <p:cNvGrpSpPr/>
              <p:nvPr/>
            </p:nvGrpSpPr>
            <p:grpSpPr>
              <a:xfrm>
                <a:off x="1450395" y="3090728"/>
                <a:ext cx="1802901" cy="1480331"/>
                <a:chOff x="1814745" y="2891888"/>
                <a:chExt cx="1802901" cy="1480331"/>
              </a:xfrm>
            </p:grpSpPr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25560AA2-B7DC-4CCC-88C4-9535400C4BAD}"/>
                    </a:ext>
                  </a:extLst>
                </p:cNvPr>
                <p:cNvSpPr/>
                <p:nvPr/>
              </p:nvSpPr>
              <p:spPr>
                <a:xfrm rot="19800000" flipV="1">
                  <a:off x="2165277" y="4212173"/>
                  <a:ext cx="311975" cy="16004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100000">
                      <a:srgbClr val="FF0066"/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0D40338B-1B2F-4DDD-A199-93541053DED4}"/>
                    </a:ext>
                  </a:extLst>
                </p:cNvPr>
                <p:cNvSpPr/>
                <p:nvPr/>
              </p:nvSpPr>
              <p:spPr>
                <a:xfrm rot="1800000">
                  <a:off x="2156400" y="2891888"/>
                  <a:ext cx="311975" cy="16004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100000">
                      <a:srgbClr val="FF0066"/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9B287D03-9D75-4B14-8F78-8CE757194F95}"/>
                    </a:ext>
                  </a:extLst>
                </p:cNvPr>
                <p:cNvSpPr/>
                <p:nvPr/>
              </p:nvSpPr>
              <p:spPr>
                <a:xfrm rot="12600000">
                  <a:off x="3268156" y="4128662"/>
                  <a:ext cx="311975" cy="16004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100000">
                      <a:srgbClr val="FF0066"/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DF5E4D98-DE3A-44D2-B381-DF49BEC68B25}"/>
                    </a:ext>
                  </a:extLst>
                </p:cNvPr>
                <p:cNvSpPr/>
                <p:nvPr/>
              </p:nvSpPr>
              <p:spPr>
                <a:xfrm rot="9000000" flipV="1">
                  <a:off x="3268156" y="2990423"/>
                  <a:ext cx="311975" cy="16004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100000">
                      <a:srgbClr val="FF0066"/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19605A08-708A-443E-B528-B167F82D9B04}"/>
                    </a:ext>
                  </a:extLst>
                </p:cNvPr>
                <p:cNvSpPr/>
                <p:nvPr/>
              </p:nvSpPr>
              <p:spPr>
                <a:xfrm rot="20700000">
                  <a:off x="1905926" y="3852363"/>
                  <a:ext cx="216885" cy="28836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A605A957-CCFD-41F2-B916-37B7585087CB}"/>
                    </a:ext>
                  </a:extLst>
                </p:cNvPr>
                <p:cNvSpPr/>
                <p:nvPr/>
              </p:nvSpPr>
              <p:spPr>
                <a:xfrm rot="900000" flipV="1">
                  <a:off x="1905925" y="3122399"/>
                  <a:ext cx="216885" cy="288366"/>
                </a:xfrm>
                <a:custGeom>
                  <a:avLst/>
                  <a:gdLst>
                    <a:gd name="connsiteX0" fmla="*/ 1102427 w 1102427"/>
                    <a:gd name="connsiteY0" fmla="*/ 0 h 1108363"/>
                    <a:gd name="connsiteX1" fmla="*/ 1098255 w 1102427"/>
                    <a:gd name="connsiteY1" fmla="*/ 1108363 h 1108363"/>
                    <a:gd name="connsiteX2" fmla="*/ 1042036 w 1102427"/>
                    <a:gd name="connsiteY2" fmla="*/ 1094360 h 1108363"/>
                    <a:gd name="connsiteX3" fmla="*/ 661453 w 1102427"/>
                    <a:gd name="connsiteY3" fmla="*/ 866162 h 1108363"/>
                    <a:gd name="connsiteX4" fmla="*/ 626852 w 1102427"/>
                    <a:gd name="connsiteY4" fmla="*/ 826256 h 1108363"/>
                    <a:gd name="connsiteX5" fmla="*/ 604632 w 1102427"/>
                    <a:gd name="connsiteY5" fmla="*/ 816567 h 1108363"/>
                    <a:gd name="connsiteX6" fmla="*/ 18 w 1102427"/>
                    <a:gd name="connsiteY6" fmla="*/ 555465 h 1108363"/>
                    <a:gd name="connsiteX7" fmla="*/ 610104 w 1102427"/>
                    <a:gd name="connsiteY7" fmla="*/ 287334 h 1108363"/>
                    <a:gd name="connsiteX8" fmla="*/ 634902 w 1102427"/>
                    <a:gd name="connsiteY8" fmla="*/ 277081 h 1108363"/>
                    <a:gd name="connsiteX9" fmla="*/ 661453 w 1102427"/>
                    <a:gd name="connsiteY9" fmla="*/ 246194 h 1108363"/>
                    <a:gd name="connsiteX10" fmla="*/ 1042036 w 1102427"/>
                    <a:gd name="connsiteY10" fmla="*/ 15267 h 1108363"/>
                    <a:gd name="connsiteX0" fmla="*/ 1102427 w 1428816"/>
                    <a:gd name="connsiteY0" fmla="*/ 0 h 1108363"/>
                    <a:gd name="connsiteX1" fmla="*/ 1428815 w 1428816"/>
                    <a:gd name="connsiteY1" fmla="*/ 494742 h 1108363"/>
                    <a:gd name="connsiteX2" fmla="*/ 1098255 w 1428816"/>
                    <a:gd name="connsiteY2" fmla="*/ 1108363 h 1108363"/>
                    <a:gd name="connsiteX3" fmla="*/ 1042036 w 1428816"/>
                    <a:gd name="connsiteY3" fmla="*/ 1094360 h 1108363"/>
                    <a:gd name="connsiteX4" fmla="*/ 661453 w 1428816"/>
                    <a:gd name="connsiteY4" fmla="*/ 866162 h 1108363"/>
                    <a:gd name="connsiteX5" fmla="*/ 626852 w 1428816"/>
                    <a:gd name="connsiteY5" fmla="*/ 826256 h 1108363"/>
                    <a:gd name="connsiteX6" fmla="*/ 604632 w 1428816"/>
                    <a:gd name="connsiteY6" fmla="*/ 816567 h 1108363"/>
                    <a:gd name="connsiteX7" fmla="*/ 18 w 1428816"/>
                    <a:gd name="connsiteY7" fmla="*/ 555465 h 1108363"/>
                    <a:gd name="connsiteX8" fmla="*/ 610104 w 1428816"/>
                    <a:gd name="connsiteY8" fmla="*/ 287334 h 1108363"/>
                    <a:gd name="connsiteX9" fmla="*/ 634902 w 1428816"/>
                    <a:gd name="connsiteY9" fmla="*/ 277081 h 1108363"/>
                    <a:gd name="connsiteX10" fmla="*/ 661453 w 1428816"/>
                    <a:gd name="connsiteY10" fmla="*/ 246194 h 1108363"/>
                    <a:gd name="connsiteX11" fmla="*/ 1042036 w 1428816"/>
                    <a:gd name="connsiteY11" fmla="*/ 15267 h 1108363"/>
                    <a:gd name="connsiteX12" fmla="*/ 1102427 w 1428816"/>
                    <a:gd name="connsiteY12" fmla="*/ 0 h 1108363"/>
                    <a:gd name="connsiteX0" fmla="*/ 1428815 w 1520255"/>
                    <a:gd name="connsiteY0" fmla="*/ 494742 h 1108363"/>
                    <a:gd name="connsiteX1" fmla="*/ 1098255 w 1520255"/>
                    <a:gd name="connsiteY1" fmla="*/ 1108363 h 1108363"/>
                    <a:gd name="connsiteX2" fmla="*/ 1042036 w 1520255"/>
                    <a:gd name="connsiteY2" fmla="*/ 1094360 h 1108363"/>
                    <a:gd name="connsiteX3" fmla="*/ 661453 w 1520255"/>
                    <a:gd name="connsiteY3" fmla="*/ 866162 h 1108363"/>
                    <a:gd name="connsiteX4" fmla="*/ 626852 w 1520255"/>
                    <a:gd name="connsiteY4" fmla="*/ 826256 h 1108363"/>
                    <a:gd name="connsiteX5" fmla="*/ 604632 w 1520255"/>
                    <a:gd name="connsiteY5" fmla="*/ 816567 h 1108363"/>
                    <a:gd name="connsiteX6" fmla="*/ 18 w 1520255"/>
                    <a:gd name="connsiteY6" fmla="*/ 555465 h 1108363"/>
                    <a:gd name="connsiteX7" fmla="*/ 610104 w 1520255"/>
                    <a:gd name="connsiteY7" fmla="*/ 287334 h 1108363"/>
                    <a:gd name="connsiteX8" fmla="*/ 634902 w 1520255"/>
                    <a:gd name="connsiteY8" fmla="*/ 277081 h 1108363"/>
                    <a:gd name="connsiteX9" fmla="*/ 661453 w 1520255"/>
                    <a:gd name="connsiteY9" fmla="*/ 246194 h 1108363"/>
                    <a:gd name="connsiteX10" fmla="*/ 1042036 w 1520255"/>
                    <a:gd name="connsiteY10" fmla="*/ 15267 h 1108363"/>
                    <a:gd name="connsiteX11" fmla="*/ 1102427 w 1520255"/>
                    <a:gd name="connsiteY11" fmla="*/ 0 h 1108363"/>
                    <a:gd name="connsiteX12" fmla="*/ 1520255 w 1520255"/>
                    <a:gd name="connsiteY12" fmla="*/ 586182 h 1108363"/>
                    <a:gd name="connsiteX0" fmla="*/ 1428815 w 1428815"/>
                    <a:gd name="connsiteY0" fmla="*/ 494742 h 1108363"/>
                    <a:gd name="connsiteX1" fmla="*/ 1098255 w 1428815"/>
                    <a:gd name="connsiteY1" fmla="*/ 1108363 h 1108363"/>
                    <a:gd name="connsiteX2" fmla="*/ 1042036 w 1428815"/>
                    <a:gd name="connsiteY2" fmla="*/ 1094360 h 1108363"/>
                    <a:gd name="connsiteX3" fmla="*/ 661453 w 1428815"/>
                    <a:gd name="connsiteY3" fmla="*/ 866162 h 1108363"/>
                    <a:gd name="connsiteX4" fmla="*/ 626852 w 1428815"/>
                    <a:gd name="connsiteY4" fmla="*/ 826256 h 1108363"/>
                    <a:gd name="connsiteX5" fmla="*/ 604632 w 1428815"/>
                    <a:gd name="connsiteY5" fmla="*/ 816567 h 1108363"/>
                    <a:gd name="connsiteX6" fmla="*/ 18 w 1428815"/>
                    <a:gd name="connsiteY6" fmla="*/ 555465 h 1108363"/>
                    <a:gd name="connsiteX7" fmla="*/ 610104 w 1428815"/>
                    <a:gd name="connsiteY7" fmla="*/ 287334 h 1108363"/>
                    <a:gd name="connsiteX8" fmla="*/ 634902 w 1428815"/>
                    <a:gd name="connsiteY8" fmla="*/ 277081 h 1108363"/>
                    <a:gd name="connsiteX9" fmla="*/ 661453 w 1428815"/>
                    <a:gd name="connsiteY9" fmla="*/ 246194 h 1108363"/>
                    <a:gd name="connsiteX10" fmla="*/ 1042036 w 1428815"/>
                    <a:gd name="connsiteY10" fmla="*/ 15267 h 1108363"/>
                    <a:gd name="connsiteX11" fmla="*/ 1102427 w 1428815"/>
                    <a:gd name="connsiteY11" fmla="*/ 0 h 1108363"/>
                    <a:gd name="connsiteX0" fmla="*/ 1098255 w 1102427"/>
                    <a:gd name="connsiteY0" fmla="*/ 1108363 h 1108363"/>
                    <a:gd name="connsiteX1" fmla="*/ 1042036 w 1102427"/>
                    <a:gd name="connsiteY1" fmla="*/ 1094360 h 1108363"/>
                    <a:gd name="connsiteX2" fmla="*/ 661453 w 1102427"/>
                    <a:gd name="connsiteY2" fmla="*/ 866162 h 1108363"/>
                    <a:gd name="connsiteX3" fmla="*/ 626852 w 1102427"/>
                    <a:gd name="connsiteY3" fmla="*/ 826256 h 1108363"/>
                    <a:gd name="connsiteX4" fmla="*/ 604632 w 1102427"/>
                    <a:gd name="connsiteY4" fmla="*/ 816567 h 1108363"/>
                    <a:gd name="connsiteX5" fmla="*/ 18 w 1102427"/>
                    <a:gd name="connsiteY5" fmla="*/ 555465 h 1108363"/>
                    <a:gd name="connsiteX6" fmla="*/ 610104 w 1102427"/>
                    <a:gd name="connsiteY6" fmla="*/ 287334 h 1108363"/>
                    <a:gd name="connsiteX7" fmla="*/ 634902 w 1102427"/>
                    <a:gd name="connsiteY7" fmla="*/ 277081 h 1108363"/>
                    <a:gd name="connsiteX8" fmla="*/ 661453 w 1102427"/>
                    <a:gd name="connsiteY8" fmla="*/ 246194 h 1108363"/>
                    <a:gd name="connsiteX9" fmla="*/ 1042036 w 1102427"/>
                    <a:gd name="connsiteY9" fmla="*/ 15267 h 1108363"/>
                    <a:gd name="connsiteX10" fmla="*/ 1102427 w 1102427"/>
                    <a:gd name="connsiteY10" fmla="*/ 0 h 1108363"/>
                    <a:gd name="connsiteX0" fmla="*/ 1098255 w 1098255"/>
                    <a:gd name="connsiteY0" fmla="*/ 1093096 h 1093096"/>
                    <a:gd name="connsiteX1" fmla="*/ 1042036 w 1098255"/>
                    <a:gd name="connsiteY1" fmla="*/ 1079093 h 1093096"/>
                    <a:gd name="connsiteX2" fmla="*/ 661453 w 1098255"/>
                    <a:gd name="connsiteY2" fmla="*/ 850895 h 1093096"/>
                    <a:gd name="connsiteX3" fmla="*/ 626852 w 1098255"/>
                    <a:gd name="connsiteY3" fmla="*/ 810989 h 1093096"/>
                    <a:gd name="connsiteX4" fmla="*/ 604632 w 1098255"/>
                    <a:gd name="connsiteY4" fmla="*/ 801300 h 1093096"/>
                    <a:gd name="connsiteX5" fmla="*/ 18 w 1098255"/>
                    <a:gd name="connsiteY5" fmla="*/ 540198 h 1093096"/>
                    <a:gd name="connsiteX6" fmla="*/ 610104 w 1098255"/>
                    <a:gd name="connsiteY6" fmla="*/ 272067 h 1093096"/>
                    <a:gd name="connsiteX7" fmla="*/ 634902 w 1098255"/>
                    <a:gd name="connsiteY7" fmla="*/ 261814 h 1093096"/>
                    <a:gd name="connsiteX8" fmla="*/ 661453 w 1098255"/>
                    <a:gd name="connsiteY8" fmla="*/ 230927 h 1093096"/>
                    <a:gd name="connsiteX9" fmla="*/ 1042036 w 1098255"/>
                    <a:gd name="connsiteY9" fmla="*/ 0 h 1093096"/>
                    <a:gd name="connsiteX0" fmla="*/ 1042036 w 1042036"/>
                    <a:gd name="connsiteY0" fmla="*/ 1079093 h 1079093"/>
                    <a:gd name="connsiteX1" fmla="*/ 661453 w 1042036"/>
                    <a:gd name="connsiteY1" fmla="*/ 850895 h 1079093"/>
                    <a:gd name="connsiteX2" fmla="*/ 626852 w 1042036"/>
                    <a:gd name="connsiteY2" fmla="*/ 810989 h 1079093"/>
                    <a:gd name="connsiteX3" fmla="*/ 604632 w 1042036"/>
                    <a:gd name="connsiteY3" fmla="*/ 801300 h 1079093"/>
                    <a:gd name="connsiteX4" fmla="*/ 18 w 1042036"/>
                    <a:gd name="connsiteY4" fmla="*/ 540198 h 1079093"/>
                    <a:gd name="connsiteX5" fmla="*/ 610104 w 1042036"/>
                    <a:gd name="connsiteY5" fmla="*/ 272067 h 1079093"/>
                    <a:gd name="connsiteX6" fmla="*/ 634902 w 1042036"/>
                    <a:gd name="connsiteY6" fmla="*/ 261814 h 1079093"/>
                    <a:gd name="connsiteX7" fmla="*/ 661453 w 1042036"/>
                    <a:gd name="connsiteY7" fmla="*/ 230927 h 1079093"/>
                    <a:gd name="connsiteX8" fmla="*/ 1042036 w 1042036"/>
                    <a:gd name="connsiteY8" fmla="*/ 0 h 107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42036" h="1079093">
                      <a:moveTo>
                        <a:pt x="1042036" y="1079093"/>
                      </a:moveTo>
                      <a:cubicBezTo>
                        <a:pt x="890233" y="1028680"/>
                        <a:pt x="756867" y="946535"/>
                        <a:pt x="661453" y="850895"/>
                      </a:cubicBezTo>
                      <a:lnTo>
                        <a:pt x="626852" y="810989"/>
                      </a:lnTo>
                      <a:lnTo>
                        <a:pt x="604632" y="801300"/>
                      </a:lnTo>
                      <a:cubicBezTo>
                        <a:pt x="409386" y="720561"/>
                        <a:pt x="-3137" y="602323"/>
                        <a:pt x="18" y="540198"/>
                      </a:cubicBezTo>
                      <a:cubicBezTo>
                        <a:pt x="3173" y="478073"/>
                        <a:pt x="424765" y="345681"/>
                        <a:pt x="610104" y="272067"/>
                      </a:cubicBezTo>
                      <a:lnTo>
                        <a:pt x="634902" y="261814"/>
                      </a:lnTo>
                      <a:lnTo>
                        <a:pt x="661453" y="230927"/>
                      </a:lnTo>
                      <a:cubicBezTo>
                        <a:pt x="756867" y="134378"/>
                        <a:pt x="890233" y="51141"/>
                        <a:pt x="1042036" y="0"/>
                      </a:cubicBezTo>
                    </a:path>
                  </a:pathLst>
                </a:custGeom>
                <a:gradFill flip="none" rotWithShape="1">
                  <a:gsLst>
                    <a:gs pos="60000">
                      <a:srgbClr val="33CC33"/>
                    </a:gs>
                    <a:gs pos="80000">
                      <a:srgbClr val="FF0066"/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4BA75E11-33FD-4F64-953D-E1275296EEE8}"/>
                    </a:ext>
                  </a:extLst>
                </p:cNvPr>
                <p:cNvSpPr/>
                <p:nvPr/>
              </p:nvSpPr>
              <p:spPr>
                <a:xfrm>
                  <a:off x="1814745" y="2900502"/>
                  <a:ext cx="1802901" cy="1455703"/>
                </a:xfrm>
                <a:custGeom>
                  <a:avLst/>
                  <a:gdLst>
                    <a:gd name="connsiteX0" fmla="*/ 957950 w 1802901"/>
                    <a:gd name="connsiteY0" fmla="*/ 0 h 1455703"/>
                    <a:gd name="connsiteX1" fmla="*/ 1799065 w 1802901"/>
                    <a:gd name="connsiteY1" fmla="*/ 727852 h 1455703"/>
                    <a:gd name="connsiteX2" fmla="*/ 957950 w 1802901"/>
                    <a:gd name="connsiteY2" fmla="*/ 1455703 h 1455703"/>
                    <a:gd name="connsiteX3" fmla="*/ 76323 w 1802901"/>
                    <a:gd name="connsiteY3" fmla="*/ 860255 h 1455703"/>
                    <a:gd name="connsiteX4" fmla="*/ 72812 w 1802901"/>
                    <a:gd name="connsiteY4" fmla="*/ 844525 h 1455703"/>
                    <a:gd name="connsiteX5" fmla="*/ 49871 w 1802901"/>
                    <a:gd name="connsiteY5" fmla="*/ 837064 h 1455703"/>
                    <a:gd name="connsiteX6" fmla="*/ 0 w 1802901"/>
                    <a:gd name="connsiteY6" fmla="*/ 715874 h 1455703"/>
                    <a:gd name="connsiteX7" fmla="*/ 81655 w 1802901"/>
                    <a:gd name="connsiteY7" fmla="*/ 584347 h 1455703"/>
                    <a:gd name="connsiteX8" fmla="*/ 83431 w 1802901"/>
                    <a:gd name="connsiteY8" fmla="*/ 584925 h 1455703"/>
                    <a:gd name="connsiteX9" fmla="*/ 131493 w 1802901"/>
                    <a:gd name="connsiteY9" fmla="*/ 472673 h 1455703"/>
                    <a:gd name="connsiteX10" fmla="*/ 957950 w 1802901"/>
                    <a:gd name="connsiteY10" fmla="*/ 0 h 1455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2901" h="1455703">
                      <a:moveTo>
                        <a:pt x="957950" y="0"/>
                      </a:moveTo>
                      <a:cubicBezTo>
                        <a:pt x="1428788" y="0"/>
                        <a:pt x="1847569" y="338573"/>
                        <a:pt x="1799065" y="727852"/>
                      </a:cubicBezTo>
                      <a:cubicBezTo>
                        <a:pt x="1830450" y="1126657"/>
                        <a:pt x="1428788" y="1455703"/>
                        <a:pt x="957950" y="1455703"/>
                      </a:cubicBezTo>
                      <a:cubicBezTo>
                        <a:pt x="545966" y="1455703"/>
                        <a:pt x="165102" y="1162445"/>
                        <a:pt x="76323" y="860255"/>
                      </a:cubicBezTo>
                      <a:lnTo>
                        <a:pt x="72812" y="844525"/>
                      </a:lnTo>
                      <a:lnTo>
                        <a:pt x="49871" y="837064"/>
                      </a:lnTo>
                      <a:cubicBezTo>
                        <a:pt x="20564" y="817097"/>
                        <a:pt x="0" y="770354"/>
                        <a:pt x="0" y="715874"/>
                      </a:cubicBezTo>
                      <a:cubicBezTo>
                        <a:pt x="0" y="643233"/>
                        <a:pt x="36558" y="584347"/>
                        <a:pt x="81655" y="584347"/>
                      </a:cubicBezTo>
                      <a:lnTo>
                        <a:pt x="83431" y="584925"/>
                      </a:lnTo>
                      <a:lnTo>
                        <a:pt x="131493" y="472673"/>
                      </a:lnTo>
                      <a:cubicBezTo>
                        <a:pt x="274555" y="219028"/>
                        <a:pt x="604821" y="0"/>
                        <a:pt x="95795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6699"/>
                    </a:gs>
                    <a:gs pos="100000">
                      <a:srgbClr val="FF0066"/>
                    </a:gs>
                    <a:gs pos="60000">
                      <a:srgbClr val="FF0066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3" name="楕円 121">
                  <a:extLst>
                    <a:ext uri="{FF2B5EF4-FFF2-40B4-BE49-F238E27FC236}">
                      <a16:creationId xmlns:a16="http://schemas.microsoft.com/office/drawing/2014/main" id="{110D4D78-4069-45C0-AD7B-D3BD48EEF6F9}"/>
                    </a:ext>
                  </a:extLst>
                </p:cNvPr>
                <p:cNvSpPr/>
                <p:nvPr/>
              </p:nvSpPr>
              <p:spPr>
                <a:xfrm>
                  <a:off x="1940800" y="2964063"/>
                  <a:ext cx="1621550" cy="1328134"/>
                </a:xfrm>
                <a:custGeom>
                  <a:avLst/>
                  <a:gdLst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897380"/>
                    <a:gd name="connsiteY0" fmla="*/ 727710 h 1455420"/>
                    <a:gd name="connsiteX1" fmla="*/ 948690 w 1897380"/>
                    <a:gd name="connsiteY1" fmla="*/ 0 h 1455420"/>
                    <a:gd name="connsiteX2" fmla="*/ 1897380 w 1897380"/>
                    <a:gd name="connsiteY2" fmla="*/ 727710 h 1455420"/>
                    <a:gd name="connsiteX3" fmla="*/ 948690 w 1897380"/>
                    <a:gd name="connsiteY3" fmla="*/ 1455420 h 1455420"/>
                    <a:gd name="connsiteX4" fmla="*/ 0 w 1897380"/>
                    <a:gd name="connsiteY4" fmla="*/ 727710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51355"/>
                    <a:gd name="connsiteY0" fmla="*/ 730885 h 1455420"/>
                    <a:gd name="connsiteX1" fmla="*/ 1002665 w 1951355"/>
                    <a:gd name="connsiteY1" fmla="*/ 0 h 1455420"/>
                    <a:gd name="connsiteX2" fmla="*/ 1951355 w 1951355"/>
                    <a:gd name="connsiteY2" fmla="*/ 727710 h 1455420"/>
                    <a:gd name="connsiteX3" fmla="*/ 1002665 w 1951355"/>
                    <a:gd name="connsiteY3" fmla="*/ 1455420 h 1455420"/>
                    <a:gd name="connsiteX4" fmla="*/ 0 w 1951355"/>
                    <a:gd name="connsiteY4" fmla="*/ 730885 h 1455420"/>
                    <a:gd name="connsiteX0" fmla="*/ 0 w 1938655"/>
                    <a:gd name="connsiteY0" fmla="*/ 730885 h 1455420"/>
                    <a:gd name="connsiteX1" fmla="*/ 1002665 w 1938655"/>
                    <a:gd name="connsiteY1" fmla="*/ 0 h 1455420"/>
                    <a:gd name="connsiteX2" fmla="*/ 1938655 w 1938655"/>
                    <a:gd name="connsiteY2" fmla="*/ 727710 h 1455420"/>
                    <a:gd name="connsiteX3" fmla="*/ 1002665 w 1938655"/>
                    <a:gd name="connsiteY3" fmla="*/ 1455420 h 1455420"/>
                    <a:gd name="connsiteX4" fmla="*/ 0 w 1938655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  <a:gd name="connsiteX0" fmla="*/ 0 w 1942923"/>
                    <a:gd name="connsiteY0" fmla="*/ 730885 h 1455420"/>
                    <a:gd name="connsiteX1" fmla="*/ 1002665 w 1942923"/>
                    <a:gd name="connsiteY1" fmla="*/ 0 h 1455420"/>
                    <a:gd name="connsiteX2" fmla="*/ 1938655 w 1942923"/>
                    <a:gd name="connsiteY2" fmla="*/ 727710 h 1455420"/>
                    <a:gd name="connsiteX3" fmla="*/ 1002665 w 1942923"/>
                    <a:gd name="connsiteY3" fmla="*/ 1455420 h 1455420"/>
                    <a:gd name="connsiteX4" fmla="*/ 0 w 1942923"/>
                    <a:gd name="connsiteY4" fmla="*/ 730885 h 145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2923" h="1455420">
                      <a:moveTo>
                        <a:pt x="0" y="730885"/>
                      </a:moveTo>
                      <a:cubicBezTo>
                        <a:pt x="0" y="389307"/>
                        <a:pt x="478718" y="0"/>
                        <a:pt x="1002665" y="0"/>
                      </a:cubicBezTo>
                      <a:cubicBezTo>
                        <a:pt x="1526612" y="0"/>
                        <a:pt x="1992630" y="338507"/>
                        <a:pt x="1938655" y="727710"/>
                      </a:cubicBezTo>
                      <a:cubicBezTo>
                        <a:pt x="1973580" y="1126438"/>
                        <a:pt x="1526612" y="1455420"/>
                        <a:pt x="1002665" y="1455420"/>
                      </a:cubicBezTo>
                      <a:cubicBezTo>
                        <a:pt x="478718" y="1455420"/>
                        <a:pt x="0" y="1072463"/>
                        <a:pt x="0" y="73088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  <a:gs pos="68000">
                      <a:sysClr val="window" lastClr="FFFFFF">
                        <a:lumMod val="9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64FB2905-4F3D-461E-B363-496DC3A4401B}"/>
                  </a:ext>
                </a:extLst>
              </p:cNvPr>
              <p:cNvSpPr/>
              <p:nvPr/>
            </p:nvSpPr>
            <p:spPr>
              <a:xfrm>
                <a:off x="1576450" y="3172360"/>
                <a:ext cx="1618512" cy="1326524"/>
              </a:xfrm>
              <a:custGeom>
                <a:avLst/>
                <a:gdLst>
                  <a:gd name="connsiteX0" fmla="*/ 827481 w 1618512"/>
                  <a:gd name="connsiteY0" fmla="*/ 1314359 h 1326524"/>
                  <a:gd name="connsiteX1" fmla="*/ 838654 w 1618512"/>
                  <a:gd name="connsiteY1" fmla="*/ 1318535 h 1326524"/>
                  <a:gd name="connsiteX2" fmla="*/ 842308 w 1618512"/>
                  <a:gd name="connsiteY2" fmla="*/ 1325895 h 1326524"/>
                  <a:gd name="connsiteX3" fmla="*/ 834895 w 1618512"/>
                  <a:gd name="connsiteY3" fmla="*/ 1326524 h 1326524"/>
                  <a:gd name="connsiteX4" fmla="*/ 810964 w 1618512"/>
                  <a:gd name="connsiteY4" fmla="*/ 1325349 h 1326524"/>
                  <a:gd name="connsiteX5" fmla="*/ 810440 w 1618512"/>
                  <a:gd name="connsiteY5" fmla="*/ 1324292 h 1326524"/>
                  <a:gd name="connsiteX6" fmla="*/ 827481 w 1618512"/>
                  <a:gd name="connsiteY6" fmla="*/ 1314359 h 1326524"/>
                  <a:gd name="connsiteX7" fmla="*/ 909740 w 1618512"/>
                  <a:gd name="connsiteY7" fmla="*/ 1305301 h 1326524"/>
                  <a:gd name="connsiteX8" fmla="*/ 917288 w 1618512"/>
                  <a:gd name="connsiteY8" fmla="*/ 1310657 h 1326524"/>
                  <a:gd name="connsiteX9" fmla="*/ 919067 w 1618512"/>
                  <a:gd name="connsiteY9" fmla="*/ 1319378 h 1326524"/>
                  <a:gd name="connsiteX10" fmla="*/ 897404 w 1618512"/>
                  <a:gd name="connsiteY10" fmla="*/ 1321217 h 1326524"/>
                  <a:gd name="connsiteX11" fmla="*/ 897276 w 1618512"/>
                  <a:gd name="connsiteY11" fmla="*/ 1320589 h 1326524"/>
                  <a:gd name="connsiteX12" fmla="*/ 909740 w 1618512"/>
                  <a:gd name="connsiteY12" fmla="*/ 1305301 h 1326524"/>
                  <a:gd name="connsiteX13" fmla="*/ 736793 w 1618512"/>
                  <a:gd name="connsiteY13" fmla="*/ 1303982 h 1326524"/>
                  <a:gd name="connsiteX14" fmla="*/ 747227 w 1618512"/>
                  <a:gd name="connsiteY14" fmla="*/ 1309763 h 1326524"/>
                  <a:gd name="connsiteX15" fmla="*/ 749437 w 1618512"/>
                  <a:gd name="connsiteY15" fmla="*/ 1321943 h 1326524"/>
                  <a:gd name="connsiteX16" fmla="*/ 730160 w 1618512"/>
                  <a:gd name="connsiteY16" fmla="*/ 1319143 h 1326524"/>
                  <a:gd name="connsiteX17" fmla="*/ 727819 w 1618512"/>
                  <a:gd name="connsiteY17" fmla="*/ 1306241 h 1326524"/>
                  <a:gd name="connsiteX18" fmla="*/ 736793 w 1618512"/>
                  <a:gd name="connsiteY18" fmla="*/ 1303982 h 1326524"/>
                  <a:gd name="connsiteX19" fmla="*/ 810467 w 1618512"/>
                  <a:gd name="connsiteY19" fmla="*/ 1265183 h 1326524"/>
                  <a:gd name="connsiteX20" fmla="*/ 820399 w 1618512"/>
                  <a:gd name="connsiteY20" fmla="*/ 1282224 h 1326524"/>
                  <a:gd name="connsiteX21" fmla="*/ 807935 w 1618512"/>
                  <a:gd name="connsiteY21" fmla="*/ 1297512 h 1326524"/>
                  <a:gd name="connsiteX22" fmla="*/ 798002 w 1618512"/>
                  <a:gd name="connsiteY22" fmla="*/ 1280470 h 1326524"/>
                  <a:gd name="connsiteX23" fmla="*/ 810467 w 1618512"/>
                  <a:gd name="connsiteY23" fmla="*/ 1265183 h 1326524"/>
                  <a:gd name="connsiteX24" fmla="*/ 637520 w 1618512"/>
                  <a:gd name="connsiteY24" fmla="*/ 1263864 h 1326524"/>
                  <a:gd name="connsiteX25" fmla="*/ 647953 w 1618512"/>
                  <a:gd name="connsiteY25" fmla="*/ 1269644 h 1326524"/>
                  <a:gd name="connsiteX26" fmla="*/ 651475 w 1618512"/>
                  <a:gd name="connsiteY26" fmla="*/ 1289052 h 1326524"/>
                  <a:gd name="connsiteX27" fmla="*/ 632067 w 1618512"/>
                  <a:gd name="connsiteY27" fmla="*/ 1285530 h 1326524"/>
                  <a:gd name="connsiteX28" fmla="*/ 628545 w 1618512"/>
                  <a:gd name="connsiteY28" fmla="*/ 1266122 h 1326524"/>
                  <a:gd name="connsiteX29" fmla="*/ 637520 w 1618512"/>
                  <a:gd name="connsiteY29" fmla="*/ 1263864 h 1326524"/>
                  <a:gd name="connsiteX30" fmla="*/ 1165861 w 1618512"/>
                  <a:gd name="connsiteY30" fmla="*/ 1263133 h 1326524"/>
                  <a:gd name="connsiteX31" fmla="*/ 1167138 w 1618512"/>
                  <a:gd name="connsiteY31" fmla="*/ 1264174 h 1326524"/>
                  <a:gd name="connsiteX32" fmla="*/ 1149466 w 1618512"/>
                  <a:gd name="connsiteY32" fmla="*/ 1272154 h 1326524"/>
                  <a:gd name="connsiteX33" fmla="*/ 1154174 w 1618512"/>
                  <a:gd name="connsiteY33" fmla="*/ 1265518 h 1326524"/>
                  <a:gd name="connsiteX34" fmla="*/ 1165861 w 1618512"/>
                  <a:gd name="connsiteY34" fmla="*/ 1263133 h 1326524"/>
                  <a:gd name="connsiteX35" fmla="*/ 942676 w 1618512"/>
                  <a:gd name="connsiteY35" fmla="*/ 1256072 h 1326524"/>
                  <a:gd name="connsiteX36" fmla="*/ 944608 w 1618512"/>
                  <a:gd name="connsiteY36" fmla="*/ 1275701 h 1326524"/>
                  <a:gd name="connsiteX37" fmla="*/ 926908 w 1618512"/>
                  <a:gd name="connsiteY37" fmla="*/ 1284407 h 1326524"/>
                  <a:gd name="connsiteX38" fmla="*/ 924977 w 1618512"/>
                  <a:gd name="connsiteY38" fmla="*/ 1264777 h 1326524"/>
                  <a:gd name="connsiteX39" fmla="*/ 942676 w 1618512"/>
                  <a:gd name="connsiteY39" fmla="*/ 1256072 h 1326524"/>
                  <a:gd name="connsiteX40" fmla="*/ 1075173 w 1618512"/>
                  <a:gd name="connsiteY40" fmla="*/ 1252755 h 1326524"/>
                  <a:gd name="connsiteX41" fmla="*/ 1085607 w 1618512"/>
                  <a:gd name="connsiteY41" fmla="*/ 1258536 h 1326524"/>
                  <a:gd name="connsiteX42" fmla="*/ 1089129 w 1618512"/>
                  <a:gd name="connsiteY42" fmla="*/ 1277944 h 1326524"/>
                  <a:gd name="connsiteX43" fmla="*/ 1069721 w 1618512"/>
                  <a:gd name="connsiteY43" fmla="*/ 1274422 h 1326524"/>
                  <a:gd name="connsiteX44" fmla="*/ 1066199 w 1618512"/>
                  <a:gd name="connsiteY44" fmla="*/ 1255015 h 1326524"/>
                  <a:gd name="connsiteX45" fmla="*/ 1075173 w 1618512"/>
                  <a:gd name="connsiteY45" fmla="*/ 1252755 h 1326524"/>
                  <a:gd name="connsiteX46" fmla="*/ 996215 w 1618512"/>
                  <a:gd name="connsiteY46" fmla="*/ 1252664 h 1326524"/>
                  <a:gd name="connsiteX47" fmla="*/ 1006148 w 1618512"/>
                  <a:gd name="connsiteY47" fmla="*/ 1269706 h 1326524"/>
                  <a:gd name="connsiteX48" fmla="*/ 993683 w 1618512"/>
                  <a:gd name="connsiteY48" fmla="*/ 1284993 h 1326524"/>
                  <a:gd name="connsiteX49" fmla="*/ 983751 w 1618512"/>
                  <a:gd name="connsiteY49" fmla="*/ 1267952 h 1326524"/>
                  <a:gd name="connsiteX50" fmla="*/ 996215 w 1618512"/>
                  <a:gd name="connsiteY50" fmla="*/ 1252664 h 1326524"/>
                  <a:gd name="connsiteX51" fmla="*/ 858593 w 1618512"/>
                  <a:gd name="connsiteY51" fmla="*/ 1245509 h 1326524"/>
                  <a:gd name="connsiteX52" fmla="*/ 873880 w 1618512"/>
                  <a:gd name="connsiteY52" fmla="*/ 1257974 h 1326524"/>
                  <a:gd name="connsiteX53" fmla="*/ 856839 w 1618512"/>
                  <a:gd name="connsiteY53" fmla="*/ 1267907 h 1326524"/>
                  <a:gd name="connsiteX54" fmla="*/ 841551 w 1618512"/>
                  <a:gd name="connsiteY54" fmla="*/ 1255442 h 1326524"/>
                  <a:gd name="connsiteX55" fmla="*/ 858593 w 1618512"/>
                  <a:gd name="connsiteY55" fmla="*/ 1245509 h 1326524"/>
                  <a:gd name="connsiteX56" fmla="*/ 539498 w 1618512"/>
                  <a:gd name="connsiteY56" fmla="*/ 1244191 h 1326524"/>
                  <a:gd name="connsiteX57" fmla="*/ 551116 w 1618512"/>
                  <a:gd name="connsiteY57" fmla="*/ 1246892 h 1326524"/>
                  <a:gd name="connsiteX58" fmla="*/ 559822 w 1618512"/>
                  <a:gd name="connsiteY58" fmla="*/ 1264591 h 1326524"/>
                  <a:gd name="connsiteX59" fmla="*/ 559764 w 1618512"/>
                  <a:gd name="connsiteY59" fmla="*/ 1264625 h 1326524"/>
                  <a:gd name="connsiteX60" fmla="*/ 566110 w 1618512"/>
                  <a:gd name="connsiteY60" fmla="*/ 1269127 h 1326524"/>
                  <a:gd name="connsiteX61" fmla="*/ 568495 w 1618512"/>
                  <a:gd name="connsiteY61" fmla="*/ 1280814 h 1326524"/>
                  <a:gd name="connsiteX62" fmla="*/ 568439 w 1618512"/>
                  <a:gd name="connsiteY62" fmla="*/ 1280963 h 1326524"/>
                  <a:gd name="connsiteX63" fmla="*/ 547607 w 1618512"/>
                  <a:gd name="connsiteY63" fmla="*/ 1275020 h 1326524"/>
                  <a:gd name="connsiteX64" fmla="*/ 549936 w 1618512"/>
                  <a:gd name="connsiteY64" fmla="*/ 1268787 h 1326524"/>
                  <a:gd name="connsiteX65" fmla="*/ 540192 w 1618512"/>
                  <a:gd name="connsiteY65" fmla="*/ 1266523 h 1326524"/>
                  <a:gd name="connsiteX66" fmla="*/ 531486 w 1618512"/>
                  <a:gd name="connsiteY66" fmla="*/ 1248823 h 1326524"/>
                  <a:gd name="connsiteX67" fmla="*/ 539498 w 1618512"/>
                  <a:gd name="connsiteY67" fmla="*/ 1244191 h 1326524"/>
                  <a:gd name="connsiteX68" fmla="*/ 606688 w 1618512"/>
                  <a:gd name="connsiteY68" fmla="*/ 1244099 h 1326524"/>
                  <a:gd name="connsiteX69" fmla="*/ 621975 w 1618512"/>
                  <a:gd name="connsiteY69" fmla="*/ 1256565 h 1326524"/>
                  <a:gd name="connsiteX70" fmla="*/ 604934 w 1618512"/>
                  <a:gd name="connsiteY70" fmla="*/ 1266497 h 1326524"/>
                  <a:gd name="connsiteX71" fmla="*/ 589646 w 1618512"/>
                  <a:gd name="connsiteY71" fmla="*/ 1254032 h 1326524"/>
                  <a:gd name="connsiteX72" fmla="*/ 606688 w 1618512"/>
                  <a:gd name="connsiteY72" fmla="*/ 1244099 h 1326524"/>
                  <a:gd name="connsiteX73" fmla="*/ 691017 w 1618512"/>
                  <a:gd name="connsiteY73" fmla="*/ 1239224 h 1326524"/>
                  <a:gd name="connsiteX74" fmla="*/ 699991 w 1618512"/>
                  <a:gd name="connsiteY74" fmla="*/ 1241483 h 1326524"/>
                  <a:gd name="connsiteX75" fmla="*/ 696469 w 1618512"/>
                  <a:gd name="connsiteY75" fmla="*/ 1260891 h 1326524"/>
                  <a:gd name="connsiteX76" fmla="*/ 677061 w 1618512"/>
                  <a:gd name="connsiteY76" fmla="*/ 1264414 h 1326524"/>
                  <a:gd name="connsiteX77" fmla="*/ 680583 w 1618512"/>
                  <a:gd name="connsiteY77" fmla="*/ 1245005 h 1326524"/>
                  <a:gd name="connsiteX78" fmla="*/ 691017 w 1618512"/>
                  <a:gd name="connsiteY78" fmla="*/ 1239224 h 1326524"/>
                  <a:gd name="connsiteX79" fmla="*/ 795067 w 1618512"/>
                  <a:gd name="connsiteY79" fmla="*/ 1231986 h 1326524"/>
                  <a:gd name="connsiteX80" fmla="*/ 804999 w 1618512"/>
                  <a:gd name="connsiteY80" fmla="*/ 1249028 h 1326524"/>
                  <a:gd name="connsiteX81" fmla="*/ 792535 w 1618512"/>
                  <a:gd name="connsiteY81" fmla="*/ 1264315 h 1326524"/>
                  <a:gd name="connsiteX82" fmla="*/ 782603 w 1618512"/>
                  <a:gd name="connsiteY82" fmla="*/ 1247274 h 1326524"/>
                  <a:gd name="connsiteX83" fmla="*/ 795067 w 1618512"/>
                  <a:gd name="connsiteY83" fmla="*/ 1231986 h 1326524"/>
                  <a:gd name="connsiteX84" fmla="*/ 1048796 w 1618512"/>
                  <a:gd name="connsiteY84" fmla="*/ 1226696 h 1326524"/>
                  <a:gd name="connsiteX85" fmla="*/ 1050727 w 1618512"/>
                  <a:gd name="connsiteY85" fmla="*/ 1246326 h 1326524"/>
                  <a:gd name="connsiteX86" fmla="*/ 1033028 w 1618512"/>
                  <a:gd name="connsiteY86" fmla="*/ 1255032 h 1326524"/>
                  <a:gd name="connsiteX87" fmla="*/ 1031096 w 1618512"/>
                  <a:gd name="connsiteY87" fmla="*/ 1235402 h 1326524"/>
                  <a:gd name="connsiteX88" fmla="*/ 1048796 w 1618512"/>
                  <a:gd name="connsiteY88" fmla="*/ 1226696 h 1326524"/>
                  <a:gd name="connsiteX89" fmla="*/ 1181293 w 1618512"/>
                  <a:gd name="connsiteY89" fmla="*/ 1223381 h 1326524"/>
                  <a:gd name="connsiteX90" fmla="*/ 1191727 w 1618512"/>
                  <a:gd name="connsiteY90" fmla="*/ 1229163 h 1326524"/>
                  <a:gd name="connsiteX91" fmla="*/ 1195249 w 1618512"/>
                  <a:gd name="connsiteY91" fmla="*/ 1248570 h 1326524"/>
                  <a:gd name="connsiteX92" fmla="*/ 1175841 w 1618512"/>
                  <a:gd name="connsiteY92" fmla="*/ 1245048 h 1326524"/>
                  <a:gd name="connsiteX93" fmla="*/ 1172319 w 1618512"/>
                  <a:gd name="connsiteY93" fmla="*/ 1225641 h 1326524"/>
                  <a:gd name="connsiteX94" fmla="*/ 1181293 w 1618512"/>
                  <a:gd name="connsiteY94" fmla="*/ 1223381 h 1326524"/>
                  <a:gd name="connsiteX95" fmla="*/ 1102335 w 1618512"/>
                  <a:gd name="connsiteY95" fmla="*/ 1223291 h 1326524"/>
                  <a:gd name="connsiteX96" fmla="*/ 1112267 w 1618512"/>
                  <a:gd name="connsiteY96" fmla="*/ 1240332 h 1326524"/>
                  <a:gd name="connsiteX97" fmla="*/ 1099803 w 1618512"/>
                  <a:gd name="connsiteY97" fmla="*/ 1255620 h 1326524"/>
                  <a:gd name="connsiteX98" fmla="*/ 1089871 w 1618512"/>
                  <a:gd name="connsiteY98" fmla="*/ 1238579 h 1326524"/>
                  <a:gd name="connsiteX99" fmla="*/ 1102335 w 1618512"/>
                  <a:gd name="connsiteY99" fmla="*/ 1223291 h 1326524"/>
                  <a:gd name="connsiteX100" fmla="*/ 901187 w 1618512"/>
                  <a:gd name="connsiteY100" fmla="*/ 1202612 h 1326524"/>
                  <a:gd name="connsiteX101" fmla="*/ 911120 w 1618512"/>
                  <a:gd name="connsiteY101" fmla="*/ 1219654 h 1326524"/>
                  <a:gd name="connsiteX102" fmla="*/ 898655 w 1618512"/>
                  <a:gd name="connsiteY102" fmla="*/ 1234941 h 1326524"/>
                  <a:gd name="connsiteX103" fmla="*/ 888722 w 1618512"/>
                  <a:gd name="connsiteY103" fmla="*/ 1217899 h 1326524"/>
                  <a:gd name="connsiteX104" fmla="*/ 901187 w 1618512"/>
                  <a:gd name="connsiteY104" fmla="*/ 1202612 h 1326524"/>
                  <a:gd name="connsiteX105" fmla="*/ 736762 w 1618512"/>
                  <a:gd name="connsiteY105" fmla="*/ 1178131 h 1326524"/>
                  <a:gd name="connsiteX106" fmla="*/ 752050 w 1618512"/>
                  <a:gd name="connsiteY106" fmla="*/ 1190596 h 1326524"/>
                  <a:gd name="connsiteX107" fmla="*/ 735008 w 1618512"/>
                  <a:gd name="connsiteY107" fmla="*/ 1200529 h 1326524"/>
                  <a:gd name="connsiteX108" fmla="*/ 719721 w 1618512"/>
                  <a:gd name="connsiteY108" fmla="*/ 1188064 h 1326524"/>
                  <a:gd name="connsiteX109" fmla="*/ 736762 w 1618512"/>
                  <a:gd name="connsiteY109" fmla="*/ 1178131 h 1326524"/>
                  <a:gd name="connsiteX110" fmla="*/ 417666 w 1618512"/>
                  <a:gd name="connsiteY110" fmla="*/ 1176814 h 1326524"/>
                  <a:gd name="connsiteX111" fmla="*/ 429284 w 1618512"/>
                  <a:gd name="connsiteY111" fmla="*/ 1179515 h 1326524"/>
                  <a:gd name="connsiteX112" fmla="*/ 437990 w 1618512"/>
                  <a:gd name="connsiteY112" fmla="*/ 1197214 h 1326524"/>
                  <a:gd name="connsiteX113" fmla="*/ 418360 w 1618512"/>
                  <a:gd name="connsiteY113" fmla="*/ 1199146 h 1326524"/>
                  <a:gd name="connsiteX114" fmla="*/ 409654 w 1618512"/>
                  <a:gd name="connsiteY114" fmla="*/ 1181446 h 1326524"/>
                  <a:gd name="connsiteX115" fmla="*/ 417666 w 1618512"/>
                  <a:gd name="connsiteY115" fmla="*/ 1176814 h 1326524"/>
                  <a:gd name="connsiteX116" fmla="*/ 569185 w 1618512"/>
                  <a:gd name="connsiteY116" fmla="*/ 1171846 h 1326524"/>
                  <a:gd name="connsiteX117" fmla="*/ 578159 w 1618512"/>
                  <a:gd name="connsiteY117" fmla="*/ 1174105 h 1326524"/>
                  <a:gd name="connsiteX118" fmla="*/ 574637 w 1618512"/>
                  <a:gd name="connsiteY118" fmla="*/ 1193513 h 1326524"/>
                  <a:gd name="connsiteX119" fmla="*/ 555229 w 1618512"/>
                  <a:gd name="connsiteY119" fmla="*/ 1197036 h 1326524"/>
                  <a:gd name="connsiteX120" fmla="*/ 558751 w 1618512"/>
                  <a:gd name="connsiteY120" fmla="*/ 1177627 h 1326524"/>
                  <a:gd name="connsiteX121" fmla="*/ 569185 w 1618512"/>
                  <a:gd name="connsiteY121" fmla="*/ 1171846 h 1326524"/>
                  <a:gd name="connsiteX122" fmla="*/ 1174415 w 1618512"/>
                  <a:gd name="connsiteY122" fmla="*/ 1167023 h 1326524"/>
                  <a:gd name="connsiteX123" fmla="*/ 1189702 w 1618512"/>
                  <a:gd name="connsiteY123" fmla="*/ 1179488 h 1326524"/>
                  <a:gd name="connsiteX124" fmla="*/ 1172661 w 1618512"/>
                  <a:gd name="connsiteY124" fmla="*/ 1189421 h 1326524"/>
                  <a:gd name="connsiteX125" fmla="*/ 1157373 w 1618512"/>
                  <a:gd name="connsiteY125" fmla="*/ 1176956 h 1326524"/>
                  <a:gd name="connsiteX126" fmla="*/ 1174415 w 1618512"/>
                  <a:gd name="connsiteY126" fmla="*/ 1167023 h 1326524"/>
                  <a:gd name="connsiteX127" fmla="*/ 1051188 w 1618512"/>
                  <a:gd name="connsiteY127" fmla="*/ 1163498 h 1326524"/>
                  <a:gd name="connsiteX128" fmla="*/ 1066475 w 1618512"/>
                  <a:gd name="connsiteY128" fmla="*/ 1175963 h 1326524"/>
                  <a:gd name="connsiteX129" fmla="*/ 1049434 w 1618512"/>
                  <a:gd name="connsiteY129" fmla="*/ 1185896 h 1326524"/>
                  <a:gd name="connsiteX130" fmla="*/ 1034146 w 1618512"/>
                  <a:gd name="connsiteY130" fmla="*/ 1173431 h 1326524"/>
                  <a:gd name="connsiteX131" fmla="*/ 1051188 w 1618512"/>
                  <a:gd name="connsiteY131" fmla="*/ 1163498 h 1326524"/>
                  <a:gd name="connsiteX132" fmla="*/ 488615 w 1618512"/>
                  <a:gd name="connsiteY132" fmla="*/ 1162622 h 1326524"/>
                  <a:gd name="connsiteX133" fmla="*/ 503902 w 1618512"/>
                  <a:gd name="connsiteY133" fmla="*/ 1175087 h 1326524"/>
                  <a:gd name="connsiteX134" fmla="*/ 486861 w 1618512"/>
                  <a:gd name="connsiteY134" fmla="*/ 1185020 h 1326524"/>
                  <a:gd name="connsiteX135" fmla="*/ 471573 w 1618512"/>
                  <a:gd name="connsiteY135" fmla="*/ 1172555 h 1326524"/>
                  <a:gd name="connsiteX136" fmla="*/ 488615 w 1618512"/>
                  <a:gd name="connsiteY136" fmla="*/ 1162622 h 1326524"/>
                  <a:gd name="connsiteX137" fmla="*/ 1006839 w 1618512"/>
                  <a:gd name="connsiteY137" fmla="*/ 1160738 h 1326524"/>
                  <a:gd name="connsiteX138" fmla="*/ 1015813 w 1618512"/>
                  <a:gd name="connsiteY138" fmla="*/ 1162997 h 1326524"/>
                  <a:gd name="connsiteX139" fmla="*/ 1012291 w 1618512"/>
                  <a:gd name="connsiteY139" fmla="*/ 1182405 h 1326524"/>
                  <a:gd name="connsiteX140" fmla="*/ 992883 w 1618512"/>
                  <a:gd name="connsiteY140" fmla="*/ 1185927 h 1326524"/>
                  <a:gd name="connsiteX141" fmla="*/ 996405 w 1618512"/>
                  <a:gd name="connsiteY141" fmla="*/ 1166519 h 1326524"/>
                  <a:gd name="connsiteX142" fmla="*/ 1006839 w 1618512"/>
                  <a:gd name="connsiteY142" fmla="*/ 1160738 h 1326524"/>
                  <a:gd name="connsiteX143" fmla="*/ 321039 w 1618512"/>
                  <a:gd name="connsiteY143" fmla="*/ 1156337 h 1326524"/>
                  <a:gd name="connsiteX144" fmla="*/ 330013 w 1618512"/>
                  <a:gd name="connsiteY144" fmla="*/ 1158596 h 1326524"/>
                  <a:gd name="connsiteX145" fmla="*/ 328757 w 1618512"/>
                  <a:gd name="connsiteY145" fmla="*/ 1165518 h 1326524"/>
                  <a:gd name="connsiteX146" fmla="*/ 317949 w 1618512"/>
                  <a:gd name="connsiteY146" fmla="*/ 1158049 h 1326524"/>
                  <a:gd name="connsiteX147" fmla="*/ 872767 w 1618512"/>
                  <a:gd name="connsiteY147" fmla="*/ 1154091 h 1326524"/>
                  <a:gd name="connsiteX148" fmla="*/ 882699 w 1618512"/>
                  <a:gd name="connsiteY148" fmla="*/ 1171132 h 1326524"/>
                  <a:gd name="connsiteX149" fmla="*/ 878524 w 1618512"/>
                  <a:gd name="connsiteY149" fmla="*/ 1182306 h 1326524"/>
                  <a:gd name="connsiteX150" fmla="*/ 874707 w 1618512"/>
                  <a:gd name="connsiteY150" fmla="*/ 1184200 h 1326524"/>
                  <a:gd name="connsiteX151" fmla="*/ 875644 w 1618512"/>
                  <a:gd name="connsiteY151" fmla="*/ 1186106 h 1326524"/>
                  <a:gd name="connsiteX152" fmla="*/ 856014 w 1618512"/>
                  <a:gd name="connsiteY152" fmla="*/ 1188038 h 1326524"/>
                  <a:gd name="connsiteX153" fmla="*/ 847308 w 1618512"/>
                  <a:gd name="connsiteY153" fmla="*/ 1170338 h 1326524"/>
                  <a:gd name="connsiteX154" fmla="*/ 855320 w 1618512"/>
                  <a:gd name="connsiteY154" fmla="*/ 1165706 h 1326524"/>
                  <a:gd name="connsiteX155" fmla="*/ 861167 w 1618512"/>
                  <a:gd name="connsiteY155" fmla="*/ 1167066 h 1326524"/>
                  <a:gd name="connsiteX156" fmla="*/ 864477 w 1618512"/>
                  <a:gd name="connsiteY156" fmla="*/ 1158205 h 1326524"/>
                  <a:gd name="connsiteX157" fmla="*/ 872767 w 1618512"/>
                  <a:gd name="connsiteY157" fmla="*/ 1154091 h 1326524"/>
                  <a:gd name="connsiteX158" fmla="*/ 1239567 w 1618512"/>
                  <a:gd name="connsiteY158" fmla="*/ 1151384 h 1326524"/>
                  <a:gd name="connsiteX159" fmla="*/ 1249499 w 1618512"/>
                  <a:gd name="connsiteY159" fmla="*/ 1168426 h 1326524"/>
                  <a:gd name="connsiteX160" fmla="*/ 1237035 w 1618512"/>
                  <a:gd name="connsiteY160" fmla="*/ 1183713 h 1326524"/>
                  <a:gd name="connsiteX161" fmla="*/ 1227103 w 1618512"/>
                  <a:gd name="connsiteY161" fmla="*/ 1166672 h 1326524"/>
                  <a:gd name="connsiteX162" fmla="*/ 1239567 w 1618512"/>
                  <a:gd name="connsiteY162" fmla="*/ 1151384 h 1326524"/>
                  <a:gd name="connsiteX163" fmla="*/ 850040 w 1618512"/>
                  <a:gd name="connsiteY163" fmla="*/ 1142818 h 1326524"/>
                  <a:gd name="connsiteX164" fmla="*/ 865328 w 1618512"/>
                  <a:gd name="connsiteY164" fmla="*/ 1155283 h 1326524"/>
                  <a:gd name="connsiteX165" fmla="*/ 848286 w 1618512"/>
                  <a:gd name="connsiteY165" fmla="*/ 1165216 h 1326524"/>
                  <a:gd name="connsiteX166" fmla="*/ 832999 w 1618512"/>
                  <a:gd name="connsiteY166" fmla="*/ 1152751 h 1326524"/>
                  <a:gd name="connsiteX167" fmla="*/ 850040 w 1618512"/>
                  <a:gd name="connsiteY167" fmla="*/ 1142818 h 1326524"/>
                  <a:gd name="connsiteX168" fmla="*/ 1280535 w 1618512"/>
                  <a:gd name="connsiteY168" fmla="*/ 1137649 h 1326524"/>
                  <a:gd name="connsiteX169" fmla="*/ 1295823 w 1618512"/>
                  <a:gd name="connsiteY169" fmla="*/ 1150114 h 1326524"/>
                  <a:gd name="connsiteX170" fmla="*/ 1278781 w 1618512"/>
                  <a:gd name="connsiteY170" fmla="*/ 1160047 h 1326524"/>
                  <a:gd name="connsiteX171" fmla="*/ 1263494 w 1618512"/>
                  <a:gd name="connsiteY171" fmla="*/ 1147582 h 1326524"/>
                  <a:gd name="connsiteX172" fmla="*/ 1280535 w 1618512"/>
                  <a:gd name="connsiteY172" fmla="*/ 1137649 h 1326524"/>
                  <a:gd name="connsiteX173" fmla="*/ 961440 w 1618512"/>
                  <a:gd name="connsiteY173" fmla="*/ 1136332 h 1326524"/>
                  <a:gd name="connsiteX174" fmla="*/ 973059 w 1618512"/>
                  <a:gd name="connsiteY174" fmla="*/ 1139032 h 1326524"/>
                  <a:gd name="connsiteX175" fmla="*/ 981764 w 1618512"/>
                  <a:gd name="connsiteY175" fmla="*/ 1156732 h 1326524"/>
                  <a:gd name="connsiteX176" fmla="*/ 962134 w 1618512"/>
                  <a:gd name="connsiteY176" fmla="*/ 1158663 h 1326524"/>
                  <a:gd name="connsiteX177" fmla="*/ 953428 w 1618512"/>
                  <a:gd name="connsiteY177" fmla="*/ 1140965 h 1326524"/>
                  <a:gd name="connsiteX178" fmla="*/ 961440 w 1618512"/>
                  <a:gd name="connsiteY178" fmla="*/ 1136332 h 1326524"/>
                  <a:gd name="connsiteX179" fmla="*/ 626855 w 1618512"/>
                  <a:gd name="connsiteY179" fmla="*/ 1135757 h 1326524"/>
                  <a:gd name="connsiteX180" fmla="*/ 628787 w 1618512"/>
                  <a:gd name="connsiteY180" fmla="*/ 1155388 h 1326524"/>
                  <a:gd name="connsiteX181" fmla="*/ 611087 w 1618512"/>
                  <a:gd name="connsiteY181" fmla="*/ 1164093 h 1326524"/>
                  <a:gd name="connsiteX182" fmla="*/ 609156 w 1618512"/>
                  <a:gd name="connsiteY182" fmla="*/ 1144464 h 1326524"/>
                  <a:gd name="connsiteX183" fmla="*/ 626855 w 1618512"/>
                  <a:gd name="connsiteY183" fmla="*/ 1135757 h 1326524"/>
                  <a:gd name="connsiteX184" fmla="*/ 932299 w 1618512"/>
                  <a:gd name="connsiteY184" fmla="*/ 1133762 h 1326524"/>
                  <a:gd name="connsiteX185" fmla="*/ 942231 w 1618512"/>
                  <a:gd name="connsiteY185" fmla="*/ 1150804 h 1326524"/>
                  <a:gd name="connsiteX186" fmla="*/ 929767 w 1618512"/>
                  <a:gd name="connsiteY186" fmla="*/ 1166091 h 1326524"/>
                  <a:gd name="connsiteX187" fmla="*/ 919835 w 1618512"/>
                  <a:gd name="connsiteY187" fmla="*/ 1149050 h 1326524"/>
                  <a:gd name="connsiteX188" fmla="*/ 932299 w 1618512"/>
                  <a:gd name="connsiteY188" fmla="*/ 1133762 h 1326524"/>
                  <a:gd name="connsiteX189" fmla="*/ 759352 w 1618512"/>
                  <a:gd name="connsiteY189" fmla="*/ 1132443 h 1326524"/>
                  <a:gd name="connsiteX190" fmla="*/ 769785 w 1618512"/>
                  <a:gd name="connsiteY190" fmla="*/ 1138223 h 1326524"/>
                  <a:gd name="connsiteX191" fmla="*/ 773307 w 1618512"/>
                  <a:gd name="connsiteY191" fmla="*/ 1157631 h 1326524"/>
                  <a:gd name="connsiteX192" fmla="*/ 753899 w 1618512"/>
                  <a:gd name="connsiteY192" fmla="*/ 1154109 h 1326524"/>
                  <a:gd name="connsiteX193" fmla="*/ 750377 w 1618512"/>
                  <a:gd name="connsiteY193" fmla="*/ 1134701 h 1326524"/>
                  <a:gd name="connsiteX194" fmla="*/ 759352 w 1618512"/>
                  <a:gd name="connsiteY194" fmla="*/ 1132443 h 1326524"/>
                  <a:gd name="connsiteX195" fmla="*/ 1112958 w 1618512"/>
                  <a:gd name="connsiteY195" fmla="*/ 1131364 h 1326524"/>
                  <a:gd name="connsiteX196" fmla="*/ 1121933 w 1618512"/>
                  <a:gd name="connsiteY196" fmla="*/ 1133624 h 1326524"/>
                  <a:gd name="connsiteX197" fmla="*/ 1118411 w 1618512"/>
                  <a:gd name="connsiteY197" fmla="*/ 1153031 h 1326524"/>
                  <a:gd name="connsiteX198" fmla="*/ 1099003 w 1618512"/>
                  <a:gd name="connsiteY198" fmla="*/ 1156553 h 1326524"/>
                  <a:gd name="connsiteX199" fmla="*/ 1102525 w 1618512"/>
                  <a:gd name="connsiteY199" fmla="*/ 1137145 h 1326524"/>
                  <a:gd name="connsiteX200" fmla="*/ 1112958 w 1618512"/>
                  <a:gd name="connsiteY200" fmla="*/ 1131364 h 1326524"/>
                  <a:gd name="connsiteX201" fmla="*/ 665589 w 1618512"/>
                  <a:gd name="connsiteY201" fmla="*/ 1124847 h 1326524"/>
                  <a:gd name="connsiteX202" fmla="*/ 676913 w 1618512"/>
                  <a:gd name="connsiteY202" fmla="*/ 1134079 h 1326524"/>
                  <a:gd name="connsiteX203" fmla="*/ 680394 w 1618512"/>
                  <a:gd name="connsiteY203" fmla="*/ 1132352 h 1326524"/>
                  <a:gd name="connsiteX204" fmla="*/ 690326 w 1618512"/>
                  <a:gd name="connsiteY204" fmla="*/ 1149393 h 1326524"/>
                  <a:gd name="connsiteX205" fmla="*/ 677862 w 1618512"/>
                  <a:gd name="connsiteY205" fmla="*/ 1164681 h 1326524"/>
                  <a:gd name="connsiteX206" fmla="*/ 667929 w 1618512"/>
                  <a:gd name="connsiteY206" fmla="*/ 1147639 h 1326524"/>
                  <a:gd name="connsiteX207" fmla="*/ 668428 w 1618512"/>
                  <a:gd name="connsiteY207" fmla="*/ 1146307 h 1326524"/>
                  <a:gd name="connsiteX208" fmla="*/ 663835 w 1618512"/>
                  <a:gd name="connsiteY208" fmla="*/ 1147244 h 1326524"/>
                  <a:gd name="connsiteX209" fmla="*/ 648548 w 1618512"/>
                  <a:gd name="connsiteY209" fmla="*/ 1134780 h 1326524"/>
                  <a:gd name="connsiteX210" fmla="*/ 665589 w 1618512"/>
                  <a:gd name="connsiteY210" fmla="*/ 1124847 h 1326524"/>
                  <a:gd name="connsiteX211" fmla="*/ 479245 w 1618512"/>
                  <a:gd name="connsiteY211" fmla="*/ 1111672 h 1326524"/>
                  <a:gd name="connsiteX212" fmla="*/ 486793 w 1618512"/>
                  <a:gd name="connsiteY212" fmla="*/ 1117027 h 1326524"/>
                  <a:gd name="connsiteX213" fmla="*/ 487672 w 1618512"/>
                  <a:gd name="connsiteY213" fmla="*/ 1121334 h 1326524"/>
                  <a:gd name="connsiteX214" fmla="*/ 488879 w 1618512"/>
                  <a:gd name="connsiteY214" fmla="*/ 1121087 h 1326524"/>
                  <a:gd name="connsiteX215" fmla="*/ 504167 w 1618512"/>
                  <a:gd name="connsiteY215" fmla="*/ 1133552 h 1326524"/>
                  <a:gd name="connsiteX216" fmla="*/ 487125 w 1618512"/>
                  <a:gd name="connsiteY216" fmla="*/ 1143485 h 1326524"/>
                  <a:gd name="connsiteX217" fmla="*/ 483579 w 1618512"/>
                  <a:gd name="connsiteY217" fmla="*/ 1140594 h 1326524"/>
                  <a:gd name="connsiteX218" fmla="*/ 476713 w 1618512"/>
                  <a:gd name="connsiteY218" fmla="*/ 1144001 h 1326524"/>
                  <a:gd name="connsiteX219" fmla="*/ 466781 w 1618512"/>
                  <a:gd name="connsiteY219" fmla="*/ 1126960 h 1326524"/>
                  <a:gd name="connsiteX220" fmla="*/ 479245 w 1618512"/>
                  <a:gd name="connsiteY220" fmla="*/ 1111672 h 1326524"/>
                  <a:gd name="connsiteX221" fmla="*/ 287731 w 1618512"/>
                  <a:gd name="connsiteY221" fmla="*/ 1100407 h 1326524"/>
                  <a:gd name="connsiteX222" fmla="*/ 303019 w 1618512"/>
                  <a:gd name="connsiteY222" fmla="*/ 1112872 h 1326524"/>
                  <a:gd name="connsiteX223" fmla="*/ 285977 w 1618512"/>
                  <a:gd name="connsiteY223" fmla="*/ 1122805 h 1326524"/>
                  <a:gd name="connsiteX224" fmla="*/ 270690 w 1618512"/>
                  <a:gd name="connsiteY224" fmla="*/ 1110340 h 1326524"/>
                  <a:gd name="connsiteX225" fmla="*/ 287731 w 1618512"/>
                  <a:gd name="connsiteY225" fmla="*/ 1100407 h 1326524"/>
                  <a:gd name="connsiteX226" fmla="*/ 933021 w 1618512"/>
                  <a:gd name="connsiteY226" fmla="*/ 1087811 h 1326524"/>
                  <a:gd name="connsiteX227" fmla="*/ 944638 w 1618512"/>
                  <a:gd name="connsiteY227" fmla="*/ 1090511 h 1326524"/>
                  <a:gd name="connsiteX228" fmla="*/ 953344 w 1618512"/>
                  <a:gd name="connsiteY228" fmla="*/ 1108211 h 1326524"/>
                  <a:gd name="connsiteX229" fmla="*/ 933714 w 1618512"/>
                  <a:gd name="connsiteY229" fmla="*/ 1110142 h 1326524"/>
                  <a:gd name="connsiteX230" fmla="*/ 925008 w 1618512"/>
                  <a:gd name="connsiteY230" fmla="*/ 1092444 h 1326524"/>
                  <a:gd name="connsiteX231" fmla="*/ 933021 w 1618512"/>
                  <a:gd name="connsiteY231" fmla="*/ 1087811 h 1326524"/>
                  <a:gd name="connsiteX232" fmla="*/ 1000210 w 1618512"/>
                  <a:gd name="connsiteY232" fmla="*/ 1087720 h 1326524"/>
                  <a:gd name="connsiteX233" fmla="*/ 1015497 w 1618512"/>
                  <a:gd name="connsiteY233" fmla="*/ 1100184 h 1326524"/>
                  <a:gd name="connsiteX234" fmla="*/ 998456 w 1618512"/>
                  <a:gd name="connsiteY234" fmla="*/ 1110117 h 1326524"/>
                  <a:gd name="connsiteX235" fmla="*/ 983168 w 1618512"/>
                  <a:gd name="connsiteY235" fmla="*/ 1097652 h 1326524"/>
                  <a:gd name="connsiteX236" fmla="*/ 1000210 w 1618512"/>
                  <a:gd name="connsiteY236" fmla="*/ 1087720 h 1326524"/>
                  <a:gd name="connsiteX237" fmla="*/ 1075406 w 1618512"/>
                  <a:gd name="connsiteY237" fmla="*/ 1085370 h 1326524"/>
                  <a:gd name="connsiteX238" fmla="*/ 1090693 w 1618512"/>
                  <a:gd name="connsiteY238" fmla="*/ 1097834 h 1326524"/>
                  <a:gd name="connsiteX239" fmla="*/ 1073652 w 1618512"/>
                  <a:gd name="connsiteY239" fmla="*/ 1107767 h 1326524"/>
                  <a:gd name="connsiteX240" fmla="*/ 1058364 w 1618512"/>
                  <a:gd name="connsiteY240" fmla="*/ 1095302 h 1326524"/>
                  <a:gd name="connsiteX241" fmla="*/ 1075406 w 1618512"/>
                  <a:gd name="connsiteY241" fmla="*/ 1085370 h 1326524"/>
                  <a:gd name="connsiteX242" fmla="*/ 1299820 w 1618512"/>
                  <a:gd name="connsiteY242" fmla="*/ 1085105 h 1326524"/>
                  <a:gd name="connsiteX243" fmla="*/ 1311438 w 1618512"/>
                  <a:gd name="connsiteY243" fmla="*/ 1087806 h 1326524"/>
                  <a:gd name="connsiteX244" fmla="*/ 1320144 w 1618512"/>
                  <a:gd name="connsiteY244" fmla="*/ 1105506 h 1326524"/>
                  <a:gd name="connsiteX245" fmla="*/ 1300514 w 1618512"/>
                  <a:gd name="connsiteY245" fmla="*/ 1107437 h 1326524"/>
                  <a:gd name="connsiteX246" fmla="*/ 1291808 w 1618512"/>
                  <a:gd name="connsiteY246" fmla="*/ 1089737 h 1326524"/>
                  <a:gd name="connsiteX247" fmla="*/ 1299820 w 1618512"/>
                  <a:gd name="connsiteY247" fmla="*/ 1085105 h 1326524"/>
                  <a:gd name="connsiteX248" fmla="*/ 1367010 w 1618512"/>
                  <a:gd name="connsiteY248" fmla="*/ 1085012 h 1326524"/>
                  <a:gd name="connsiteX249" fmla="*/ 1382297 w 1618512"/>
                  <a:gd name="connsiteY249" fmla="*/ 1097477 h 1326524"/>
                  <a:gd name="connsiteX250" fmla="*/ 1365256 w 1618512"/>
                  <a:gd name="connsiteY250" fmla="*/ 1107410 h 1326524"/>
                  <a:gd name="connsiteX251" fmla="*/ 1349968 w 1618512"/>
                  <a:gd name="connsiteY251" fmla="*/ 1094945 h 1326524"/>
                  <a:gd name="connsiteX252" fmla="*/ 1367010 w 1618512"/>
                  <a:gd name="connsiteY252" fmla="*/ 1085012 h 1326524"/>
                  <a:gd name="connsiteX253" fmla="*/ 1448923 w 1618512"/>
                  <a:gd name="connsiteY253" fmla="*/ 1081476 h 1326524"/>
                  <a:gd name="connsiteX254" fmla="*/ 1440074 w 1618512"/>
                  <a:gd name="connsiteY254" fmla="*/ 1090494 h 1326524"/>
                  <a:gd name="connsiteX255" fmla="*/ 1440905 w 1618512"/>
                  <a:gd name="connsiteY255" fmla="*/ 1085918 h 1326524"/>
                  <a:gd name="connsiteX256" fmla="*/ 752064 w 1618512"/>
                  <a:gd name="connsiteY256" fmla="*/ 1072210 h 1326524"/>
                  <a:gd name="connsiteX257" fmla="*/ 767352 w 1618512"/>
                  <a:gd name="connsiteY257" fmla="*/ 1084675 h 1326524"/>
                  <a:gd name="connsiteX258" fmla="*/ 750310 w 1618512"/>
                  <a:gd name="connsiteY258" fmla="*/ 1094607 h 1326524"/>
                  <a:gd name="connsiteX259" fmla="*/ 735023 w 1618512"/>
                  <a:gd name="connsiteY259" fmla="*/ 1082143 h 1326524"/>
                  <a:gd name="connsiteX260" fmla="*/ 752064 w 1618512"/>
                  <a:gd name="connsiteY260" fmla="*/ 1072210 h 1326524"/>
                  <a:gd name="connsiteX261" fmla="*/ 505023 w 1618512"/>
                  <a:gd name="connsiteY261" fmla="*/ 1068380 h 1326524"/>
                  <a:gd name="connsiteX262" fmla="*/ 506954 w 1618512"/>
                  <a:gd name="connsiteY262" fmla="*/ 1088011 h 1326524"/>
                  <a:gd name="connsiteX263" fmla="*/ 489255 w 1618512"/>
                  <a:gd name="connsiteY263" fmla="*/ 1096716 h 1326524"/>
                  <a:gd name="connsiteX264" fmla="*/ 487323 w 1618512"/>
                  <a:gd name="connsiteY264" fmla="*/ 1077087 h 1326524"/>
                  <a:gd name="connsiteX265" fmla="*/ 505023 w 1618512"/>
                  <a:gd name="connsiteY265" fmla="*/ 1068380 h 1326524"/>
                  <a:gd name="connsiteX266" fmla="*/ 810467 w 1618512"/>
                  <a:gd name="connsiteY266" fmla="*/ 1066384 h 1326524"/>
                  <a:gd name="connsiteX267" fmla="*/ 820399 w 1618512"/>
                  <a:gd name="connsiteY267" fmla="*/ 1083426 h 1326524"/>
                  <a:gd name="connsiteX268" fmla="*/ 807935 w 1618512"/>
                  <a:gd name="connsiteY268" fmla="*/ 1098713 h 1326524"/>
                  <a:gd name="connsiteX269" fmla="*/ 800388 w 1618512"/>
                  <a:gd name="connsiteY269" fmla="*/ 1093358 h 1326524"/>
                  <a:gd name="connsiteX270" fmla="*/ 799496 w 1618512"/>
                  <a:gd name="connsiteY270" fmla="*/ 1088990 h 1326524"/>
                  <a:gd name="connsiteX271" fmla="*/ 797308 w 1618512"/>
                  <a:gd name="connsiteY271" fmla="*/ 1089437 h 1326524"/>
                  <a:gd name="connsiteX272" fmla="*/ 782021 w 1618512"/>
                  <a:gd name="connsiteY272" fmla="*/ 1076972 h 1326524"/>
                  <a:gd name="connsiteX273" fmla="*/ 799062 w 1618512"/>
                  <a:gd name="connsiteY273" fmla="*/ 1067040 h 1326524"/>
                  <a:gd name="connsiteX274" fmla="*/ 804814 w 1618512"/>
                  <a:gd name="connsiteY274" fmla="*/ 1069189 h 1326524"/>
                  <a:gd name="connsiteX275" fmla="*/ 637520 w 1618512"/>
                  <a:gd name="connsiteY275" fmla="*/ 1065065 h 1326524"/>
                  <a:gd name="connsiteX276" fmla="*/ 647954 w 1618512"/>
                  <a:gd name="connsiteY276" fmla="*/ 1070845 h 1326524"/>
                  <a:gd name="connsiteX277" fmla="*/ 651476 w 1618512"/>
                  <a:gd name="connsiteY277" fmla="*/ 1090253 h 1326524"/>
                  <a:gd name="connsiteX278" fmla="*/ 632068 w 1618512"/>
                  <a:gd name="connsiteY278" fmla="*/ 1086731 h 1326524"/>
                  <a:gd name="connsiteX279" fmla="*/ 628546 w 1618512"/>
                  <a:gd name="connsiteY279" fmla="*/ 1067323 h 1326524"/>
                  <a:gd name="connsiteX280" fmla="*/ 637520 w 1618512"/>
                  <a:gd name="connsiteY280" fmla="*/ 1065065 h 1326524"/>
                  <a:gd name="connsiteX281" fmla="*/ 1165862 w 1618512"/>
                  <a:gd name="connsiteY281" fmla="*/ 1064333 h 1326524"/>
                  <a:gd name="connsiteX282" fmla="*/ 1181150 w 1618512"/>
                  <a:gd name="connsiteY282" fmla="*/ 1076799 h 1326524"/>
                  <a:gd name="connsiteX283" fmla="*/ 1164108 w 1618512"/>
                  <a:gd name="connsiteY283" fmla="*/ 1086731 h 1326524"/>
                  <a:gd name="connsiteX284" fmla="*/ 1148821 w 1618512"/>
                  <a:gd name="connsiteY284" fmla="*/ 1074266 h 1326524"/>
                  <a:gd name="connsiteX285" fmla="*/ 1165862 w 1618512"/>
                  <a:gd name="connsiteY285" fmla="*/ 1064333 h 1326524"/>
                  <a:gd name="connsiteX286" fmla="*/ 942677 w 1618512"/>
                  <a:gd name="connsiteY286" fmla="*/ 1057272 h 1326524"/>
                  <a:gd name="connsiteX287" fmla="*/ 944609 w 1618512"/>
                  <a:gd name="connsiteY287" fmla="*/ 1076903 h 1326524"/>
                  <a:gd name="connsiteX288" fmla="*/ 926909 w 1618512"/>
                  <a:gd name="connsiteY288" fmla="*/ 1085608 h 1326524"/>
                  <a:gd name="connsiteX289" fmla="*/ 924978 w 1618512"/>
                  <a:gd name="connsiteY289" fmla="*/ 1065978 h 1326524"/>
                  <a:gd name="connsiteX290" fmla="*/ 942677 w 1618512"/>
                  <a:gd name="connsiteY290" fmla="*/ 1057272 h 1326524"/>
                  <a:gd name="connsiteX291" fmla="*/ 1248121 w 1618512"/>
                  <a:gd name="connsiteY291" fmla="*/ 1055276 h 1326524"/>
                  <a:gd name="connsiteX292" fmla="*/ 1258053 w 1618512"/>
                  <a:gd name="connsiteY292" fmla="*/ 1072317 h 1326524"/>
                  <a:gd name="connsiteX293" fmla="*/ 1245589 w 1618512"/>
                  <a:gd name="connsiteY293" fmla="*/ 1087605 h 1326524"/>
                  <a:gd name="connsiteX294" fmla="*/ 1235657 w 1618512"/>
                  <a:gd name="connsiteY294" fmla="*/ 1070563 h 1326524"/>
                  <a:gd name="connsiteX295" fmla="*/ 1248121 w 1618512"/>
                  <a:gd name="connsiteY295" fmla="*/ 1055276 h 1326524"/>
                  <a:gd name="connsiteX296" fmla="*/ 1075174 w 1618512"/>
                  <a:gd name="connsiteY296" fmla="*/ 1053957 h 1326524"/>
                  <a:gd name="connsiteX297" fmla="*/ 1085607 w 1618512"/>
                  <a:gd name="connsiteY297" fmla="*/ 1059737 h 1326524"/>
                  <a:gd name="connsiteX298" fmla="*/ 1089129 w 1618512"/>
                  <a:gd name="connsiteY298" fmla="*/ 1079145 h 1326524"/>
                  <a:gd name="connsiteX299" fmla="*/ 1069721 w 1618512"/>
                  <a:gd name="connsiteY299" fmla="*/ 1075623 h 1326524"/>
                  <a:gd name="connsiteX300" fmla="*/ 1066199 w 1618512"/>
                  <a:gd name="connsiteY300" fmla="*/ 1056215 h 1326524"/>
                  <a:gd name="connsiteX301" fmla="*/ 1075174 w 1618512"/>
                  <a:gd name="connsiteY301" fmla="*/ 1053957 h 1326524"/>
                  <a:gd name="connsiteX302" fmla="*/ 1124893 w 1618512"/>
                  <a:gd name="connsiteY302" fmla="*/ 1051750 h 1326524"/>
                  <a:gd name="connsiteX303" fmla="*/ 1134826 w 1618512"/>
                  <a:gd name="connsiteY303" fmla="*/ 1068791 h 1326524"/>
                  <a:gd name="connsiteX304" fmla="*/ 1122361 w 1618512"/>
                  <a:gd name="connsiteY304" fmla="*/ 1084079 h 1326524"/>
                  <a:gd name="connsiteX305" fmla="*/ 1112428 w 1618512"/>
                  <a:gd name="connsiteY305" fmla="*/ 1067037 h 1326524"/>
                  <a:gd name="connsiteX306" fmla="*/ 1124893 w 1618512"/>
                  <a:gd name="connsiteY306" fmla="*/ 1051750 h 1326524"/>
                  <a:gd name="connsiteX307" fmla="*/ 389374 w 1618512"/>
                  <a:gd name="connsiteY307" fmla="*/ 1049556 h 1326524"/>
                  <a:gd name="connsiteX308" fmla="*/ 399807 w 1618512"/>
                  <a:gd name="connsiteY308" fmla="*/ 1055336 h 1326524"/>
                  <a:gd name="connsiteX309" fmla="*/ 403329 w 1618512"/>
                  <a:gd name="connsiteY309" fmla="*/ 1074744 h 1326524"/>
                  <a:gd name="connsiteX310" fmla="*/ 383921 w 1618512"/>
                  <a:gd name="connsiteY310" fmla="*/ 1071222 h 1326524"/>
                  <a:gd name="connsiteX311" fmla="*/ 380399 w 1618512"/>
                  <a:gd name="connsiteY311" fmla="*/ 1051814 h 1326524"/>
                  <a:gd name="connsiteX312" fmla="*/ 389374 w 1618512"/>
                  <a:gd name="connsiteY312" fmla="*/ 1049556 h 1326524"/>
                  <a:gd name="connsiteX313" fmla="*/ 310415 w 1618512"/>
                  <a:gd name="connsiteY313" fmla="*/ 1049465 h 1326524"/>
                  <a:gd name="connsiteX314" fmla="*/ 320348 w 1618512"/>
                  <a:gd name="connsiteY314" fmla="*/ 1066506 h 1326524"/>
                  <a:gd name="connsiteX315" fmla="*/ 307883 w 1618512"/>
                  <a:gd name="connsiteY315" fmla="*/ 1081794 h 1326524"/>
                  <a:gd name="connsiteX316" fmla="*/ 297950 w 1618512"/>
                  <a:gd name="connsiteY316" fmla="*/ 1064752 h 1326524"/>
                  <a:gd name="connsiteX317" fmla="*/ 310415 w 1618512"/>
                  <a:gd name="connsiteY317" fmla="*/ 1049465 h 1326524"/>
                  <a:gd name="connsiteX318" fmla="*/ 237206 w 1618512"/>
                  <a:gd name="connsiteY318" fmla="*/ 1047269 h 1326524"/>
                  <a:gd name="connsiteX319" fmla="*/ 248380 w 1618512"/>
                  <a:gd name="connsiteY319" fmla="*/ 1051445 h 1326524"/>
                  <a:gd name="connsiteX320" fmla="*/ 249205 w 1618512"/>
                  <a:gd name="connsiteY320" fmla="*/ 1053110 h 1326524"/>
                  <a:gd name="connsiteX321" fmla="*/ 256876 w 1618512"/>
                  <a:gd name="connsiteY321" fmla="*/ 1052871 h 1326524"/>
                  <a:gd name="connsiteX322" fmla="*/ 258808 w 1618512"/>
                  <a:gd name="connsiteY322" fmla="*/ 1072502 h 1326524"/>
                  <a:gd name="connsiteX323" fmla="*/ 241108 w 1618512"/>
                  <a:gd name="connsiteY323" fmla="*/ 1081207 h 1326524"/>
                  <a:gd name="connsiteX324" fmla="*/ 236476 w 1618512"/>
                  <a:gd name="connsiteY324" fmla="*/ 1073195 h 1326524"/>
                  <a:gd name="connsiteX325" fmla="*/ 237388 w 1618512"/>
                  <a:gd name="connsiteY325" fmla="*/ 1069272 h 1326524"/>
                  <a:gd name="connsiteX326" fmla="*/ 235452 w 1618512"/>
                  <a:gd name="connsiteY326" fmla="*/ 1069666 h 1326524"/>
                  <a:gd name="connsiteX327" fmla="*/ 220164 w 1618512"/>
                  <a:gd name="connsiteY327" fmla="*/ 1057202 h 1326524"/>
                  <a:gd name="connsiteX328" fmla="*/ 237206 w 1618512"/>
                  <a:gd name="connsiteY328" fmla="*/ 1047269 h 1326524"/>
                  <a:gd name="connsiteX329" fmla="*/ 858594 w 1618512"/>
                  <a:gd name="connsiteY329" fmla="*/ 1046711 h 1326524"/>
                  <a:gd name="connsiteX330" fmla="*/ 873882 w 1618512"/>
                  <a:gd name="connsiteY330" fmla="*/ 1059175 h 1326524"/>
                  <a:gd name="connsiteX331" fmla="*/ 869244 w 1618512"/>
                  <a:gd name="connsiteY331" fmla="*/ 1065713 h 1326524"/>
                  <a:gd name="connsiteX332" fmla="*/ 874258 w 1618512"/>
                  <a:gd name="connsiteY332" fmla="*/ 1064689 h 1326524"/>
                  <a:gd name="connsiteX333" fmla="*/ 889546 w 1618512"/>
                  <a:gd name="connsiteY333" fmla="*/ 1077154 h 1326524"/>
                  <a:gd name="connsiteX334" fmla="*/ 872504 w 1618512"/>
                  <a:gd name="connsiteY334" fmla="*/ 1087087 h 1326524"/>
                  <a:gd name="connsiteX335" fmla="*/ 857217 w 1618512"/>
                  <a:gd name="connsiteY335" fmla="*/ 1074622 h 1326524"/>
                  <a:gd name="connsiteX336" fmla="*/ 861854 w 1618512"/>
                  <a:gd name="connsiteY336" fmla="*/ 1068084 h 1326524"/>
                  <a:gd name="connsiteX337" fmla="*/ 856840 w 1618512"/>
                  <a:gd name="connsiteY337" fmla="*/ 1069108 h 1326524"/>
                  <a:gd name="connsiteX338" fmla="*/ 841553 w 1618512"/>
                  <a:gd name="connsiteY338" fmla="*/ 1056643 h 1326524"/>
                  <a:gd name="connsiteX339" fmla="*/ 858594 w 1618512"/>
                  <a:gd name="connsiteY339" fmla="*/ 1046711 h 1326524"/>
                  <a:gd name="connsiteX340" fmla="*/ 183642 w 1618512"/>
                  <a:gd name="connsiteY340" fmla="*/ 1046364 h 1326524"/>
                  <a:gd name="connsiteX341" fmla="*/ 183966 w 1618512"/>
                  <a:gd name="connsiteY341" fmla="*/ 1046485 h 1326524"/>
                  <a:gd name="connsiteX342" fmla="*/ 184149 w 1618512"/>
                  <a:gd name="connsiteY342" fmla="*/ 1046853 h 1326524"/>
                  <a:gd name="connsiteX343" fmla="*/ 539498 w 1618512"/>
                  <a:gd name="connsiteY343" fmla="*/ 1045393 h 1326524"/>
                  <a:gd name="connsiteX344" fmla="*/ 551116 w 1618512"/>
                  <a:gd name="connsiteY344" fmla="*/ 1048094 h 1326524"/>
                  <a:gd name="connsiteX345" fmla="*/ 554414 w 1618512"/>
                  <a:gd name="connsiteY345" fmla="*/ 1054799 h 1326524"/>
                  <a:gd name="connsiteX346" fmla="*/ 562320 w 1618512"/>
                  <a:gd name="connsiteY346" fmla="*/ 1050875 h 1326524"/>
                  <a:gd name="connsiteX347" fmla="*/ 572253 w 1618512"/>
                  <a:gd name="connsiteY347" fmla="*/ 1067917 h 1326524"/>
                  <a:gd name="connsiteX348" fmla="*/ 559788 w 1618512"/>
                  <a:gd name="connsiteY348" fmla="*/ 1083204 h 1326524"/>
                  <a:gd name="connsiteX349" fmla="*/ 552240 w 1618512"/>
                  <a:gd name="connsiteY349" fmla="*/ 1077849 h 1326524"/>
                  <a:gd name="connsiteX350" fmla="*/ 550671 w 1618512"/>
                  <a:gd name="connsiteY350" fmla="*/ 1070160 h 1326524"/>
                  <a:gd name="connsiteX351" fmla="*/ 540192 w 1618512"/>
                  <a:gd name="connsiteY351" fmla="*/ 1067725 h 1326524"/>
                  <a:gd name="connsiteX352" fmla="*/ 531486 w 1618512"/>
                  <a:gd name="connsiteY352" fmla="*/ 1050025 h 1326524"/>
                  <a:gd name="connsiteX353" fmla="*/ 539498 w 1618512"/>
                  <a:gd name="connsiteY353" fmla="*/ 1045393 h 1326524"/>
                  <a:gd name="connsiteX354" fmla="*/ 691016 w 1618512"/>
                  <a:gd name="connsiteY354" fmla="*/ 1040425 h 1326524"/>
                  <a:gd name="connsiteX355" fmla="*/ 699992 w 1618512"/>
                  <a:gd name="connsiteY355" fmla="*/ 1042684 h 1326524"/>
                  <a:gd name="connsiteX356" fmla="*/ 696469 w 1618512"/>
                  <a:gd name="connsiteY356" fmla="*/ 1062092 h 1326524"/>
                  <a:gd name="connsiteX357" fmla="*/ 677061 w 1618512"/>
                  <a:gd name="connsiteY357" fmla="*/ 1065615 h 1326524"/>
                  <a:gd name="connsiteX358" fmla="*/ 680583 w 1618512"/>
                  <a:gd name="connsiteY358" fmla="*/ 1046206 h 1326524"/>
                  <a:gd name="connsiteX359" fmla="*/ 691016 w 1618512"/>
                  <a:gd name="connsiteY359" fmla="*/ 1040425 h 1326524"/>
                  <a:gd name="connsiteX360" fmla="*/ 923745 w 1618512"/>
                  <a:gd name="connsiteY360" fmla="*/ 1031071 h 1326524"/>
                  <a:gd name="connsiteX361" fmla="*/ 933677 w 1618512"/>
                  <a:gd name="connsiteY361" fmla="*/ 1048112 h 1326524"/>
                  <a:gd name="connsiteX362" fmla="*/ 921213 w 1618512"/>
                  <a:gd name="connsiteY362" fmla="*/ 1063400 h 1326524"/>
                  <a:gd name="connsiteX363" fmla="*/ 911281 w 1618512"/>
                  <a:gd name="connsiteY363" fmla="*/ 1046358 h 1326524"/>
                  <a:gd name="connsiteX364" fmla="*/ 923745 w 1618512"/>
                  <a:gd name="connsiteY364" fmla="*/ 1031071 h 1326524"/>
                  <a:gd name="connsiteX365" fmla="*/ 1048796 w 1618512"/>
                  <a:gd name="connsiteY365" fmla="*/ 1027899 h 1326524"/>
                  <a:gd name="connsiteX366" fmla="*/ 1050728 w 1618512"/>
                  <a:gd name="connsiteY366" fmla="*/ 1047528 h 1326524"/>
                  <a:gd name="connsiteX367" fmla="*/ 1033028 w 1618512"/>
                  <a:gd name="connsiteY367" fmla="*/ 1056234 h 1326524"/>
                  <a:gd name="connsiteX368" fmla="*/ 1031097 w 1618512"/>
                  <a:gd name="connsiteY368" fmla="*/ 1036604 h 1326524"/>
                  <a:gd name="connsiteX369" fmla="*/ 1048796 w 1618512"/>
                  <a:gd name="connsiteY369" fmla="*/ 1027899 h 1326524"/>
                  <a:gd name="connsiteX370" fmla="*/ 1354240 w 1618512"/>
                  <a:gd name="connsiteY370" fmla="*/ 1025902 h 1326524"/>
                  <a:gd name="connsiteX371" fmla="*/ 1364173 w 1618512"/>
                  <a:gd name="connsiteY371" fmla="*/ 1042943 h 1326524"/>
                  <a:gd name="connsiteX372" fmla="*/ 1351708 w 1618512"/>
                  <a:gd name="connsiteY372" fmla="*/ 1058231 h 1326524"/>
                  <a:gd name="connsiteX373" fmla="*/ 1341775 w 1618512"/>
                  <a:gd name="connsiteY373" fmla="*/ 1041189 h 1326524"/>
                  <a:gd name="connsiteX374" fmla="*/ 1354240 w 1618512"/>
                  <a:gd name="connsiteY374" fmla="*/ 1025902 h 1326524"/>
                  <a:gd name="connsiteX375" fmla="*/ 1181293 w 1618512"/>
                  <a:gd name="connsiteY375" fmla="*/ 1024582 h 1326524"/>
                  <a:gd name="connsiteX376" fmla="*/ 1191727 w 1618512"/>
                  <a:gd name="connsiteY376" fmla="*/ 1030363 h 1326524"/>
                  <a:gd name="connsiteX377" fmla="*/ 1195249 w 1618512"/>
                  <a:gd name="connsiteY377" fmla="*/ 1049771 h 1326524"/>
                  <a:gd name="connsiteX378" fmla="*/ 1175841 w 1618512"/>
                  <a:gd name="connsiteY378" fmla="*/ 1046249 h 1326524"/>
                  <a:gd name="connsiteX379" fmla="*/ 1172319 w 1618512"/>
                  <a:gd name="connsiteY379" fmla="*/ 1026842 h 1326524"/>
                  <a:gd name="connsiteX380" fmla="*/ 1181293 w 1618512"/>
                  <a:gd name="connsiteY380" fmla="*/ 1024582 h 1326524"/>
                  <a:gd name="connsiteX381" fmla="*/ 739294 w 1618512"/>
                  <a:gd name="connsiteY381" fmla="*/ 1013098 h 1326524"/>
                  <a:gd name="connsiteX382" fmla="*/ 749226 w 1618512"/>
                  <a:gd name="connsiteY382" fmla="*/ 1030140 h 1326524"/>
                  <a:gd name="connsiteX383" fmla="*/ 736762 w 1618512"/>
                  <a:gd name="connsiteY383" fmla="*/ 1045427 h 1326524"/>
                  <a:gd name="connsiteX384" fmla="*/ 726830 w 1618512"/>
                  <a:gd name="connsiteY384" fmla="*/ 1028386 h 1326524"/>
                  <a:gd name="connsiteX385" fmla="*/ 739294 w 1618512"/>
                  <a:gd name="connsiteY385" fmla="*/ 1013098 h 1326524"/>
                  <a:gd name="connsiteX386" fmla="*/ 562585 w 1618512"/>
                  <a:gd name="connsiteY386" fmla="*/ 1009339 h 1326524"/>
                  <a:gd name="connsiteX387" fmla="*/ 572517 w 1618512"/>
                  <a:gd name="connsiteY387" fmla="*/ 1026380 h 1326524"/>
                  <a:gd name="connsiteX388" fmla="*/ 560053 w 1618512"/>
                  <a:gd name="connsiteY388" fmla="*/ 1041668 h 1326524"/>
                  <a:gd name="connsiteX389" fmla="*/ 550121 w 1618512"/>
                  <a:gd name="connsiteY389" fmla="*/ 1024626 h 1326524"/>
                  <a:gd name="connsiteX390" fmla="*/ 562585 w 1618512"/>
                  <a:gd name="connsiteY390" fmla="*/ 1009339 h 1326524"/>
                  <a:gd name="connsiteX391" fmla="*/ 361436 w 1618512"/>
                  <a:gd name="connsiteY391" fmla="*/ 988660 h 1326524"/>
                  <a:gd name="connsiteX392" fmla="*/ 371369 w 1618512"/>
                  <a:gd name="connsiteY392" fmla="*/ 1005701 h 1326524"/>
                  <a:gd name="connsiteX393" fmla="*/ 358904 w 1618512"/>
                  <a:gd name="connsiteY393" fmla="*/ 1020989 h 1326524"/>
                  <a:gd name="connsiteX394" fmla="*/ 348971 w 1618512"/>
                  <a:gd name="connsiteY394" fmla="*/ 1003947 h 1326524"/>
                  <a:gd name="connsiteX395" fmla="*/ 361436 w 1618512"/>
                  <a:gd name="connsiteY395" fmla="*/ 988660 h 1326524"/>
                  <a:gd name="connsiteX396" fmla="*/ 1387176 w 1618512"/>
                  <a:gd name="connsiteY396" fmla="*/ 976671 h 1326524"/>
                  <a:gd name="connsiteX397" fmla="*/ 1389108 w 1618512"/>
                  <a:gd name="connsiteY397" fmla="*/ 996302 h 1326524"/>
                  <a:gd name="connsiteX398" fmla="*/ 1371408 w 1618512"/>
                  <a:gd name="connsiteY398" fmla="*/ 1005007 h 1326524"/>
                  <a:gd name="connsiteX399" fmla="*/ 1369477 w 1618512"/>
                  <a:gd name="connsiteY399" fmla="*/ 985378 h 1326524"/>
                  <a:gd name="connsiteX400" fmla="*/ 1387176 w 1618512"/>
                  <a:gd name="connsiteY400" fmla="*/ 976671 h 1326524"/>
                  <a:gd name="connsiteX401" fmla="*/ 1519674 w 1618512"/>
                  <a:gd name="connsiteY401" fmla="*/ 973356 h 1326524"/>
                  <a:gd name="connsiteX402" fmla="*/ 1530107 w 1618512"/>
                  <a:gd name="connsiteY402" fmla="*/ 979136 h 1326524"/>
                  <a:gd name="connsiteX403" fmla="*/ 1530194 w 1618512"/>
                  <a:gd name="connsiteY403" fmla="*/ 979613 h 1326524"/>
                  <a:gd name="connsiteX404" fmla="*/ 1518894 w 1618512"/>
                  <a:gd name="connsiteY404" fmla="*/ 997611 h 1326524"/>
                  <a:gd name="connsiteX405" fmla="*/ 1514221 w 1618512"/>
                  <a:gd name="connsiteY405" fmla="*/ 995022 h 1326524"/>
                  <a:gd name="connsiteX406" fmla="*/ 1510699 w 1618512"/>
                  <a:gd name="connsiteY406" fmla="*/ 975614 h 1326524"/>
                  <a:gd name="connsiteX407" fmla="*/ 1519674 w 1618512"/>
                  <a:gd name="connsiteY407" fmla="*/ 973356 h 1326524"/>
                  <a:gd name="connsiteX408" fmla="*/ 1440715 w 1618512"/>
                  <a:gd name="connsiteY408" fmla="*/ 973265 h 1326524"/>
                  <a:gd name="connsiteX409" fmla="*/ 1450648 w 1618512"/>
                  <a:gd name="connsiteY409" fmla="*/ 990306 h 1326524"/>
                  <a:gd name="connsiteX410" fmla="*/ 1438183 w 1618512"/>
                  <a:gd name="connsiteY410" fmla="*/ 1005594 h 1326524"/>
                  <a:gd name="connsiteX411" fmla="*/ 1428250 w 1618512"/>
                  <a:gd name="connsiteY411" fmla="*/ 988552 h 1326524"/>
                  <a:gd name="connsiteX412" fmla="*/ 1440715 w 1618512"/>
                  <a:gd name="connsiteY412" fmla="*/ 973265 h 1326524"/>
                  <a:gd name="connsiteX413" fmla="*/ 1303093 w 1618512"/>
                  <a:gd name="connsiteY413" fmla="*/ 966110 h 1326524"/>
                  <a:gd name="connsiteX414" fmla="*/ 1318381 w 1618512"/>
                  <a:gd name="connsiteY414" fmla="*/ 978574 h 1326524"/>
                  <a:gd name="connsiteX415" fmla="*/ 1301339 w 1618512"/>
                  <a:gd name="connsiteY415" fmla="*/ 988507 h 1326524"/>
                  <a:gd name="connsiteX416" fmla="*/ 1286052 w 1618512"/>
                  <a:gd name="connsiteY416" fmla="*/ 976043 h 1326524"/>
                  <a:gd name="connsiteX417" fmla="*/ 1303093 w 1618512"/>
                  <a:gd name="connsiteY417" fmla="*/ 966110 h 1326524"/>
                  <a:gd name="connsiteX418" fmla="*/ 983998 w 1618512"/>
                  <a:gd name="connsiteY418" fmla="*/ 964792 h 1326524"/>
                  <a:gd name="connsiteX419" fmla="*/ 995616 w 1618512"/>
                  <a:gd name="connsiteY419" fmla="*/ 967492 h 1326524"/>
                  <a:gd name="connsiteX420" fmla="*/ 1004322 w 1618512"/>
                  <a:gd name="connsiteY420" fmla="*/ 985191 h 1326524"/>
                  <a:gd name="connsiteX421" fmla="*/ 984692 w 1618512"/>
                  <a:gd name="connsiteY421" fmla="*/ 987123 h 1326524"/>
                  <a:gd name="connsiteX422" fmla="*/ 975986 w 1618512"/>
                  <a:gd name="connsiteY422" fmla="*/ 969423 h 1326524"/>
                  <a:gd name="connsiteX423" fmla="*/ 983998 w 1618512"/>
                  <a:gd name="connsiteY423" fmla="*/ 964792 h 1326524"/>
                  <a:gd name="connsiteX424" fmla="*/ 1051188 w 1618512"/>
                  <a:gd name="connsiteY424" fmla="*/ 964699 h 1326524"/>
                  <a:gd name="connsiteX425" fmla="*/ 1066476 w 1618512"/>
                  <a:gd name="connsiteY425" fmla="*/ 977164 h 1326524"/>
                  <a:gd name="connsiteX426" fmla="*/ 1049434 w 1618512"/>
                  <a:gd name="connsiteY426" fmla="*/ 987097 h 1326524"/>
                  <a:gd name="connsiteX427" fmla="*/ 1034147 w 1618512"/>
                  <a:gd name="connsiteY427" fmla="*/ 974632 h 1326524"/>
                  <a:gd name="connsiteX428" fmla="*/ 1051188 w 1618512"/>
                  <a:gd name="connsiteY428" fmla="*/ 964699 h 1326524"/>
                  <a:gd name="connsiteX429" fmla="*/ 488615 w 1618512"/>
                  <a:gd name="connsiteY429" fmla="*/ 963824 h 1326524"/>
                  <a:gd name="connsiteX430" fmla="*/ 503903 w 1618512"/>
                  <a:gd name="connsiteY430" fmla="*/ 976288 h 1326524"/>
                  <a:gd name="connsiteX431" fmla="*/ 486861 w 1618512"/>
                  <a:gd name="connsiteY431" fmla="*/ 986221 h 1326524"/>
                  <a:gd name="connsiteX432" fmla="*/ 471574 w 1618512"/>
                  <a:gd name="connsiteY432" fmla="*/ 973756 h 1326524"/>
                  <a:gd name="connsiteX433" fmla="*/ 488615 w 1618512"/>
                  <a:gd name="connsiteY433" fmla="*/ 963824 h 1326524"/>
                  <a:gd name="connsiteX434" fmla="*/ 169520 w 1618512"/>
                  <a:gd name="connsiteY434" fmla="*/ 962507 h 1326524"/>
                  <a:gd name="connsiteX435" fmla="*/ 181138 w 1618512"/>
                  <a:gd name="connsiteY435" fmla="*/ 965207 h 1326524"/>
                  <a:gd name="connsiteX436" fmla="*/ 189844 w 1618512"/>
                  <a:gd name="connsiteY436" fmla="*/ 982907 h 1326524"/>
                  <a:gd name="connsiteX437" fmla="*/ 170214 w 1618512"/>
                  <a:gd name="connsiteY437" fmla="*/ 984838 h 1326524"/>
                  <a:gd name="connsiteX438" fmla="*/ 161508 w 1618512"/>
                  <a:gd name="connsiteY438" fmla="*/ 967138 h 1326524"/>
                  <a:gd name="connsiteX439" fmla="*/ 169520 w 1618512"/>
                  <a:gd name="connsiteY439" fmla="*/ 962507 h 1326524"/>
                  <a:gd name="connsiteX440" fmla="*/ 1135516 w 1618512"/>
                  <a:gd name="connsiteY440" fmla="*/ 959825 h 1326524"/>
                  <a:gd name="connsiteX441" fmla="*/ 1144491 w 1618512"/>
                  <a:gd name="connsiteY441" fmla="*/ 962083 h 1326524"/>
                  <a:gd name="connsiteX442" fmla="*/ 1141732 w 1618512"/>
                  <a:gd name="connsiteY442" fmla="*/ 977282 h 1326524"/>
                  <a:gd name="connsiteX443" fmla="*/ 1149111 w 1618512"/>
                  <a:gd name="connsiteY443" fmla="*/ 973621 h 1326524"/>
                  <a:gd name="connsiteX444" fmla="*/ 1159044 w 1618512"/>
                  <a:gd name="connsiteY444" fmla="*/ 990663 h 1326524"/>
                  <a:gd name="connsiteX445" fmla="*/ 1146579 w 1618512"/>
                  <a:gd name="connsiteY445" fmla="*/ 1005950 h 1326524"/>
                  <a:gd name="connsiteX446" fmla="*/ 1136646 w 1618512"/>
                  <a:gd name="connsiteY446" fmla="*/ 988909 h 1326524"/>
                  <a:gd name="connsiteX447" fmla="*/ 1139013 w 1618512"/>
                  <a:gd name="connsiteY447" fmla="*/ 982575 h 1326524"/>
                  <a:gd name="connsiteX448" fmla="*/ 1130535 w 1618512"/>
                  <a:gd name="connsiteY448" fmla="*/ 987272 h 1326524"/>
                  <a:gd name="connsiteX449" fmla="*/ 1121561 w 1618512"/>
                  <a:gd name="connsiteY449" fmla="*/ 985013 h 1326524"/>
                  <a:gd name="connsiteX450" fmla="*/ 1125083 w 1618512"/>
                  <a:gd name="connsiteY450" fmla="*/ 965606 h 1326524"/>
                  <a:gd name="connsiteX451" fmla="*/ 1135516 w 1618512"/>
                  <a:gd name="connsiteY451" fmla="*/ 959825 h 1326524"/>
                  <a:gd name="connsiteX452" fmla="*/ 1239567 w 1618512"/>
                  <a:gd name="connsiteY452" fmla="*/ 952586 h 1326524"/>
                  <a:gd name="connsiteX453" fmla="*/ 1249499 w 1618512"/>
                  <a:gd name="connsiteY453" fmla="*/ 969627 h 1326524"/>
                  <a:gd name="connsiteX454" fmla="*/ 1237035 w 1618512"/>
                  <a:gd name="connsiteY454" fmla="*/ 984915 h 1326524"/>
                  <a:gd name="connsiteX455" fmla="*/ 1227103 w 1618512"/>
                  <a:gd name="connsiteY455" fmla="*/ 967873 h 1326524"/>
                  <a:gd name="connsiteX456" fmla="*/ 1239567 w 1618512"/>
                  <a:gd name="connsiteY456" fmla="*/ 952586 h 1326524"/>
                  <a:gd name="connsiteX457" fmla="*/ 850040 w 1618512"/>
                  <a:gd name="connsiteY457" fmla="*/ 944020 h 1326524"/>
                  <a:gd name="connsiteX458" fmla="*/ 865327 w 1618512"/>
                  <a:gd name="connsiteY458" fmla="*/ 956485 h 1326524"/>
                  <a:gd name="connsiteX459" fmla="*/ 848286 w 1618512"/>
                  <a:gd name="connsiteY459" fmla="*/ 966418 h 1326524"/>
                  <a:gd name="connsiteX460" fmla="*/ 832998 w 1618512"/>
                  <a:gd name="connsiteY460" fmla="*/ 953953 h 1326524"/>
                  <a:gd name="connsiteX461" fmla="*/ 850040 w 1618512"/>
                  <a:gd name="connsiteY461" fmla="*/ 944020 h 1326524"/>
                  <a:gd name="connsiteX462" fmla="*/ 626855 w 1618512"/>
                  <a:gd name="connsiteY462" fmla="*/ 936959 h 1326524"/>
                  <a:gd name="connsiteX463" fmla="*/ 628786 w 1618512"/>
                  <a:gd name="connsiteY463" fmla="*/ 956589 h 1326524"/>
                  <a:gd name="connsiteX464" fmla="*/ 611087 w 1618512"/>
                  <a:gd name="connsiteY464" fmla="*/ 965295 h 1326524"/>
                  <a:gd name="connsiteX465" fmla="*/ 609155 w 1618512"/>
                  <a:gd name="connsiteY465" fmla="*/ 945666 h 1326524"/>
                  <a:gd name="connsiteX466" fmla="*/ 626855 w 1618512"/>
                  <a:gd name="connsiteY466" fmla="*/ 936959 h 1326524"/>
                  <a:gd name="connsiteX467" fmla="*/ 310911 w 1618512"/>
                  <a:gd name="connsiteY467" fmla="*/ 935521 h 1326524"/>
                  <a:gd name="connsiteX468" fmla="*/ 320844 w 1618512"/>
                  <a:gd name="connsiteY468" fmla="*/ 952562 h 1326524"/>
                  <a:gd name="connsiteX469" fmla="*/ 318448 w 1618512"/>
                  <a:gd name="connsiteY469" fmla="*/ 958975 h 1326524"/>
                  <a:gd name="connsiteX470" fmla="*/ 321039 w 1618512"/>
                  <a:gd name="connsiteY470" fmla="*/ 957539 h 1326524"/>
                  <a:gd name="connsiteX471" fmla="*/ 330013 w 1618512"/>
                  <a:gd name="connsiteY471" fmla="*/ 959797 h 1326524"/>
                  <a:gd name="connsiteX472" fmla="*/ 326491 w 1618512"/>
                  <a:gd name="connsiteY472" fmla="*/ 979205 h 1326524"/>
                  <a:gd name="connsiteX473" fmla="*/ 307083 w 1618512"/>
                  <a:gd name="connsiteY473" fmla="*/ 982727 h 1326524"/>
                  <a:gd name="connsiteX474" fmla="*/ 309922 w 1618512"/>
                  <a:gd name="connsiteY474" fmla="*/ 967084 h 1326524"/>
                  <a:gd name="connsiteX475" fmla="*/ 308379 w 1618512"/>
                  <a:gd name="connsiteY475" fmla="*/ 967850 h 1326524"/>
                  <a:gd name="connsiteX476" fmla="*/ 298446 w 1618512"/>
                  <a:gd name="connsiteY476" fmla="*/ 950808 h 1326524"/>
                  <a:gd name="connsiteX477" fmla="*/ 310911 w 1618512"/>
                  <a:gd name="connsiteY477" fmla="*/ 935521 h 1326524"/>
                  <a:gd name="connsiteX478" fmla="*/ 932299 w 1618512"/>
                  <a:gd name="connsiteY478" fmla="*/ 934963 h 1326524"/>
                  <a:gd name="connsiteX479" fmla="*/ 942231 w 1618512"/>
                  <a:gd name="connsiteY479" fmla="*/ 952005 h 1326524"/>
                  <a:gd name="connsiteX480" fmla="*/ 940496 w 1618512"/>
                  <a:gd name="connsiteY480" fmla="*/ 956647 h 1326524"/>
                  <a:gd name="connsiteX481" fmla="*/ 947963 w 1618512"/>
                  <a:gd name="connsiteY481" fmla="*/ 952942 h 1326524"/>
                  <a:gd name="connsiteX482" fmla="*/ 957895 w 1618512"/>
                  <a:gd name="connsiteY482" fmla="*/ 969983 h 1326524"/>
                  <a:gd name="connsiteX483" fmla="*/ 945431 w 1618512"/>
                  <a:gd name="connsiteY483" fmla="*/ 985271 h 1326524"/>
                  <a:gd name="connsiteX484" fmla="*/ 935499 w 1618512"/>
                  <a:gd name="connsiteY484" fmla="*/ 968229 h 1326524"/>
                  <a:gd name="connsiteX485" fmla="*/ 937234 w 1618512"/>
                  <a:gd name="connsiteY485" fmla="*/ 963586 h 1326524"/>
                  <a:gd name="connsiteX486" fmla="*/ 929767 w 1618512"/>
                  <a:gd name="connsiteY486" fmla="*/ 967292 h 1326524"/>
                  <a:gd name="connsiteX487" fmla="*/ 919835 w 1618512"/>
                  <a:gd name="connsiteY487" fmla="*/ 950251 h 1326524"/>
                  <a:gd name="connsiteX488" fmla="*/ 932299 w 1618512"/>
                  <a:gd name="connsiteY488" fmla="*/ 934963 h 1326524"/>
                  <a:gd name="connsiteX489" fmla="*/ 246499 w 1618512"/>
                  <a:gd name="connsiteY489" fmla="*/ 930561 h 1326524"/>
                  <a:gd name="connsiteX490" fmla="*/ 256431 w 1618512"/>
                  <a:gd name="connsiteY490" fmla="*/ 947603 h 1326524"/>
                  <a:gd name="connsiteX491" fmla="*/ 243968 w 1618512"/>
                  <a:gd name="connsiteY491" fmla="*/ 962890 h 1326524"/>
                  <a:gd name="connsiteX492" fmla="*/ 234035 w 1618512"/>
                  <a:gd name="connsiteY492" fmla="*/ 945849 h 1326524"/>
                  <a:gd name="connsiteX493" fmla="*/ 246499 w 1618512"/>
                  <a:gd name="connsiteY493" fmla="*/ 930561 h 1326524"/>
                  <a:gd name="connsiteX494" fmla="*/ 740785 w 1618512"/>
                  <a:gd name="connsiteY494" fmla="*/ 923699 h 1326524"/>
                  <a:gd name="connsiteX495" fmla="*/ 754485 w 1618512"/>
                  <a:gd name="connsiteY495" fmla="*/ 934869 h 1326524"/>
                  <a:gd name="connsiteX496" fmla="*/ 759352 w 1618512"/>
                  <a:gd name="connsiteY496" fmla="*/ 933644 h 1326524"/>
                  <a:gd name="connsiteX497" fmla="*/ 769786 w 1618512"/>
                  <a:gd name="connsiteY497" fmla="*/ 939424 h 1326524"/>
                  <a:gd name="connsiteX498" fmla="*/ 773308 w 1618512"/>
                  <a:gd name="connsiteY498" fmla="*/ 958832 h 1326524"/>
                  <a:gd name="connsiteX499" fmla="*/ 753900 w 1618512"/>
                  <a:gd name="connsiteY499" fmla="*/ 955310 h 1326524"/>
                  <a:gd name="connsiteX500" fmla="*/ 751576 w 1618512"/>
                  <a:gd name="connsiteY500" fmla="*/ 942502 h 1326524"/>
                  <a:gd name="connsiteX501" fmla="*/ 750718 w 1618512"/>
                  <a:gd name="connsiteY501" fmla="*/ 943711 h 1326524"/>
                  <a:gd name="connsiteX502" fmla="*/ 739031 w 1618512"/>
                  <a:gd name="connsiteY502" fmla="*/ 946096 h 1326524"/>
                  <a:gd name="connsiteX503" fmla="*/ 723744 w 1618512"/>
                  <a:gd name="connsiteY503" fmla="*/ 933632 h 1326524"/>
                  <a:gd name="connsiteX504" fmla="*/ 740785 w 1618512"/>
                  <a:gd name="connsiteY504" fmla="*/ 923699 h 1326524"/>
                  <a:gd name="connsiteX505" fmla="*/ 421689 w 1618512"/>
                  <a:gd name="connsiteY505" fmla="*/ 922381 h 1326524"/>
                  <a:gd name="connsiteX506" fmla="*/ 433307 w 1618512"/>
                  <a:gd name="connsiteY506" fmla="*/ 925081 h 1326524"/>
                  <a:gd name="connsiteX507" fmla="*/ 442013 w 1618512"/>
                  <a:gd name="connsiteY507" fmla="*/ 942780 h 1326524"/>
                  <a:gd name="connsiteX508" fmla="*/ 422383 w 1618512"/>
                  <a:gd name="connsiteY508" fmla="*/ 944712 h 1326524"/>
                  <a:gd name="connsiteX509" fmla="*/ 413677 w 1618512"/>
                  <a:gd name="connsiteY509" fmla="*/ 927012 h 1326524"/>
                  <a:gd name="connsiteX510" fmla="*/ 421689 w 1618512"/>
                  <a:gd name="connsiteY510" fmla="*/ 922381 h 1326524"/>
                  <a:gd name="connsiteX511" fmla="*/ 488880 w 1618512"/>
                  <a:gd name="connsiteY511" fmla="*/ 922289 h 1326524"/>
                  <a:gd name="connsiteX512" fmla="*/ 504168 w 1618512"/>
                  <a:gd name="connsiteY512" fmla="*/ 934753 h 1326524"/>
                  <a:gd name="connsiteX513" fmla="*/ 487126 w 1618512"/>
                  <a:gd name="connsiteY513" fmla="*/ 944686 h 1326524"/>
                  <a:gd name="connsiteX514" fmla="*/ 471839 w 1618512"/>
                  <a:gd name="connsiteY514" fmla="*/ 932221 h 1326524"/>
                  <a:gd name="connsiteX515" fmla="*/ 488880 w 1618512"/>
                  <a:gd name="connsiteY515" fmla="*/ 922289 h 1326524"/>
                  <a:gd name="connsiteX516" fmla="*/ 573207 w 1618512"/>
                  <a:gd name="connsiteY516" fmla="*/ 917414 h 1326524"/>
                  <a:gd name="connsiteX517" fmla="*/ 582182 w 1618512"/>
                  <a:gd name="connsiteY517" fmla="*/ 919672 h 1326524"/>
                  <a:gd name="connsiteX518" fmla="*/ 578660 w 1618512"/>
                  <a:gd name="connsiteY518" fmla="*/ 939081 h 1326524"/>
                  <a:gd name="connsiteX519" fmla="*/ 559252 w 1618512"/>
                  <a:gd name="connsiteY519" fmla="*/ 942602 h 1326524"/>
                  <a:gd name="connsiteX520" fmla="*/ 562774 w 1618512"/>
                  <a:gd name="connsiteY520" fmla="*/ 923195 h 1326524"/>
                  <a:gd name="connsiteX521" fmla="*/ 573207 w 1618512"/>
                  <a:gd name="connsiteY521" fmla="*/ 917414 h 1326524"/>
                  <a:gd name="connsiteX522" fmla="*/ 109763 w 1618512"/>
                  <a:gd name="connsiteY522" fmla="*/ 914841 h 1326524"/>
                  <a:gd name="connsiteX523" fmla="*/ 119696 w 1618512"/>
                  <a:gd name="connsiteY523" fmla="*/ 931883 h 1326524"/>
                  <a:gd name="connsiteX524" fmla="*/ 107231 w 1618512"/>
                  <a:gd name="connsiteY524" fmla="*/ 947170 h 1326524"/>
                  <a:gd name="connsiteX525" fmla="*/ 97299 w 1618512"/>
                  <a:gd name="connsiteY525" fmla="*/ 930129 h 1326524"/>
                  <a:gd name="connsiteX526" fmla="*/ 109763 w 1618512"/>
                  <a:gd name="connsiteY526" fmla="*/ 914841 h 1326524"/>
                  <a:gd name="connsiteX527" fmla="*/ 1462481 w 1618512"/>
                  <a:gd name="connsiteY527" fmla="*/ 914309 h 1326524"/>
                  <a:gd name="connsiteX528" fmla="*/ 1477769 w 1618512"/>
                  <a:gd name="connsiteY528" fmla="*/ 926774 h 1326524"/>
                  <a:gd name="connsiteX529" fmla="*/ 1460727 w 1618512"/>
                  <a:gd name="connsiteY529" fmla="*/ 936707 h 1326524"/>
                  <a:gd name="connsiteX530" fmla="*/ 1445440 w 1618512"/>
                  <a:gd name="connsiteY530" fmla="*/ 924242 h 1326524"/>
                  <a:gd name="connsiteX531" fmla="*/ 1462481 w 1618512"/>
                  <a:gd name="connsiteY531" fmla="*/ 914309 h 1326524"/>
                  <a:gd name="connsiteX532" fmla="*/ 287731 w 1618512"/>
                  <a:gd name="connsiteY532" fmla="*/ 901609 h 1326524"/>
                  <a:gd name="connsiteX533" fmla="*/ 303018 w 1618512"/>
                  <a:gd name="connsiteY533" fmla="*/ 914074 h 1326524"/>
                  <a:gd name="connsiteX534" fmla="*/ 285977 w 1618512"/>
                  <a:gd name="connsiteY534" fmla="*/ 924007 h 1326524"/>
                  <a:gd name="connsiteX535" fmla="*/ 270689 w 1618512"/>
                  <a:gd name="connsiteY535" fmla="*/ 911542 h 1326524"/>
                  <a:gd name="connsiteX536" fmla="*/ 287731 w 1618512"/>
                  <a:gd name="connsiteY536" fmla="*/ 901609 h 1326524"/>
                  <a:gd name="connsiteX537" fmla="*/ 1008216 w 1618512"/>
                  <a:gd name="connsiteY537" fmla="*/ 886662 h 1326524"/>
                  <a:gd name="connsiteX538" fmla="*/ 1019834 w 1618512"/>
                  <a:gd name="connsiteY538" fmla="*/ 889362 h 1326524"/>
                  <a:gd name="connsiteX539" fmla="*/ 1028540 w 1618512"/>
                  <a:gd name="connsiteY539" fmla="*/ 907062 h 1326524"/>
                  <a:gd name="connsiteX540" fmla="*/ 1008910 w 1618512"/>
                  <a:gd name="connsiteY540" fmla="*/ 908993 h 1326524"/>
                  <a:gd name="connsiteX541" fmla="*/ 1000204 w 1618512"/>
                  <a:gd name="connsiteY541" fmla="*/ 891295 h 1326524"/>
                  <a:gd name="connsiteX542" fmla="*/ 1008216 w 1618512"/>
                  <a:gd name="connsiteY542" fmla="*/ 886662 h 1326524"/>
                  <a:gd name="connsiteX543" fmla="*/ 1075406 w 1618512"/>
                  <a:gd name="connsiteY543" fmla="*/ 886571 h 1326524"/>
                  <a:gd name="connsiteX544" fmla="*/ 1090694 w 1618512"/>
                  <a:gd name="connsiteY544" fmla="*/ 899035 h 1326524"/>
                  <a:gd name="connsiteX545" fmla="*/ 1073652 w 1618512"/>
                  <a:gd name="connsiteY545" fmla="*/ 908968 h 1326524"/>
                  <a:gd name="connsiteX546" fmla="*/ 1058365 w 1618512"/>
                  <a:gd name="connsiteY546" fmla="*/ 896504 h 1326524"/>
                  <a:gd name="connsiteX547" fmla="*/ 1075406 w 1618512"/>
                  <a:gd name="connsiteY547" fmla="*/ 886571 h 1326524"/>
                  <a:gd name="connsiteX548" fmla="*/ 1299820 w 1618512"/>
                  <a:gd name="connsiteY548" fmla="*/ 886307 h 1326524"/>
                  <a:gd name="connsiteX549" fmla="*/ 1311438 w 1618512"/>
                  <a:gd name="connsiteY549" fmla="*/ 889007 h 1326524"/>
                  <a:gd name="connsiteX550" fmla="*/ 1314446 w 1618512"/>
                  <a:gd name="connsiteY550" fmla="*/ 892026 h 1326524"/>
                  <a:gd name="connsiteX551" fmla="*/ 1315625 w 1618512"/>
                  <a:gd name="connsiteY551" fmla="*/ 890365 h 1326524"/>
                  <a:gd name="connsiteX552" fmla="*/ 1327311 w 1618512"/>
                  <a:gd name="connsiteY552" fmla="*/ 887980 h 1326524"/>
                  <a:gd name="connsiteX553" fmla="*/ 1342599 w 1618512"/>
                  <a:gd name="connsiteY553" fmla="*/ 900445 h 1326524"/>
                  <a:gd name="connsiteX554" fmla="*/ 1325557 w 1618512"/>
                  <a:gd name="connsiteY554" fmla="*/ 910378 h 1326524"/>
                  <a:gd name="connsiteX555" fmla="*/ 1318412 w 1618512"/>
                  <a:gd name="connsiteY555" fmla="*/ 907708 h 1326524"/>
                  <a:gd name="connsiteX556" fmla="*/ 1312132 w 1618512"/>
                  <a:gd name="connsiteY556" fmla="*/ 911338 h 1326524"/>
                  <a:gd name="connsiteX557" fmla="*/ 1300514 w 1618512"/>
                  <a:gd name="connsiteY557" fmla="*/ 908638 h 1326524"/>
                  <a:gd name="connsiteX558" fmla="*/ 1291808 w 1618512"/>
                  <a:gd name="connsiteY558" fmla="*/ 890938 h 1326524"/>
                  <a:gd name="connsiteX559" fmla="*/ 1299820 w 1618512"/>
                  <a:gd name="connsiteY559" fmla="*/ 886307 h 1326524"/>
                  <a:gd name="connsiteX560" fmla="*/ 1159734 w 1618512"/>
                  <a:gd name="connsiteY560" fmla="*/ 881696 h 1326524"/>
                  <a:gd name="connsiteX561" fmla="*/ 1168709 w 1618512"/>
                  <a:gd name="connsiteY561" fmla="*/ 883955 h 1326524"/>
                  <a:gd name="connsiteX562" fmla="*/ 1165188 w 1618512"/>
                  <a:gd name="connsiteY562" fmla="*/ 903362 h 1326524"/>
                  <a:gd name="connsiteX563" fmla="*/ 1145779 w 1618512"/>
                  <a:gd name="connsiteY563" fmla="*/ 906884 h 1326524"/>
                  <a:gd name="connsiteX564" fmla="*/ 1149301 w 1618512"/>
                  <a:gd name="connsiteY564" fmla="*/ 887476 h 1326524"/>
                  <a:gd name="connsiteX565" fmla="*/ 1159734 w 1618512"/>
                  <a:gd name="connsiteY565" fmla="*/ 881696 h 1326524"/>
                  <a:gd name="connsiteX566" fmla="*/ 1451339 w 1618512"/>
                  <a:gd name="connsiteY566" fmla="*/ 881339 h 1326524"/>
                  <a:gd name="connsiteX567" fmla="*/ 1460313 w 1618512"/>
                  <a:gd name="connsiteY567" fmla="*/ 883597 h 1326524"/>
                  <a:gd name="connsiteX568" fmla="*/ 1456792 w 1618512"/>
                  <a:gd name="connsiteY568" fmla="*/ 903005 h 1326524"/>
                  <a:gd name="connsiteX569" fmla="*/ 1437383 w 1618512"/>
                  <a:gd name="connsiteY569" fmla="*/ 906527 h 1326524"/>
                  <a:gd name="connsiteX570" fmla="*/ 1440905 w 1618512"/>
                  <a:gd name="connsiteY570" fmla="*/ 887120 h 1326524"/>
                  <a:gd name="connsiteX571" fmla="*/ 1451339 w 1618512"/>
                  <a:gd name="connsiteY571" fmla="*/ 881339 h 1326524"/>
                  <a:gd name="connsiteX572" fmla="*/ 827260 w 1618512"/>
                  <a:gd name="connsiteY572" fmla="*/ 871062 h 1326524"/>
                  <a:gd name="connsiteX573" fmla="*/ 842547 w 1618512"/>
                  <a:gd name="connsiteY573" fmla="*/ 883527 h 1326524"/>
                  <a:gd name="connsiteX574" fmla="*/ 825506 w 1618512"/>
                  <a:gd name="connsiteY574" fmla="*/ 893459 h 1326524"/>
                  <a:gd name="connsiteX575" fmla="*/ 810218 w 1618512"/>
                  <a:gd name="connsiteY575" fmla="*/ 880995 h 1326524"/>
                  <a:gd name="connsiteX576" fmla="*/ 827260 w 1618512"/>
                  <a:gd name="connsiteY576" fmla="*/ 871062 h 1326524"/>
                  <a:gd name="connsiteX577" fmla="*/ 874258 w 1618512"/>
                  <a:gd name="connsiteY577" fmla="*/ 865892 h 1326524"/>
                  <a:gd name="connsiteX578" fmla="*/ 889545 w 1618512"/>
                  <a:gd name="connsiteY578" fmla="*/ 878356 h 1326524"/>
                  <a:gd name="connsiteX579" fmla="*/ 872504 w 1618512"/>
                  <a:gd name="connsiteY579" fmla="*/ 888289 h 1326524"/>
                  <a:gd name="connsiteX580" fmla="*/ 857216 w 1618512"/>
                  <a:gd name="connsiteY580" fmla="*/ 875824 h 1326524"/>
                  <a:gd name="connsiteX581" fmla="*/ 874258 w 1618512"/>
                  <a:gd name="connsiteY581" fmla="*/ 865892 h 1326524"/>
                  <a:gd name="connsiteX582" fmla="*/ 1071355 w 1618512"/>
                  <a:gd name="connsiteY582" fmla="*/ 856357 h 1326524"/>
                  <a:gd name="connsiteX583" fmla="*/ 1073286 w 1618512"/>
                  <a:gd name="connsiteY583" fmla="*/ 875987 h 1326524"/>
                  <a:gd name="connsiteX584" fmla="*/ 1055588 w 1618512"/>
                  <a:gd name="connsiteY584" fmla="*/ 884694 h 1326524"/>
                  <a:gd name="connsiteX585" fmla="*/ 1053655 w 1618512"/>
                  <a:gd name="connsiteY585" fmla="*/ 865063 h 1326524"/>
                  <a:gd name="connsiteX586" fmla="*/ 1071355 w 1618512"/>
                  <a:gd name="connsiteY586" fmla="*/ 856357 h 1326524"/>
                  <a:gd name="connsiteX587" fmla="*/ 1376799 w 1618512"/>
                  <a:gd name="connsiteY587" fmla="*/ 854361 h 1326524"/>
                  <a:gd name="connsiteX588" fmla="*/ 1386731 w 1618512"/>
                  <a:gd name="connsiteY588" fmla="*/ 871403 h 1326524"/>
                  <a:gd name="connsiteX589" fmla="*/ 1374267 w 1618512"/>
                  <a:gd name="connsiteY589" fmla="*/ 886690 h 1326524"/>
                  <a:gd name="connsiteX590" fmla="*/ 1364335 w 1618512"/>
                  <a:gd name="connsiteY590" fmla="*/ 869649 h 1326524"/>
                  <a:gd name="connsiteX591" fmla="*/ 1376799 w 1618512"/>
                  <a:gd name="connsiteY591" fmla="*/ 854361 h 1326524"/>
                  <a:gd name="connsiteX592" fmla="*/ 1203851 w 1618512"/>
                  <a:gd name="connsiteY592" fmla="*/ 853042 h 1326524"/>
                  <a:gd name="connsiteX593" fmla="*/ 1214285 w 1618512"/>
                  <a:gd name="connsiteY593" fmla="*/ 858823 h 1326524"/>
                  <a:gd name="connsiteX594" fmla="*/ 1217807 w 1618512"/>
                  <a:gd name="connsiteY594" fmla="*/ 878232 h 1326524"/>
                  <a:gd name="connsiteX595" fmla="*/ 1198399 w 1618512"/>
                  <a:gd name="connsiteY595" fmla="*/ 874710 h 1326524"/>
                  <a:gd name="connsiteX596" fmla="*/ 1194877 w 1618512"/>
                  <a:gd name="connsiteY596" fmla="*/ 855301 h 1326524"/>
                  <a:gd name="connsiteX597" fmla="*/ 1203851 w 1618512"/>
                  <a:gd name="connsiteY597" fmla="*/ 853042 h 1326524"/>
                  <a:gd name="connsiteX598" fmla="*/ 1124894 w 1618512"/>
                  <a:gd name="connsiteY598" fmla="*/ 852952 h 1326524"/>
                  <a:gd name="connsiteX599" fmla="*/ 1134826 w 1618512"/>
                  <a:gd name="connsiteY599" fmla="*/ 869994 h 1326524"/>
                  <a:gd name="connsiteX600" fmla="*/ 1122362 w 1618512"/>
                  <a:gd name="connsiteY600" fmla="*/ 885281 h 1326524"/>
                  <a:gd name="connsiteX601" fmla="*/ 1112430 w 1618512"/>
                  <a:gd name="connsiteY601" fmla="*/ 868240 h 1326524"/>
                  <a:gd name="connsiteX602" fmla="*/ 1124894 w 1618512"/>
                  <a:gd name="connsiteY602" fmla="*/ 852952 h 1326524"/>
                  <a:gd name="connsiteX603" fmla="*/ 562321 w 1618512"/>
                  <a:gd name="connsiteY603" fmla="*/ 852075 h 1326524"/>
                  <a:gd name="connsiteX604" fmla="*/ 572253 w 1618512"/>
                  <a:gd name="connsiteY604" fmla="*/ 869117 h 1326524"/>
                  <a:gd name="connsiteX605" fmla="*/ 559789 w 1618512"/>
                  <a:gd name="connsiteY605" fmla="*/ 884404 h 1326524"/>
                  <a:gd name="connsiteX606" fmla="*/ 549857 w 1618512"/>
                  <a:gd name="connsiteY606" fmla="*/ 867364 h 1326524"/>
                  <a:gd name="connsiteX607" fmla="*/ 562321 w 1618512"/>
                  <a:gd name="connsiteY607" fmla="*/ 852075 h 1326524"/>
                  <a:gd name="connsiteX608" fmla="*/ 389373 w 1618512"/>
                  <a:gd name="connsiteY608" fmla="*/ 850757 h 1326524"/>
                  <a:gd name="connsiteX609" fmla="*/ 399807 w 1618512"/>
                  <a:gd name="connsiteY609" fmla="*/ 856537 h 1326524"/>
                  <a:gd name="connsiteX610" fmla="*/ 403329 w 1618512"/>
                  <a:gd name="connsiteY610" fmla="*/ 875946 h 1326524"/>
                  <a:gd name="connsiteX611" fmla="*/ 383921 w 1618512"/>
                  <a:gd name="connsiteY611" fmla="*/ 872423 h 1326524"/>
                  <a:gd name="connsiteX612" fmla="*/ 380399 w 1618512"/>
                  <a:gd name="connsiteY612" fmla="*/ 853015 h 1326524"/>
                  <a:gd name="connsiteX613" fmla="*/ 389373 w 1618512"/>
                  <a:gd name="connsiteY613" fmla="*/ 850757 h 1326524"/>
                  <a:gd name="connsiteX614" fmla="*/ 626111 w 1618512"/>
                  <a:gd name="connsiteY614" fmla="*/ 850383 h 1326524"/>
                  <a:gd name="connsiteX615" fmla="*/ 641399 w 1618512"/>
                  <a:gd name="connsiteY615" fmla="*/ 862847 h 1326524"/>
                  <a:gd name="connsiteX616" fmla="*/ 624357 w 1618512"/>
                  <a:gd name="connsiteY616" fmla="*/ 872780 h 1326524"/>
                  <a:gd name="connsiteX617" fmla="*/ 609070 w 1618512"/>
                  <a:gd name="connsiteY617" fmla="*/ 860315 h 1326524"/>
                  <a:gd name="connsiteX618" fmla="*/ 626111 w 1618512"/>
                  <a:gd name="connsiteY618" fmla="*/ 850383 h 1326524"/>
                  <a:gd name="connsiteX619" fmla="*/ 489111 w 1618512"/>
                  <a:gd name="connsiteY619" fmla="*/ 849881 h 1326524"/>
                  <a:gd name="connsiteX620" fmla="*/ 504399 w 1618512"/>
                  <a:gd name="connsiteY620" fmla="*/ 862345 h 1326524"/>
                  <a:gd name="connsiteX621" fmla="*/ 487357 w 1618512"/>
                  <a:gd name="connsiteY621" fmla="*/ 872278 h 1326524"/>
                  <a:gd name="connsiteX622" fmla="*/ 472070 w 1618512"/>
                  <a:gd name="connsiteY622" fmla="*/ 859813 h 1326524"/>
                  <a:gd name="connsiteX623" fmla="*/ 489111 w 1618512"/>
                  <a:gd name="connsiteY623" fmla="*/ 849881 h 1326524"/>
                  <a:gd name="connsiteX624" fmla="*/ 237206 w 1618512"/>
                  <a:gd name="connsiteY624" fmla="*/ 848470 h 1326524"/>
                  <a:gd name="connsiteX625" fmla="*/ 248380 w 1618512"/>
                  <a:gd name="connsiteY625" fmla="*/ 852645 h 1326524"/>
                  <a:gd name="connsiteX626" fmla="*/ 249205 w 1618512"/>
                  <a:gd name="connsiteY626" fmla="*/ 854311 h 1326524"/>
                  <a:gd name="connsiteX627" fmla="*/ 256877 w 1618512"/>
                  <a:gd name="connsiteY627" fmla="*/ 854072 h 1326524"/>
                  <a:gd name="connsiteX628" fmla="*/ 258808 w 1618512"/>
                  <a:gd name="connsiteY628" fmla="*/ 873702 h 1326524"/>
                  <a:gd name="connsiteX629" fmla="*/ 241109 w 1618512"/>
                  <a:gd name="connsiteY629" fmla="*/ 882408 h 1326524"/>
                  <a:gd name="connsiteX630" fmla="*/ 236478 w 1618512"/>
                  <a:gd name="connsiteY630" fmla="*/ 874396 h 1326524"/>
                  <a:gd name="connsiteX631" fmla="*/ 237389 w 1618512"/>
                  <a:gd name="connsiteY631" fmla="*/ 870473 h 1326524"/>
                  <a:gd name="connsiteX632" fmla="*/ 235452 w 1618512"/>
                  <a:gd name="connsiteY632" fmla="*/ 870868 h 1326524"/>
                  <a:gd name="connsiteX633" fmla="*/ 220165 w 1618512"/>
                  <a:gd name="connsiteY633" fmla="*/ 858403 h 1326524"/>
                  <a:gd name="connsiteX634" fmla="*/ 237206 w 1618512"/>
                  <a:gd name="connsiteY634" fmla="*/ 848470 h 1326524"/>
                  <a:gd name="connsiteX635" fmla="*/ 321535 w 1618512"/>
                  <a:gd name="connsiteY635" fmla="*/ 843595 h 1326524"/>
                  <a:gd name="connsiteX636" fmla="*/ 330509 w 1618512"/>
                  <a:gd name="connsiteY636" fmla="*/ 845854 h 1326524"/>
                  <a:gd name="connsiteX637" fmla="*/ 326987 w 1618512"/>
                  <a:gd name="connsiteY637" fmla="*/ 865262 h 1326524"/>
                  <a:gd name="connsiteX638" fmla="*/ 307579 w 1618512"/>
                  <a:gd name="connsiteY638" fmla="*/ 868785 h 1326524"/>
                  <a:gd name="connsiteX639" fmla="*/ 311101 w 1618512"/>
                  <a:gd name="connsiteY639" fmla="*/ 849376 h 1326524"/>
                  <a:gd name="connsiteX640" fmla="*/ 321535 w 1618512"/>
                  <a:gd name="connsiteY640" fmla="*/ 843595 h 1326524"/>
                  <a:gd name="connsiteX641" fmla="*/ 172794 w 1618512"/>
                  <a:gd name="connsiteY641" fmla="*/ 843511 h 1326524"/>
                  <a:gd name="connsiteX642" fmla="*/ 188082 w 1618512"/>
                  <a:gd name="connsiteY642" fmla="*/ 855976 h 1326524"/>
                  <a:gd name="connsiteX643" fmla="*/ 187353 w 1618512"/>
                  <a:gd name="connsiteY643" fmla="*/ 857003 h 1326524"/>
                  <a:gd name="connsiteX644" fmla="*/ 190053 w 1618512"/>
                  <a:gd name="connsiteY644" fmla="*/ 859713 h 1326524"/>
                  <a:gd name="connsiteX645" fmla="*/ 190340 w 1618512"/>
                  <a:gd name="connsiteY645" fmla="*/ 868963 h 1326524"/>
                  <a:gd name="connsiteX646" fmla="*/ 170710 w 1618512"/>
                  <a:gd name="connsiteY646" fmla="*/ 870894 h 1326524"/>
                  <a:gd name="connsiteX647" fmla="*/ 162600 w 1618512"/>
                  <a:gd name="connsiteY647" fmla="*/ 862754 h 1326524"/>
                  <a:gd name="connsiteX648" fmla="*/ 159867 w 1618512"/>
                  <a:gd name="connsiteY648" fmla="*/ 861732 h 1326524"/>
                  <a:gd name="connsiteX649" fmla="*/ 155752 w 1618512"/>
                  <a:gd name="connsiteY649" fmla="*/ 853444 h 1326524"/>
                  <a:gd name="connsiteX650" fmla="*/ 172794 w 1618512"/>
                  <a:gd name="connsiteY650" fmla="*/ 843511 h 1326524"/>
                  <a:gd name="connsiteX651" fmla="*/ 923745 w 1618512"/>
                  <a:gd name="connsiteY651" fmla="*/ 832273 h 1326524"/>
                  <a:gd name="connsiteX652" fmla="*/ 933678 w 1618512"/>
                  <a:gd name="connsiteY652" fmla="*/ 849314 h 1326524"/>
                  <a:gd name="connsiteX653" fmla="*/ 921213 w 1618512"/>
                  <a:gd name="connsiteY653" fmla="*/ 864602 h 1326524"/>
                  <a:gd name="connsiteX654" fmla="*/ 911280 w 1618512"/>
                  <a:gd name="connsiteY654" fmla="*/ 847560 h 1326524"/>
                  <a:gd name="connsiteX655" fmla="*/ 923745 w 1618512"/>
                  <a:gd name="connsiteY655" fmla="*/ 832273 h 1326524"/>
                  <a:gd name="connsiteX656" fmla="*/ 36058 w 1618512"/>
                  <a:gd name="connsiteY656" fmla="*/ 827791 h 1326524"/>
                  <a:gd name="connsiteX657" fmla="*/ 51345 w 1618512"/>
                  <a:gd name="connsiteY657" fmla="*/ 840257 h 1326524"/>
                  <a:gd name="connsiteX658" fmla="*/ 45991 w 1618512"/>
                  <a:gd name="connsiteY658" fmla="*/ 847805 h 1326524"/>
                  <a:gd name="connsiteX659" fmla="*/ 44521 w 1618512"/>
                  <a:gd name="connsiteY659" fmla="*/ 848104 h 1326524"/>
                  <a:gd name="connsiteX660" fmla="*/ 35654 w 1618512"/>
                  <a:gd name="connsiteY660" fmla="*/ 827873 h 1326524"/>
                  <a:gd name="connsiteX661" fmla="*/ 509046 w 1618512"/>
                  <a:gd name="connsiteY661" fmla="*/ 813946 h 1326524"/>
                  <a:gd name="connsiteX662" fmla="*/ 510977 w 1618512"/>
                  <a:gd name="connsiteY662" fmla="*/ 833576 h 1326524"/>
                  <a:gd name="connsiteX663" fmla="*/ 493278 w 1618512"/>
                  <a:gd name="connsiteY663" fmla="*/ 842283 h 1326524"/>
                  <a:gd name="connsiteX664" fmla="*/ 491346 w 1618512"/>
                  <a:gd name="connsiteY664" fmla="*/ 822652 h 1326524"/>
                  <a:gd name="connsiteX665" fmla="*/ 509046 w 1618512"/>
                  <a:gd name="connsiteY665" fmla="*/ 813946 h 1326524"/>
                  <a:gd name="connsiteX666" fmla="*/ 814490 w 1618512"/>
                  <a:gd name="connsiteY666" fmla="*/ 811950 h 1326524"/>
                  <a:gd name="connsiteX667" fmla="*/ 824423 w 1618512"/>
                  <a:gd name="connsiteY667" fmla="*/ 828992 h 1326524"/>
                  <a:gd name="connsiteX668" fmla="*/ 811958 w 1618512"/>
                  <a:gd name="connsiteY668" fmla="*/ 844279 h 1326524"/>
                  <a:gd name="connsiteX669" fmla="*/ 802025 w 1618512"/>
                  <a:gd name="connsiteY669" fmla="*/ 827238 h 1326524"/>
                  <a:gd name="connsiteX670" fmla="*/ 814490 w 1618512"/>
                  <a:gd name="connsiteY670" fmla="*/ 811950 h 1326524"/>
                  <a:gd name="connsiteX671" fmla="*/ 641543 w 1618512"/>
                  <a:gd name="connsiteY671" fmla="*/ 810632 h 1326524"/>
                  <a:gd name="connsiteX672" fmla="*/ 651977 w 1618512"/>
                  <a:gd name="connsiteY672" fmla="*/ 816412 h 1326524"/>
                  <a:gd name="connsiteX673" fmla="*/ 655499 w 1618512"/>
                  <a:gd name="connsiteY673" fmla="*/ 835821 h 1326524"/>
                  <a:gd name="connsiteX674" fmla="*/ 636091 w 1618512"/>
                  <a:gd name="connsiteY674" fmla="*/ 832299 h 1326524"/>
                  <a:gd name="connsiteX675" fmla="*/ 632569 w 1618512"/>
                  <a:gd name="connsiteY675" fmla="*/ 812890 h 1326524"/>
                  <a:gd name="connsiteX676" fmla="*/ 641543 w 1618512"/>
                  <a:gd name="connsiteY676" fmla="*/ 810632 h 1326524"/>
                  <a:gd name="connsiteX677" fmla="*/ 562585 w 1618512"/>
                  <a:gd name="connsiteY677" fmla="*/ 810541 h 1326524"/>
                  <a:gd name="connsiteX678" fmla="*/ 572518 w 1618512"/>
                  <a:gd name="connsiteY678" fmla="*/ 827583 h 1326524"/>
                  <a:gd name="connsiteX679" fmla="*/ 560053 w 1618512"/>
                  <a:gd name="connsiteY679" fmla="*/ 842870 h 1326524"/>
                  <a:gd name="connsiteX680" fmla="*/ 550121 w 1618512"/>
                  <a:gd name="connsiteY680" fmla="*/ 825829 h 1326524"/>
                  <a:gd name="connsiteX681" fmla="*/ 562585 w 1618512"/>
                  <a:gd name="connsiteY681" fmla="*/ 810541 h 1326524"/>
                  <a:gd name="connsiteX682" fmla="*/ 1536187 w 1618512"/>
                  <a:gd name="connsiteY682" fmla="*/ 802562 h 1326524"/>
                  <a:gd name="connsiteX683" fmla="*/ 1546120 w 1618512"/>
                  <a:gd name="connsiteY683" fmla="*/ 819603 h 1326524"/>
                  <a:gd name="connsiteX684" fmla="*/ 1533655 w 1618512"/>
                  <a:gd name="connsiteY684" fmla="*/ 834891 h 1326524"/>
                  <a:gd name="connsiteX685" fmla="*/ 1523723 w 1618512"/>
                  <a:gd name="connsiteY685" fmla="*/ 817849 h 1326524"/>
                  <a:gd name="connsiteX686" fmla="*/ 1536187 w 1618512"/>
                  <a:gd name="connsiteY686" fmla="*/ 802562 h 1326524"/>
                  <a:gd name="connsiteX687" fmla="*/ 361437 w 1618512"/>
                  <a:gd name="connsiteY687" fmla="*/ 789862 h 1326524"/>
                  <a:gd name="connsiteX688" fmla="*/ 371369 w 1618512"/>
                  <a:gd name="connsiteY688" fmla="*/ 806903 h 1326524"/>
                  <a:gd name="connsiteX689" fmla="*/ 358905 w 1618512"/>
                  <a:gd name="connsiteY689" fmla="*/ 822191 h 1326524"/>
                  <a:gd name="connsiteX690" fmla="*/ 348973 w 1618512"/>
                  <a:gd name="connsiteY690" fmla="*/ 805149 h 1326524"/>
                  <a:gd name="connsiteX691" fmla="*/ 361437 w 1618512"/>
                  <a:gd name="connsiteY691" fmla="*/ 789862 h 1326524"/>
                  <a:gd name="connsiteX692" fmla="*/ 1095572 w 1618512"/>
                  <a:gd name="connsiteY692" fmla="*/ 778229 h 1326524"/>
                  <a:gd name="connsiteX693" fmla="*/ 1097503 w 1618512"/>
                  <a:gd name="connsiteY693" fmla="*/ 797858 h 1326524"/>
                  <a:gd name="connsiteX694" fmla="*/ 1079804 w 1618512"/>
                  <a:gd name="connsiteY694" fmla="*/ 806564 h 1326524"/>
                  <a:gd name="connsiteX695" fmla="*/ 1077872 w 1618512"/>
                  <a:gd name="connsiteY695" fmla="*/ 786934 h 1326524"/>
                  <a:gd name="connsiteX696" fmla="*/ 1095572 w 1618512"/>
                  <a:gd name="connsiteY696" fmla="*/ 778229 h 1326524"/>
                  <a:gd name="connsiteX697" fmla="*/ 1401017 w 1618512"/>
                  <a:gd name="connsiteY697" fmla="*/ 776233 h 1326524"/>
                  <a:gd name="connsiteX698" fmla="*/ 1410949 w 1618512"/>
                  <a:gd name="connsiteY698" fmla="*/ 793274 h 1326524"/>
                  <a:gd name="connsiteX699" fmla="*/ 1398485 w 1618512"/>
                  <a:gd name="connsiteY699" fmla="*/ 808562 h 1326524"/>
                  <a:gd name="connsiteX700" fmla="*/ 1390937 w 1618512"/>
                  <a:gd name="connsiteY700" fmla="*/ 803207 h 1326524"/>
                  <a:gd name="connsiteX701" fmla="*/ 1389462 w 1618512"/>
                  <a:gd name="connsiteY701" fmla="*/ 795980 h 1326524"/>
                  <a:gd name="connsiteX702" fmla="*/ 1389108 w 1618512"/>
                  <a:gd name="connsiteY702" fmla="*/ 797502 h 1326524"/>
                  <a:gd name="connsiteX703" fmla="*/ 1371410 w 1618512"/>
                  <a:gd name="connsiteY703" fmla="*/ 806209 h 1326524"/>
                  <a:gd name="connsiteX704" fmla="*/ 1369477 w 1618512"/>
                  <a:gd name="connsiteY704" fmla="*/ 786578 h 1326524"/>
                  <a:gd name="connsiteX705" fmla="*/ 1387177 w 1618512"/>
                  <a:gd name="connsiteY705" fmla="*/ 777872 h 1326524"/>
                  <a:gd name="connsiteX706" fmla="*/ 1391110 w 1618512"/>
                  <a:gd name="connsiteY706" fmla="*/ 784676 h 1326524"/>
                  <a:gd name="connsiteX707" fmla="*/ 1392728 w 1618512"/>
                  <a:gd name="connsiteY707" fmla="*/ 780347 h 1326524"/>
                  <a:gd name="connsiteX708" fmla="*/ 1401017 w 1618512"/>
                  <a:gd name="connsiteY708" fmla="*/ 776233 h 1326524"/>
                  <a:gd name="connsiteX709" fmla="*/ 1228069 w 1618512"/>
                  <a:gd name="connsiteY709" fmla="*/ 774913 h 1326524"/>
                  <a:gd name="connsiteX710" fmla="*/ 1238503 w 1618512"/>
                  <a:gd name="connsiteY710" fmla="*/ 780695 h 1326524"/>
                  <a:gd name="connsiteX711" fmla="*/ 1242025 w 1618512"/>
                  <a:gd name="connsiteY711" fmla="*/ 800102 h 1326524"/>
                  <a:gd name="connsiteX712" fmla="*/ 1222617 w 1618512"/>
                  <a:gd name="connsiteY712" fmla="*/ 796580 h 1326524"/>
                  <a:gd name="connsiteX713" fmla="*/ 1219095 w 1618512"/>
                  <a:gd name="connsiteY713" fmla="*/ 777173 h 1326524"/>
                  <a:gd name="connsiteX714" fmla="*/ 1228069 w 1618512"/>
                  <a:gd name="connsiteY714" fmla="*/ 774913 h 1326524"/>
                  <a:gd name="connsiteX715" fmla="*/ 1519673 w 1618512"/>
                  <a:gd name="connsiteY715" fmla="*/ 774556 h 1326524"/>
                  <a:gd name="connsiteX716" fmla="*/ 1530107 w 1618512"/>
                  <a:gd name="connsiteY716" fmla="*/ 780337 h 1326524"/>
                  <a:gd name="connsiteX717" fmla="*/ 1533629 w 1618512"/>
                  <a:gd name="connsiteY717" fmla="*/ 799746 h 1326524"/>
                  <a:gd name="connsiteX718" fmla="*/ 1514221 w 1618512"/>
                  <a:gd name="connsiteY718" fmla="*/ 796223 h 1326524"/>
                  <a:gd name="connsiteX719" fmla="*/ 1510699 w 1618512"/>
                  <a:gd name="connsiteY719" fmla="*/ 776815 h 1326524"/>
                  <a:gd name="connsiteX720" fmla="*/ 1519673 w 1618512"/>
                  <a:gd name="connsiteY720" fmla="*/ 774556 h 1326524"/>
                  <a:gd name="connsiteX721" fmla="*/ 1303094 w 1618512"/>
                  <a:gd name="connsiteY721" fmla="*/ 767311 h 1326524"/>
                  <a:gd name="connsiteX722" fmla="*/ 1318381 w 1618512"/>
                  <a:gd name="connsiteY722" fmla="*/ 779776 h 1326524"/>
                  <a:gd name="connsiteX723" fmla="*/ 1301340 w 1618512"/>
                  <a:gd name="connsiteY723" fmla="*/ 789708 h 1326524"/>
                  <a:gd name="connsiteX724" fmla="*/ 1286052 w 1618512"/>
                  <a:gd name="connsiteY724" fmla="*/ 777244 h 1326524"/>
                  <a:gd name="connsiteX725" fmla="*/ 1303094 w 1618512"/>
                  <a:gd name="connsiteY725" fmla="*/ 767311 h 1326524"/>
                  <a:gd name="connsiteX726" fmla="*/ 983998 w 1618512"/>
                  <a:gd name="connsiteY726" fmla="*/ 765994 h 1326524"/>
                  <a:gd name="connsiteX727" fmla="*/ 995616 w 1618512"/>
                  <a:gd name="connsiteY727" fmla="*/ 768694 h 1326524"/>
                  <a:gd name="connsiteX728" fmla="*/ 1004322 w 1618512"/>
                  <a:gd name="connsiteY728" fmla="*/ 786393 h 1326524"/>
                  <a:gd name="connsiteX729" fmla="*/ 984692 w 1618512"/>
                  <a:gd name="connsiteY729" fmla="*/ 788325 h 1326524"/>
                  <a:gd name="connsiteX730" fmla="*/ 975986 w 1618512"/>
                  <a:gd name="connsiteY730" fmla="*/ 770625 h 1326524"/>
                  <a:gd name="connsiteX731" fmla="*/ 983998 w 1618512"/>
                  <a:gd name="connsiteY731" fmla="*/ 765994 h 1326524"/>
                  <a:gd name="connsiteX732" fmla="*/ 1135516 w 1618512"/>
                  <a:gd name="connsiteY732" fmla="*/ 761026 h 1326524"/>
                  <a:gd name="connsiteX733" fmla="*/ 1144491 w 1618512"/>
                  <a:gd name="connsiteY733" fmla="*/ 763284 h 1326524"/>
                  <a:gd name="connsiteX734" fmla="*/ 1141733 w 1618512"/>
                  <a:gd name="connsiteY734" fmla="*/ 778485 h 1326524"/>
                  <a:gd name="connsiteX735" fmla="*/ 1149112 w 1618512"/>
                  <a:gd name="connsiteY735" fmla="*/ 774822 h 1326524"/>
                  <a:gd name="connsiteX736" fmla="*/ 1159044 w 1618512"/>
                  <a:gd name="connsiteY736" fmla="*/ 791864 h 1326524"/>
                  <a:gd name="connsiteX737" fmla="*/ 1146581 w 1618512"/>
                  <a:gd name="connsiteY737" fmla="*/ 807151 h 1326524"/>
                  <a:gd name="connsiteX738" fmla="*/ 1136648 w 1618512"/>
                  <a:gd name="connsiteY738" fmla="*/ 790110 h 1326524"/>
                  <a:gd name="connsiteX739" fmla="*/ 1139015 w 1618512"/>
                  <a:gd name="connsiteY739" fmla="*/ 783775 h 1326524"/>
                  <a:gd name="connsiteX740" fmla="*/ 1130536 w 1618512"/>
                  <a:gd name="connsiteY740" fmla="*/ 788473 h 1326524"/>
                  <a:gd name="connsiteX741" fmla="*/ 1121561 w 1618512"/>
                  <a:gd name="connsiteY741" fmla="*/ 786214 h 1326524"/>
                  <a:gd name="connsiteX742" fmla="*/ 1125083 w 1618512"/>
                  <a:gd name="connsiteY742" fmla="*/ 766806 h 1326524"/>
                  <a:gd name="connsiteX743" fmla="*/ 1135516 w 1618512"/>
                  <a:gd name="connsiteY743" fmla="*/ 761026 h 1326524"/>
                  <a:gd name="connsiteX744" fmla="*/ 900965 w 1618512"/>
                  <a:gd name="connsiteY744" fmla="*/ 759313 h 1326524"/>
                  <a:gd name="connsiteX745" fmla="*/ 910898 w 1618512"/>
                  <a:gd name="connsiteY745" fmla="*/ 776355 h 1326524"/>
                  <a:gd name="connsiteX746" fmla="*/ 898433 w 1618512"/>
                  <a:gd name="connsiteY746" fmla="*/ 791642 h 1326524"/>
                  <a:gd name="connsiteX747" fmla="*/ 888500 w 1618512"/>
                  <a:gd name="connsiteY747" fmla="*/ 774601 h 1326524"/>
                  <a:gd name="connsiteX748" fmla="*/ 900965 w 1618512"/>
                  <a:gd name="connsiteY748" fmla="*/ 759313 h 1326524"/>
                  <a:gd name="connsiteX749" fmla="*/ 947963 w 1618512"/>
                  <a:gd name="connsiteY749" fmla="*/ 754144 h 1326524"/>
                  <a:gd name="connsiteX750" fmla="*/ 957896 w 1618512"/>
                  <a:gd name="connsiteY750" fmla="*/ 771186 h 1326524"/>
                  <a:gd name="connsiteX751" fmla="*/ 945431 w 1618512"/>
                  <a:gd name="connsiteY751" fmla="*/ 786473 h 1326524"/>
                  <a:gd name="connsiteX752" fmla="*/ 935498 w 1618512"/>
                  <a:gd name="connsiteY752" fmla="*/ 769432 h 1326524"/>
                  <a:gd name="connsiteX753" fmla="*/ 947963 w 1618512"/>
                  <a:gd name="connsiteY753" fmla="*/ 754144 h 1326524"/>
                  <a:gd name="connsiteX754" fmla="*/ 511438 w 1618512"/>
                  <a:gd name="connsiteY754" fmla="*/ 750748 h 1326524"/>
                  <a:gd name="connsiteX755" fmla="*/ 526726 w 1618512"/>
                  <a:gd name="connsiteY755" fmla="*/ 763213 h 1326524"/>
                  <a:gd name="connsiteX756" fmla="*/ 509684 w 1618512"/>
                  <a:gd name="connsiteY756" fmla="*/ 773146 h 1326524"/>
                  <a:gd name="connsiteX757" fmla="*/ 494397 w 1618512"/>
                  <a:gd name="connsiteY757" fmla="*/ 760681 h 1326524"/>
                  <a:gd name="connsiteX758" fmla="*/ 511438 w 1618512"/>
                  <a:gd name="connsiteY758" fmla="*/ 750748 h 1326524"/>
                  <a:gd name="connsiteX759" fmla="*/ 1485040 w 1618512"/>
                  <a:gd name="connsiteY759" fmla="*/ 742769 h 1326524"/>
                  <a:gd name="connsiteX760" fmla="*/ 1500327 w 1618512"/>
                  <a:gd name="connsiteY760" fmla="*/ 755233 h 1326524"/>
                  <a:gd name="connsiteX761" fmla="*/ 1483286 w 1618512"/>
                  <a:gd name="connsiteY761" fmla="*/ 765166 h 1326524"/>
                  <a:gd name="connsiteX762" fmla="*/ 1467998 w 1618512"/>
                  <a:gd name="connsiteY762" fmla="*/ 752702 h 1326524"/>
                  <a:gd name="connsiteX763" fmla="*/ 1485040 w 1618512"/>
                  <a:gd name="connsiteY763" fmla="*/ 742769 h 1326524"/>
                  <a:gd name="connsiteX764" fmla="*/ 699817 w 1618512"/>
                  <a:gd name="connsiteY764" fmla="*/ 738634 h 1326524"/>
                  <a:gd name="connsiteX765" fmla="*/ 709749 w 1618512"/>
                  <a:gd name="connsiteY765" fmla="*/ 755676 h 1326524"/>
                  <a:gd name="connsiteX766" fmla="*/ 697285 w 1618512"/>
                  <a:gd name="connsiteY766" fmla="*/ 770963 h 1326524"/>
                  <a:gd name="connsiteX767" fmla="*/ 687353 w 1618512"/>
                  <a:gd name="connsiteY767" fmla="*/ 753923 h 1326524"/>
                  <a:gd name="connsiteX768" fmla="*/ 699817 w 1618512"/>
                  <a:gd name="connsiteY768" fmla="*/ 738634 h 1326524"/>
                  <a:gd name="connsiteX769" fmla="*/ 389869 w 1618512"/>
                  <a:gd name="connsiteY769" fmla="*/ 736814 h 1326524"/>
                  <a:gd name="connsiteX770" fmla="*/ 400303 w 1618512"/>
                  <a:gd name="connsiteY770" fmla="*/ 742594 h 1326524"/>
                  <a:gd name="connsiteX771" fmla="*/ 403825 w 1618512"/>
                  <a:gd name="connsiteY771" fmla="*/ 762002 h 1326524"/>
                  <a:gd name="connsiteX772" fmla="*/ 384417 w 1618512"/>
                  <a:gd name="connsiteY772" fmla="*/ 758480 h 1326524"/>
                  <a:gd name="connsiteX773" fmla="*/ 380895 w 1618512"/>
                  <a:gd name="connsiteY773" fmla="*/ 739072 h 1326524"/>
                  <a:gd name="connsiteX774" fmla="*/ 389869 w 1618512"/>
                  <a:gd name="connsiteY774" fmla="*/ 736814 h 1326524"/>
                  <a:gd name="connsiteX775" fmla="*/ 1596440 w 1618512"/>
                  <a:gd name="connsiteY775" fmla="*/ 736283 h 1326524"/>
                  <a:gd name="connsiteX776" fmla="*/ 1608058 w 1618512"/>
                  <a:gd name="connsiteY776" fmla="*/ 738983 h 1326524"/>
                  <a:gd name="connsiteX777" fmla="*/ 1611689 w 1618512"/>
                  <a:gd name="connsiteY777" fmla="*/ 742628 h 1326524"/>
                  <a:gd name="connsiteX778" fmla="*/ 1610731 w 1618512"/>
                  <a:gd name="connsiteY778" fmla="*/ 760170 h 1326524"/>
                  <a:gd name="connsiteX779" fmla="*/ 1608753 w 1618512"/>
                  <a:gd name="connsiteY779" fmla="*/ 761314 h 1326524"/>
                  <a:gd name="connsiteX780" fmla="*/ 1597134 w 1618512"/>
                  <a:gd name="connsiteY780" fmla="*/ 758614 h 1326524"/>
                  <a:gd name="connsiteX781" fmla="*/ 1588428 w 1618512"/>
                  <a:gd name="connsiteY781" fmla="*/ 740914 h 1326524"/>
                  <a:gd name="connsiteX782" fmla="*/ 1596440 w 1618512"/>
                  <a:gd name="connsiteY782" fmla="*/ 736283 h 1326524"/>
                  <a:gd name="connsiteX783" fmla="*/ 246499 w 1618512"/>
                  <a:gd name="connsiteY783" fmla="*/ 731762 h 1326524"/>
                  <a:gd name="connsiteX784" fmla="*/ 254047 w 1618512"/>
                  <a:gd name="connsiteY784" fmla="*/ 737117 h 1326524"/>
                  <a:gd name="connsiteX785" fmla="*/ 254678 w 1618512"/>
                  <a:gd name="connsiteY785" fmla="*/ 740212 h 1326524"/>
                  <a:gd name="connsiteX786" fmla="*/ 257372 w 1618512"/>
                  <a:gd name="connsiteY786" fmla="*/ 740128 h 1326524"/>
                  <a:gd name="connsiteX787" fmla="*/ 259303 w 1618512"/>
                  <a:gd name="connsiteY787" fmla="*/ 759759 h 1326524"/>
                  <a:gd name="connsiteX788" fmla="*/ 241605 w 1618512"/>
                  <a:gd name="connsiteY788" fmla="*/ 768464 h 1326524"/>
                  <a:gd name="connsiteX789" fmla="*/ 236973 w 1618512"/>
                  <a:gd name="connsiteY789" fmla="*/ 760452 h 1326524"/>
                  <a:gd name="connsiteX790" fmla="*/ 237236 w 1618512"/>
                  <a:gd name="connsiteY790" fmla="*/ 759317 h 1326524"/>
                  <a:gd name="connsiteX791" fmla="*/ 236419 w 1618512"/>
                  <a:gd name="connsiteY791" fmla="*/ 758737 h 1326524"/>
                  <a:gd name="connsiteX792" fmla="*/ 234034 w 1618512"/>
                  <a:gd name="connsiteY792" fmla="*/ 747050 h 1326524"/>
                  <a:gd name="connsiteX793" fmla="*/ 246499 w 1618512"/>
                  <a:gd name="connsiteY793" fmla="*/ 731762 h 1326524"/>
                  <a:gd name="connsiteX794" fmla="*/ 310290 w 1618512"/>
                  <a:gd name="connsiteY794" fmla="*/ 730069 h 1326524"/>
                  <a:gd name="connsiteX795" fmla="*/ 325577 w 1618512"/>
                  <a:gd name="connsiteY795" fmla="*/ 742534 h 1326524"/>
                  <a:gd name="connsiteX796" fmla="*/ 320223 w 1618512"/>
                  <a:gd name="connsiteY796" fmla="*/ 750082 h 1326524"/>
                  <a:gd name="connsiteX797" fmla="*/ 320098 w 1618512"/>
                  <a:gd name="connsiteY797" fmla="*/ 750107 h 1326524"/>
                  <a:gd name="connsiteX798" fmla="*/ 320844 w 1618512"/>
                  <a:gd name="connsiteY798" fmla="*/ 753764 h 1326524"/>
                  <a:gd name="connsiteX799" fmla="*/ 308381 w 1618512"/>
                  <a:gd name="connsiteY799" fmla="*/ 769052 h 1326524"/>
                  <a:gd name="connsiteX800" fmla="*/ 298448 w 1618512"/>
                  <a:gd name="connsiteY800" fmla="*/ 752010 h 1326524"/>
                  <a:gd name="connsiteX801" fmla="*/ 299534 w 1618512"/>
                  <a:gd name="connsiteY801" fmla="*/ 749102 h 1326524"/>
                  <a:gd name="connsiteX802" fmla="*/ 297363 w 1618512"/>
                  <a:gd name="connsiteY802" fmla="*/ 748290 h 1326524"/>
                  <a:gd name="connsiteX803" fmla="*/ 293248 w 1618512"/>
                  <a:gd name="connsiteY803" fmla="*/ 740002 h 1326524"/>
                  <a:gd name="connsiteX804" fmla="*/ 310290 w 1618512"/>
                  <a:gd name="connsiteY804" fmla="*/ 730069 h 1326524"/>
                  <a:gd name="connsiteX805" fmla="*/ 740785 w 1618512"/>
                  <a:gd name="connsiteY805" fmla="*/ 724899 h 1326524"/>
                  <a:gd name="connsiteX806" fmla="*/ 756072 w 1618512"/>
                  <a:gd name="connsiteY806" fmla="*/ 737365 h 1326524"/>
                  <a:gd name="connsiteX807" fmla="*/ 739031 w 1618512"/>
                  <a:gd name="connsiteY807" fmla="*/ 747297 h 1326524"/>
                  <a:gd name="connsiteX808" fmla="*/ 723743 w 1618512"/>
                  <a:gd name="connsiteY808" fmla="*/ 734832 h 1326524"/>
                  <a:gd name="connsiteX809" fmla="*/ 740785 w 1618512"/>
                  <a:gd name="connsiteY809" fmla="*/ 724899 h 1326524"/>
                  <a:gd name="connsiteX810" fmla="*/ 421690 w 1618512"/>
                  <a:gd name="connsiteY810" fmla="*/ 723583 h 1326524"/>
                  <a:gd name="connsiteX811" fmla="*/ 433308 w 1618512"/>
                  <a:gd name="connsiteY811" fmla="*/ 726282 h 1326524"/>
                  <a:gd name="connsiteX812" fmla="*/ 442014 w 1618512"/>
                  <a:gd name="connsiteY812" fmla="*/ 743982 h 1326524"/>
                  <a:gd name="connsiteX813" fmla="*/ 422384 w 1618512"/>
                  <a:gd name="connsiteY813" fmla="*/ 745913 h 1326524"/>
                  <a:gd name="connsiteX814" fmla="*/ 413678 w 1618512"/>
                  <a:gd name="connsiteY814" fmla="*/ 728215 h 1326524"/>
                  <a:gd name="connsiteX815" fmla="*/ 421690 w 1618512"/>
                  <a:gd name="connsiteY815" fmla="*/ 723583 h 1326524"/>
                  <a:gd name="connsiteX816" fmla="*/ 62765 w 1618512"/>
                  <a:gd name="connsiteY816" fmla="*/ 721214 h 1326524"/>
                  <a:gd name="connsiteX817" fmla="*/ 70313 w 1618512"/>
                  <a:gd name="connsiteY817" fmla="*/ 726569 h 1326524"/>
                  <a:gd name="connsiteX818" fmla="*/ 71223 w 1618512"/>
                  <a:gd name="connsiteY818" fmla="*/ 731030 h 1326524"/>
                  <a:gd name="connsiteX819" fmla="*/ 73552 w 1618512"/>
                  <a:gd name="connsiteY819" fmla="*/ 730443 h 1326524"/>
                  <a:gd name="connsiteX820" fmla="*/ 83985 w 1618512"/>
                  <a:gd name="connsiteY820" fmla="*/ 736225 h 1326524"/>
                  <a:gd name="connsiteX821" fmla="*/ 87508 w 1618512"/>
                  <a:gd name="connsiteY821" fmla="*/ 755632 h 1326524"/>
                  <a:gd name="connsiteX822" fmla="*/ 68100 w 1618512"/>
                  <a:gd name="connsiteY822" fmla="*/ 752111 h 1326524"/>
                  <a:gd name="connsiteX823" fmla="*/ 67688 w 1618512"/>
                  <a:gd name="connsiteY823" fmla="*/ 749843 h 1326524"/>
                  <a:gd name="connsiteX824" fmla="*/ 60233 w 1618512"/>
                  <a:gd name="connsiteY824" fmla="*/ 753543 h 1326524"/>
                  <a:gd name="connsiteX825" fmla="*/ 50300 w 1618512"/>
                  <a:gd name="connsiteY825" fmla="*/ 736501 h 1326524"/>
                  <a:gd name="connsiteX826" fmla="*/ 62765 w 1618512"/>
                  <a:gd name="connsiteY826" fmla="*/ 721214 h 1326524"/>
                  <a:gd name="connsiteX827" fmla="*/ 573209 w 1618512"/>
                  <a:gd name="connsiteY827" fmla="*/ 718615 h 1326524"/>
                  <a:gd name="connsiteX828" fmla="*/ 582183 w 1618512"/>
                  <a:gd name="connsiteY828" fmla="*/ 720874 h 1326524"/>
                  <a:gd name="connsiteX829" fmla="*/ 578661 w 1618512"/>
                  <a:gd name="connsiteY829" fmla="*/ 740281 h 1326524"/>
                  <a:gd name="connsiteX830" fmla="*/ 570621 w 1618512"/>
                  <a:gd name="connsiteY830" fmla="*/ 744737 h 1326524"/>
                  <a:gd name="connsiteX831" fmla="*/ 572749 w 1618512"/>
                  <a:gd name="connsiteY831" fmla="*/ 755175 h 1326524"/>
                  <a:gd name="connsiteX832" fmla="*/ 560285 w 1618512"/>
                  <a:gd name="connsiteY832" fmla="*/ 770462 h 1326524"/>
                  <a:gd name="connsiteX833" fmla="*/ 550353 w 1618512"/>
                  <a:gd name="connsiteY833" fmla="*/ 753421 h 1326524"/>
                  <a:gd name="connsiteX834" fmla="*/ 554528 w 1618512"/>
                  <a:gd name="connsiteY834" fmla="*/ 742247 h 1326524"/>
                  <a:gd name="connsiteX835" fmla="*/ 560031 w 1618512"/>
                  <a:gd name="connsiteY835" fmla="*/ 739516 h 1326524"/>
                  <a:gd name="connsiteX836" fmla="*/ 562775 w 1618512"/>
                  <a:gd name="connsiteY836" fmla="*/ 724395 h 1326524"/>
                  <a:gd name="connsiteX837" fmla="*/ 573209 w 1618512"/>
                  <a:gd name="connsiteY837" fmla="*/ 718615 h 1326524"/>
                  <a:gd name="connsiteX838" fmla="*/ 109763 w 1618512"/>
                  <a:gd name="connsiteY838" fmla="*/ 716044 h 1326524"/>
                  <a:gd name="connsiteX839" fmla="*/ 119696 w 1618512"/>
                  <a:gd name="connsiteY839" fmla="*/ 733085 h 1326524"/>
                  <a:gd name="connsiteX840" fmla="*/ 107231 w 1618512"/>
                  <a:gd name="connsiteY840" fmla="*/ 748373 h 1326524"/>
                  <a:gd name="connsiteX841" fmla="*/ 97298 w 1618512"/>
                  <a:gd name="connsiteY841" fmla="*/ 731331 h 1326524"/>
                  <a:gd name="connsiteX842" fmla="*/ 109763 w 1618512"/>
                  <a:gd name="connsiteY842" fmla="*/ 716044 h 1326524"/>
                  <a:gd name="connsiteX843" fmla="*/ 1327312 w 1618512"/>
                  <a:gd name="connsiteY843" fmla="*/ 689181 h 1326524"/>
                  <a:gd name="connsiteX844" fmla="*/ 1342600 w 1618512"/>
                  <a:gd name="connsiteY844" fmla="*/ 701646 h 1326524"/>
                  <a:gd name="connsiteX845" fmla="*/ 1325558 w 1618512"/>
                  <a:gd name="connsiteY845" fmla="*/ 711579 h 1326524"/>
                  <a:gd name="connsiteX846" fmla="*/ 1310271 w 1618512"/>
                  <a:gd name="connsiteY846" fmla="*/ 699114 h 1326524"/>
                  <a:gd name="connsiteX847" fmla="*/ 1327312 w 1618512"/>
                  <a:gd name="connsiteY847" fmla="*/ 689181 h 1326524"/>
                  <a:gd name="connsiteX848" fmla="*/ 1008216 w 1618512"/>
                  <a:gd name="connsiteY848" fmla="*/ 687864 h 1326524"/>
                  <a:gd name="connsiteX849" fmla="*/ 1019834 w 1618512"/>
                  <a:gd name="connsiteY849" fmla="*/ 690565 h 1326524"/>
                  <a:gd name="connsiteX850" fmla="*/ 1028540 w 1618512"/>
                  <a:gd name="connsiteY850" fmla="*/ 708264 h 1326524"/>
                  <a:gd name="connsiteX851" fmla="*/ 1008910 w 1618512"/>
                  <a:gd name="connsiteY851" fmla="*/ 710196 h 1326524"/>
                  <a:gd name="connsiteX852" fmla="*/ 1000204 w 1618512"/>
                  <a:gd name="connsiteY852" fmla="*/ 692496 h 1326524"/>
                  <a:gd name="connsiteX853" fmla="*/ 1008216 w 1618512"/>
                  <a:gd name="connsiteY853" fmla="*/ 687864 h 1326524"/>
                  <a:gd name="connsiteX854" fmla="*/ 1159734 w 1618512"/>
                  <a:gd name="connsiteY854" fmla="*/ 682897 h 1326524"/>
                  <a:gd name="connsiteX855" fmla="*/ 1168709 w 1618512"/>
                  <a:gd name="connsiteY855" fmla="*/ 685155 h 1326524"/>
                  <a:gd name="connsiteX856" fmla="*/ 1165187 w 1618512"/>
                  <a:gd name="connsiteY856" fmla="*/ 704563 h 1326524"/>
                  <a:gd name="connsiteX857" fmla="*/ 1145779 w 1618512"/>
                  <a:gd name="connsiteY857" fmla="*/ 708085 h 1326524"/>
                  <a:gd name="connsiteX858" fmla="*/ 1149301 w 1618512"/>
                  <a:gd name="connsiteY858" fmla="*/ 688677 h 1326524"/>
                  <a:gd name="connsiteX859" fmla="*/ 1159734 w 1618512"/>
                  <a:gd name="connsiteY859" fmla="*/ 682897 h 1326524"/>
                  <a:gd name="connsiteX860" fmla="*/ 760070 w 1618512"/>
                  <a:gd name="connsiteY860" fmla="*/ 672355 h 1326524"/>
                  <a:gd name="connsiteX861" fmla="*/ 771688 w 1618512"/>
                  <a:gd name="connsiteY861" fmla="*/ 675056 h 1326524"/>
                  <a:gd name="connsiteX862" fmla="*/ 780394 w 1618512"/>
                  <a:gd name="connsiteY862" fmla="*/ 692755 h 1326524"/>
                  <a:gd name="connsiteX863" fmla="*/ 760764 w 1618512"/>
                  <a:gd name="connsiteY863" fmla="*/ 694687 h 1326524"/>
                  <a:gd name="connsiteX864" fmla="*/ 752058 w 1618512"/>
                  <a:gd name="connsiteY864" fmla="*/ 676987 h 1326524"/>
                  <a:gd name="connsiteX865" fmla="*/ 760070 w 1618512"/>
                  <a:gd name="connsiteY865" fmla="*/ 672355 h 1326524"/>
                  <a:gd name="connsiteX866" fmla="*/ 827261 w 1618512"/>
                  <a:gd name="connsiteY866" fmla="*/ 672262 h 1326524"/>
                  <a:gd name="connsiteX867" fmla="*/ 842548 w 1618512"/>
                  <a:gd name="connsiteY867" fmla="*/ 684728 h 1326524"/>
                  <a:gd name="connsiteX868" fmla="*/ 825506 w 1618512"/>
                  <a:gd name="connsiteY868" fmla="*/ 694660 h 1326524"/>
                  <a:gd name="connsiteX869" fmla="*/ 810219 w 1618512"/>
                  <a:gd name="connsiteY869" fmla="*/ 682195 h 1326524"/>
                  <a:gd name="connsiteX870" fmla="*/ 827261 w 1618512"/>
                  <a:gd name="connsiteY870" fmla="*/ 672262 h 1326524"/>
                  <a:gd name="connsiteX871" fmla="*/ 911589 w 1618512"/>
                  <a:gd name="connsiteY871" fmla="*/ 667387 h 1326524"/>
                  <a:gd name="connsiteX872" fmla="*/ 920563 w 1618512"/>
                  <a:gd name="connsiteY872" fmla="*/ 669646 h 1326524"/>
                  <a:gd name="connsiteX873" fmla="*/ 917041 w 1618512"/>
                  <a:gd name="connsiteY873" fmla="*/ 689054 h 1326524"/>
                  <a:gd name="connsiteX874" fmla="*/ 897633 w 1618512"/>
                  <a:gd name="connsiteY874" fmla="*/ 692577 h 1326524"/>
                  <a:gd name="connsiteX875" fmla="*/ 901155 w 1618512"/>
                  <a:gd name="connsiteY875" fmla="*/ 673168 h 1326524"/>
                  <a:gd name="connsiteX876" fmla="*/ 911589 w 1618512"/>
                  <a:gd name="connsiteY876" fmla="*/ 667387 h 1326524"/>
                  <a:gd name="connsiteX877" fmla="*/ 1071355 w 1618512"/>
                  <a:gd name="connsiteY877" fmla="*/ 657559 h 1326524"/>
                  <a:gd name="connsiteX878" fmla="*/ 1075986 w 1618512"/>
                  <a:gd name="connsiteY878" fmla="*/ 665571 h 1326524"/>
                  <a:gd name="connsiteX879" fmla="*/ 1073852 w 1618512"/>
                  <a:gd name="connsiteY879" fmla="*/ 674757 h 1326524"/>
                  <a:gd name="connsiteX880" fmla="*/ 1079165 w 1618512"/>
                  <a:gd name="connsiteY880" fmla="*/ 673672 h 1326524"/>
                  <a:gd name="connsiteX881" fmla="*/ 1094453 w 1618512"/>
                  <a:gd name="connsiteY881" fmla="*/ 686137 h 1326524"/>
                  <a:gd name="connsiteX882" fmla="*/ 1077411 w 1618512"/>
                  <a:gd name="connsiteY882" fmla="*/ 696070 h 1326524"/>
                  <a:gd name="connsiteX883" fmla="*/ 1066237 w 1618512"/>
                  <a:gd name="connsiteY883" fmla="*/ 691895 h 1326524"/>
                  <a:gd name="connsiteX884" fmla="*/ 1063144 w 1618512"/>
                  <a:gd name="connsiteY884" fmla="*/ 685660 h 1326524"/>
                  <a:gd name="connsiteX885" fmla="*/ 1055587 w 1618512"/>
                  <a:gd name="connsiteY885" fmla="*/ 685895 h 1326524"/>
                  <a:gd name="connsiteX886" fmla="*/ 1053656 w 1618512"/>
                  <a:gd name="connsiteY886" fmla="*/ 666265 h 1326524"/>
                  <a:gd name="connsiteX887" fmla="*/ 1071355 w 1618512"/>
                  <a:gd name="connsiteY887" fmla="*/ 657559 h 1326524"/>
                  <a:gd name="connsiteX888" fmla="*/ 1376799 w 1618512"/>
                  <a:gd name="connsiteY888" fmla="*/ 655563 h 1326524"/>
                  <a:gd name="connsiteX889" fmla="*/ 1386732 w 1618512"/>
                  <a:gd name="connsiteY889" fmla="*/ 672604 h 1326524"/>
                  <a:gd name="connsiteX890" fmla="*/ 1374267 w 1618512"/>
                  <a:gd name="connsiteY890" fmla="*/ 687892 h 1326524"/>
                  <a:gd name="connsiteX891" fmla="*/ 1364334 w 1618512"/>
                  <a:gd name="connsiteY891" fmla="*/ 670850 h 1326524"/>
                  <a:gd name="connsiteX892" fmla="*/ 1376799 w 1618512"/>
                  <a:gd name="connsiteY892" fmla="*/ 655563 h 1326524"/>
                  <a:gd name="connsiteX893" fmla="*/ 1203853 w 1618512"/>
                  <a:gd name="connsiteY893" fmla="*/ 654243 h 1326524"/>
                  <a:gd name="connsiteX894" fmla="*/ 1214286 w 1618512"/>
                  <a:gd name="connsiteY894" fmla="*/ 660025 h 1326524"/>
                  <a:gd name="connsiteX895" fmla="*/ 1217808 w 1618512"/>
                  <a:gd name="connsiteY895" fmla="*/ 679432 h 1326524"/>
                  <a:gd name="connsiteX896" fmla="*/ 1198400 w 1618512"/>
                  <a:gd name="connsiteY896" fmla="*/ 675911 h 1326524"/>
                  <a:gd name="connsiteX897" fmla="*/ 1194878 w 1618512"/>
                  <a:gd name="connsiteY897" fmla="*/ 656503 h 1326524"/>
                  <a:gd name="connsiteX898" fmla="*/ 1203853 w 1618512"/>
                  <a:gd name="connsiteY898" fmla="*/ 654243 h 1326524"/>
                  <a:gd name="connsiteX899" fmla="*/ 626112 w 1618512"/>
                  <a:gd name="connsiteY899" fmla="*/ 651584 h 1326524"/>
                  <a:gd name="connsiteX900" fmla="*/ 641399 w 1618512"/>
                  <a:gd name="connsiteY900" fmla="*/ 664048 h 1326524"/>
                  <a:gd name="connsiteX901" fmla="*/ 624358 w 1618512"/>
                  <a:gd name="connsiteY901" fmla="*/ 673981 h 1326524"/>
                  <a:gd name="connsiteX902" fmla="*/ 609070 w 1618512"/>
                  <a:gd name="connsiteY902" fmla="*/ 661517 h 1326524"/>
                  <a:gd name="connsiteX903" fmla="*/ 626112 w 1618512"/>
                  <a:gd name="connsiteY903" fmla="*/ 651584 h 1326524"/>
                  <a:gd name="connsiteX904" fmla="*/ 489112 w 1618512"/>
                  <a:gd name="connsiteY904" fmla="*/ 651082 h 1326524"/>
                  <a:gd name="connsiteX905" fmla="*/ 504399 w 1618512"/>
                  <a:gd name="connsiteY905" fmla="*/ 663546 h 1326524"/>
                  <a:gd name="connsiteX906" fmla="*/ 487358 w 1618512"/>
                  <a:gd name="connsiteY906" fmla="*/ 673479 h 1326524"/>
                  <a:gd name="connsiteX907" fmla="*/ 472070 w 1618512"/>
                  <a:gd name="connsiteY907" fmla="*/ 661015 h 1326524"/>
                  <a:gd name="connsiteX908" fmla="*/ 489112 w 1618512"/>
                  <a:gd name="connsiteY908" fmla="*/ 651082 h 1326524"/>
                  <a:gd name="connsiteX909" fmla="*/ 170016 w 1618512"/>
                  <a:gd name="connsiteY909" fmla="*/ 649765 h 1326524"/>
                  <a:gd name="connsiteX910" fmla="*/ 181634 w 1618512"/>
                  <a:gd name="connsiteY910" fmla="*/ 652465 h 1326524"/>
                  <a:gd name="connsiteX911" fmla="*/ 190340 w 1618512"/>
                  <a:gd name="connsiteY911" fmla="*/ 670165 h 1326524"/>
                  <a:gd name="connsiteX912" fmla="*/ 170710 w 1618512"/>
                  <a:gd name="connsiteY912" fmla="*/ 672096 h 1326524"/>
                  <a:gd name="connsiteX913" fmla="*/ 162004 w 1618512"/>
                  <a:gd name="connsiteY913" fmla="*/ 654396 h 1326524"/>
                  <a:gd name="connsiteX914" fmla="*/ 170016 w 1618512"/>
                  <a:gd name="connsiteY914" fmla="*/ 649765 h 1326524"/>
                  <a:gd name="connsiteX915" fmla="*/ 321534 w 1618512"/>
                  <a:gd name="connsiteY915" fmla="*/ 644797 h 1326524"/>
                  <a:gd name="connsiteX916" fmla="*/ 330509 w 1618512"/>
                  <a:gd name="connsiteY916" fmla="*/ 647055 h 1326524"/>
                  <a:gd name="connsiteX917" fmla="*/ 326987 w 1618512"/>
                  <a:gd name="connsiteY917" fmla="*/ 666463 h 1326524"/>
                  <a:gd name="connsiteX918" fmla="*/ 307579 w 1618512"/>
                  <a:gd name="connsiteY918" fmla="*/ 669985 h 1326524"/>
                  <a:gd name="connsiteX919" fmla="*/ 311101 w 1618512"/>
                  <a:gd name="connsiteY919" fmla="*/ 650578 h 1326524"/>
                  <a:gd name="connsiteX920" fmla="*/ 321534 w 1618512"/>
                  <a:gd name="connsiteY920" fmla="*/ 644797 h 1326524"/>
                  <a:gd name="connsiteX921" fmla="*/ 1737 w 1618512"/>
                  <a:gd name="connsiteY921" fmla="*/ 641367 h 1326524"/>
                  <a:gd name="connsiteX922" fmla="*/ 4348 w 1618512"/>
                  <a:gd name="connsiteY922" fmla="*/ 646627 h 1326524"/>
                  <a:gd name="connsiteX923" fmla="*/ 0 w 1618512"/>
                  <a:gd name="connsiteY923" fmla="*/ 652755 h 1326524"/>
                  <a:gd name="connsiteX924" fmla="*/ 585143 w 1618512"/>
                  <a:gd name="connsiteY924" fmla="*/ 639000 h 1326524"/>
                  <a:gd name="connsiteX925" fmla="*/ 595075 w 1618512"/>
                  <a:gd name="connsiteY925" fmla="*/ 656041 h 1326524"/>
                  <a:gd name="connsiteX926" fmla="*/ 582611 w 1618512"/>
                  <a:gd name="connsiteY926" fmla="*/ 671329 h 1326524"/>
                  <a:gd name="connsiteX927" fmla="*/ 572679 w 1618512"/>
                  <a:gd name="connsiteY927" fmla="*/ 654287 h 1326524"/>
                  <a:gd name="connsiteX928" fmla="*/ 585143 w 1618512"/>
                  <a:gd name="connsiteY928" fmla="*/ 639000 h 1326524"/>
                  <a:gd name="connsiteX929" fmla="*/ 240965 w 1618512"/>
                  <a:gd name="connsiteY929" fmla="*/ 635573 h 1326524"/>
                  <a:gd name="connsiteX930" fmla="*/ 256253 w 1618512"/>
                  <a:gd name="connsiteY930" fmla="*/ 648037 h 1326524"/>
                  <a:gd name="connsiteX931" fmla="*/ 239211 w 1618512"/>
                  <a:gd name="connsiteY931" fmla="*/ 657970 h 1326524"/>
                  <a:gd name="connsiteX932" fmla="*/ 223924 w 1618512"/>
                  <a:gd name="connsiteY932" fmla="*/ 645506 h 1326524"/>
                  <a:gd name="connsiteX933" fmla="*/ 240965 w 1618512"/>
                  <a:gd name="connsiteY933" fmla="*/ 635573 h 1326524"/>
                  <a:gd name="connsiteX934" fmla="*/ 1558745 w 1618512"/>
                  <a:gd name="connsiteY934" fmla="*/ 631020 h 1326524"/>
                  <a:gd name="connsiteX935" fmla="*/ 1568677 w 1618512"/>
                  <a:gd name="connsiteY935" fmla="*/ 648062 h 1326524"/>
                  <a:gd name="connsiteX936" fmla="*/ 1556213 w 1618512"/>
                  <a:gd name="connsiteY936" fmla="*/ 663349 h 1326524"/>
                  <a:gd name="connsiteX937" fmla="*/ 1546281 w 1618512"/>
                  <a:gd name="connsiteY937" fmla="*/ 646308 h 1326524"/>
                  <a:gd name="connsiteX938" fmla="*/ 1558745 w 1618512"/>
                  <a:gd name="connsiteY938" fmla="*/ 631020 h 1326524"/>
                  <a:gd name="connsiteX939" fmla="*/ 73388 w 1618512"/>
                  <a:gd name="connsiteY939" fmla="*/ 629288 h 1326524"/>
                  <a:gd name="connsiteX940" fmla="*/ 82362 w 1618512"/>
                  <a:gd name="connsiteY940" fmla="*/ 631546 h 1326524"/>
                  <a:gd name="connsiteX941" fmla="*/ 78841 w 1618512"/>
                  <a:gd name="connsiteY941" fmla="*/ 650955 h 1326524"/>
                  <a:gd name="connsiteX942" fmla="*/ 59433 w 1618512"/>
                  <a:gd name="connsiteY942" fmla="*/ 654476 h 1326524"/>
                  <a:gd name="connsiteX943" fmla="*/ 62955 w 1618512"/>
                  <a:gd name="connsiteY943" fmla="*/ 635069 h 1326524"/>
                  <a:gd name="connsiteX944" fmla="*/ 73388 w 1618512"/>
                  <a:gd name="connsiteY944" fmla="*/ 629288 h 1326524"/>
                  <a:gd name="connsiteX945" fmla="*/ 383995 w 1618512"/>
                  <a:gd name="connsiteY945" fmla="*/ 618320 h 1326524"/>
                  <a:gd name="connsiteX946" fmla="*/ 393928 w 1618512"/>
                  <a:gd name="connsiteY946" fmla="*/ 635362 h 1326524"/>
                  <a:gd name="connsiteX947" fmla="*/ 381463 w 1618512"/>
                  <a:gd name="connsiteY947" fmla="*/ 650649 h 1326524"/>
                  <a:gd name="connsiteX948" fmla="*/ 371530 w 1618512"/>
                  <a:gd name="connsiteY948" fmla="*/ 633608 h 1326524"/>
                  <a:gd name="connsiteX949" fmla="*/ 383995 w 1618512"/>
                  <a:gd name="connsiteY949" fmla="*/ 618320 h 1326524"/>
                  <a:gd name="connsiteX950" fmla="*/ 509046 w 1618512"/>
                  <a:gd name="connsiteY950" fmla="*/ 615148 h 1326524"/>
                  <a:gd name="connsiteX951" fmla="*/ 510978 w 1618512"/>
                  <a:gd name="connsiteY951" fmla="*/ 634778 h 1326524"/>
                  <a:gd name="connsiteX952" fmla="*/ 493278 w 1618512"/>
                  <a:gd name="connsiteY952" fmla="*/ 643484 h 1326524"/>
                  <a:gd name="connsiteX953" fmla="*/ 491347 w 1618512"/>
                  <a:gd name="connsiteY953" fmla="*/ 623854 h 1326524"/>
                  <a:gd name="connsiteX954" fmla="*/ 509046 w 1618512"/>
                  <a:gd name="connsiteY954" fmla="*/ 615148 h 1326524"/>
                  <a:gd name="connsiteX955" fmla="*/ 814490 w 1618512"/>
                  <a:gd name="connsiteY955" fmla="*/ 613152 h 1326524"/>
                  <a:gd name="connsiteX956" fmla="*/ 824423 w 1618512"/>
                  <a:gd name="connsiteY956" fmla="*/ 630193 h 1326524"/>
                  <a:gd name="connsiteX957" fmla="*/ 811958 w 1618512"/>
                  <a:gd name="connsiteY957" fmla="*/ 645481 h 1326524"/>
                  <a:gd name="connsiteX958" fmla="*/ 802025 w 1618512"/>
                  <a:gd name="connsiteY958" fmla="*/ 628439 h 1326524"/>
                  <a:gd name="connsiteX959" fmla="*/ 814490 w 1618512"/>
                  <a:gd name="connsiteY959" fmla="*/ 613152 h 1326524"/>
                  <a:gd name="connsiteX960" fmla="*/ 641544 w 1618512"/>
                  <a:gd name="connsiteY960" fmla="*/ 611832 h 1326524"/>
                  <a:gd name="connsiteX961" fmla="*/ 651977 w 1618512"/>
                  <a:gd name="connsiteY961" fmla="*/ 617614 h 1326524"/>
                  <a:gd name="connsiteX962" fmla="*/ 655499 w 1618512"/>
                  <a:gd name="connsiteY962" fmla="*/ 637021 h 1326524"/>
                  <a:gd name="connsiteX963" fmla="*/ 636092 w 1618512"/>
                  <a:gd name="connsiteY963" fmla="*/ 633499 h 1326524"/>
                  <a:gd name="connsiteX964" fmla="*/ 632569 w 1618512"/>
                  <a:gd name="connsiteY964" fmla="*/ 614092 h 1326524"/>
                  <a:gd name="connsiteX965" fmla="*/ 641544 w 1618512"/>
                  <a:gd name="connsiteY965" fmla="*/ 611832 h 1326524"/>
                  <a:gd name="connsiteX966" fmla="*/ 421917 w 1618512"/>
                  <a:gd name="connsiteY966" fmla="*/ 595291 h 1326524"/>
                  <a:gd name="connsiteX967" fmla="*/ 431850 w 1618512"/>
                  <a:gd name="connsiteY967" fmla="*/ 612333 h 1326524"/>
                  <a:gd name="connsiteX968" fmla="*/ 419385 w 1618512"/>
                  <a:gd name="connsiteY968" fmla="*/ 627620 h 1326524"/>
                  <a:gd name="connsiteX969" fmla="*/ 409452 w 1618512"/>
                  <a:gd name="connsiteY969" fmla="*/ 610578 h 1326524"/>
                  <a:gd name="connsiteX970" fmla="*/ 421917 w 1618512"/>
                  <a:gd name="connsiteY970" fmla="*/ 595291 h 1326524"/>
                  <a:gd name="connsiteX971" fmla="*/ 1583967 w 1618512"/>
                  <a:gd name="connsiteY971" fmla="*/ 588941 h 1326524"/>
                  <a:gd name="connsiteX972" fmla="*/ 1593900 w 1618512"/>
                  <a:gd name="connsiteY972" fmla="*/ 605982 h 1326524"/>
                  <a:gd name="connsiteX973" fmla="*/ 1581435 w 1618512"/>
                  <a:gd name="connsiteY973" fmla="*/ 621270 h 1326524"/>
                  <a:gd name="connsiteX974" fmla="*/ 1571502 w 1618512"/>
                  <a:gd name="connsiteY974" fmla="*/ 604229 h 1326524"/>
                  <a:gd name="connsiteX975" fmla="*/ 1583967 w 1618512"/>
                  <a:gd name="connsiteY975" fmla="*/ 588941 h 1326524"/>
                  <a:gd name="connsiteX976" fmla="*/ 1095573 w 1618512"/>
                  <a:gd name="connsiteY976" fmla="*/ 579430 h 1326524"/>
                  <a:gd name="connsiteX977" fmla="*/ 1097505 w 1618512"/>
                  <a:gd name="connsiteY977" fmla="*/ 599061 h 1326524"/>
                  <a:gd name="connsiteX978" fmla="*/ 1079805 w 1618512"/>
                  <a:gd name="connsiteY978" fmla="*/ 607766 h 1326524"/>
                  <a:gd name="connsiteX979" fmla="*/ 1077874 w 1618512"/>
                  <a:gd name="connsiteY979" fmla="*/ 588136 h 1326524"/>
                  <a:gd name="connsiteX980" fmla="*/ 1095573 w 1618512"/>
                  <a:gd name="connsiteY980" fmla="*/ 579430 h 1326524"/>
                  <a:gd name="connsiteX981" fmla="*/ 1401017 w 1618512"/>
                  <a:gd name="connsiteY981" fmla="*/ 577434 h 1326524"/>
                  <a:gd name="connsiteX982" fmla="*/ 1410950 w 1618512"/>
                  <a:gd name="connsiteY982" fmla="*/ 594475 h 1326524"/>
                  <a:gd name="connsiteX983" fmla="*/ 1398485 w 1618512"/>
                  <a:gd name="connsiteY983" fmla="*/ 609763 h 1326524"/>
                  <a:gd name="connsiteX984" fmla="*/ 1388552 w 1618512"/>
                  <a:gd name="connsiteY984" fmla="*/ 592721 h 1326524"/>
                  <a:gd name="connsiteX985" fmla="*/ 1401017 w 1618512"/>
                  <a:gd name="connsiteY985" fmla="*/ 577434 h 1326524"/>
                  <a:gd name="connsiteX986" fmla="*/ 1228071 w 1618512"/>
                  <a:gd name="connsiteY986" fmla="*/ 576115 h 1326524"/>
                  <a:gd name="connsiteX987" fmla="*/ 1238505 w 1618512"/>
                  <a:gd name="connsiteY987" fmla="*/ 581895 h 1326524"/>
                  <a:gd name="connsiteX988" fmla="*/ 1242026 w 1618512"/>
                  <a:gd name="connsiteY988" fmla="*/ 601303 h 1326524"/>
                  <a:gd name="connsiteX989" fmla="*/ 1222618 w 1618512"/>
                  <a:gd name="connsiteY989" fmla="*/ 597781 h 1326524"/>
                  <a:gd name="connsiteX990" fmla="*/ 1219096 w 1618512"/>
                  <a:gd name="connsiteY990" fmla="*/ 578373 h 1326524"/>
                  <a:gd name="connsiteX991" fmla="*/ 1228071 w 1618512"/>
                  <a:gd name="connsiteY991" fmla="*/ 576115 h 1326524"/>
                  <a:gd name="connsiteX992" fmla="*/ 1616626 w 1618512"/>
                  <a:gd name="connsiteY992" fmla="*/ 566113 h 1326524"/>
                  <a:gd name="connsiteX993" fmla="*/ 1618512 w 1618512"/>
                  <a:gd name="connsiteY993" fmla="*/ 585889 h 1326524"/>
                  <a:gd name="connsiteX994" fmla="*/ 1611273 w 1618512"/>
                  <a:gd name="connsiteY994" fmla="*/ 578623 h 1326524"/>
                  <a:gd name="connsiteX995" fmla="*/ 1610986 w 1618512"/>
                  <a:gd name="connsiteY995" fmla="*/ 569373 h 1326524"/>
                  <a:gd name="connsiteX996" fmla="*/ 214739 w 1618512"/>
                  <a:gd name="connsiteY996" fmla="*/ 566047 h 1326524"/>
                  <a:gd name="connsiteX997" fmla="*/ 230026 w 1618512"/>
                  <a:gd name="connsiteY997" fmla="*/ 578512 h 1326524"/>
                  <a:gd name="connsiteX998" fmla="*/ 212985 w 1618512"/>
                  <a:gd name="connsiteY998" fmla="*/ 588444 h 1326524"/>
                  <a:gd name="connsiteX999" fmla="*/ 197697 w 1618512"/>
                  <a:gd name="connsiteY999" fmla="*/ 575980 h 1326524"/>
                  <a:gd name="connsiteX1000" fmla="*/ 214739 w 1618512"/>
                  <a:gd name="connsiteY1000" fmla="*/ 566047 h 1326524"/>
                  <a:gd name="connsiteX1001" fmla="*/ 847426 w 1618512"/>
                  <a:gd name="connsiteY1001" fmla="*/ 563921 h 1326524"/>
                  <a:gd name="connsiteX1002" fmla="*/ 849357 w 1618512"/>
                  <a:gd name="connsiteY1002" fmla="*/ 583552 h 1326524"/>
                  <a:gd name="connsiteX1003" fmla="*/ 831659 w 1618512"/>
                  <a:gd name="connsiteY1003" fmla="*/ 592257 h 1326524"/>
                  <a:gd name="connsiteX1004" fmla="*/ 829726 w 1618512"/>
                  <a:gd name="connsiteY1004" fmla="*/ 572627 h 1326524"/>
                  <a:gd name="connsiteX1005" fmla="*/ 847426 w 1618512"/>
                  <a:gd name="connsiteY1005" fmla="*/ 563921 h 1326524"/>
                  <a:gd name="connsiteX1006" fmla="*/ 38029 w 1618512"/>
                  <a:gd name="connsiteY1006" fmla="*/ 562287 h 1326524"/>
                  <a:gd name="connsiteX1007" fmla="*/ 53316 w 1618512"/>
                  <a:gd name="connsiteY1007" fmla="*/ 574752 h 1326524"/>
                  <a:gd name="connsiteX1008" fmla="*/ 36275 w 1618512"/>
                  <a:gd name="connsiteY1008" fmla="*/ 584685 h 1326524"/>
                  <a:gd name="connsiteX1009" fmla="*/ 20987 w 1618512"/>
                  <a:gd name="connsiteY1009" fmla="*/ 572220 h 1326524"/>
                  <a:gd name="connsiteX1010" fmla="*/ 38029 w 1618512"/>
                  <a:gd name="connsiteY1010" fmla="*/ 562287 h 1326524"/>
                  <a:gd name="connsiteX1011" fmla="*/ 1152870 w 1618512"/>
                  <a:gd name="connsiteY1011" fmla="*/ 561925 h 1326524"/>
                  <a:gd name="connsiteX1012" fmla="*/ 1162802 w 1618512"/>
                  <a:gd name="connsiteY1012" fmla="*/ 578966 h 1326524"/>
                  <a:gd name="connsiteX1013" fmla="*/ 1150338 w 1618512"/>
                  <a:gd name="connsiteY1013" fmla="*/ 594254 h 1326524"/>
                  <a:gd name="connsiteX1014" fmla="*/ 1140406 w 1618512"/>
                  <a:gd name="connsiteY1014" fmla="*/ 577212 h 1326524"/>
                  <a:gd name="connsiteX1015" fmla="*/ 1152870 w 1618512"/>
                  <a:gd name="connsiteY1015" fmla="*/ 561925 h 1326524"/>
                  <a:gd name="connsiteX1016" fmla="*/ 979923 w 1618512"/>
                  <a:gd name="connsiteY1016" fmla="*/ 560606 h 1326524"/>
                  <a:gd name="connsiteX1017" fmla="*/ 990357 w 1618512"/>
                  <a:gd name="connsiteY1017" fmla="*/ 566386 h 1326524"/>
                  <a:gd name="connsiteX1018" fmla="*/ 993879 w 1618512"/>
                  <a:gd name="connsiteY1018" fmla="*/ 585794 h 1326524"/>
                  <a:gd name="connsiteX1019" fmla="*/ 974471 w 1618512"/>
                  <a:gd name="connsiteY1019" fmla="*/ 582272 h 1326524"/>
                  <a:gd name="connsiteX1020" fmla="*/ 970949 w 1618512"/>
                  <a:gd name="connsiteY1020" fmla="*/ 562864 h 1326524"/>
                  <a:gd name="connsiteX1021" fmla="*/ 979923 w 1618512"/>
                  <a:gd name="connsiteY1021" fmla="*/ 560606 h 1326524"/>
                  <a:gd name="connsiteX1022" fmla="*/ 900965 w 1618512"/>
                  <a:gd name="connsiteY1022" fmla="*/ 560515 h 1326524"/>
                  <a:gd name="connsiteX1023" fmla="*/ 910897 w 1618512"/>
                  <a:gd name="connsiteY1023" fmla="*/ 577556 h 1326524"/>
                  <a:gd name="connsiteX1024" fmla="*/ 898433 w 1618512"/>
                  <a:gd name="connsiteY1024" fmla="*/ 592844 h 1326524"/>
                  <a:gd name="connsiteX1025" fmla="*/ 888501 w 1618512"/>
                  <a:gd name="connsiteY1025" fmla="*/ 575802 h 1326524"/>
                  <a:gd name="connsiteX1026" fmla="*/ 900965 w 1618512"/>
                  <a:gd name="connsiteY1026" fmla="*/ 560515 h 1326524"/>
                  <a:gd name="connsiteX1027" fmla="*/ 1376789 w 1618512"/>
                  <a:gd name="connsiteY1027" fmla="*/ 559696 h 1326524"/>
                  <a:gd name="connsiteX1028" fmla="*/ 1392076 w 1618512"/>
                  <a:gd name="connsiteY1028" fmla="*/ 572162 h 1326524"/>
                  <a:gd name="connsiteX1029" fmla="*/ 1375035 w 1618512"/>
                  <a:gd name="connsiteY1029" fmla="*/ 582093 h 1326524"/>
                  <a:gd name="connsiteX1030" fmla="*/ 1359747 w 1618512"/>
                  <a:gd name="connsiteY1030" fmla="*/ 569629 h 1326524"/>
                  <a:gd name="connsiteX1031" fmla="*/ 1376789 w 1618512"/>
                  <a:gd name="connsiteY1031" fmla="*/ 559696 h 1326524"/>
                  <a:gd name="connsiteX1032" fmla="*/ 1200079 w 1618512"/>
                  <a:gd name="connsiteY1032" fmla="*/ 555938 h 1326524"/>
                  <a:gd name="connsiteX1033" fmla="*/ 1215366 w 1618512"/>
                  <a:gd name="connsiteY1033" fmla="*/ 568402 h 1326524"/>
                  <a:gd name="connsiteX1034" fmla="*/ 1198325 w 1618512"/>
                  <a:gd name="connsiteY1034" fmla="*/ 578335 h 1326524"/>
                  <a:gd name="connsiteX1035" fmla="*/ 1183037 w 1618512"/>
                  <a:gd name="connsiteY1035" fmla="*/ 565870 h 1326524"/>
                  <a:gd name="connsiteX1036" fmla="*/ 1200079 w 1618512"/>
                  <a:gd name="connsiteY1036" fmla="*/ 555938 h 1326524"/>
                  <a:gd name="connsiteX1037" fmla="*/ 763343 w 1618512"/>
                  <a:gd name="connsiteY1037" fmla="*/ 553360 h 1326524"/>
                  <a:gd name="connsiteX1038" fmla="*/ 778630 w 1618512"/>
                  <a:gd name="connsiteY1038" fmla="*/ 565824 h 1326524"/>
                  <a:gd name="connsiteX1039" fmla="*/ 761589 w 1618512"/>
                  <a:gd name="connsiteY1039" fmla="*/ 575757 h 1326524"/>
                  <a:gd name="connsiteX1040" fmla="*/ 746301 w 1618512"/>
                  <a:gd name="connsiteY1040" fmla="*/ 563292 h 1326524"/>
                  <a:gd name="connsiteX1041" fmla="*/ 763343 w 1618512"/>
                  <a:gd name="connsiteY1041" fmla="*/ 553360 h 1326524"/>
                  <a:gd name="connsiteX1042" fmla="*/ 444248 w 1618512"/>
                  <a:gd name="connsiteY1042" fmla="*/ 552042 h 1326524"/>
                  <a:gd name="connsiteX1043" fmla="*/ 455866 w 1618512"/>
                  <a:gd name="connsiteY1043" fmla="*/ 554742 h 1326524"/>
                  <a:gd name="connsiteX1044" fmla="*/ 464572 w 1618512"/>
                  <a:gd name="connsiteY1044" fmla="*/ 572442 h 1326524"/>
                  <a:gd name="connsiteX1045" fmla="*/ 444942 w 1618512"/>
                  <a:gd name="connsiteY1045" fmla="*/ 574373 h 1326524"/>
                  <a:gd name="connsiteX1046" fmla="*/ 436236 w 1618512"/>
                  <a:gd name="connsiteY1046" fmla="*/ 556673 h 1326524"/>
                  <a:gd name="connsiteX1047" fmla="*/ 444248 w 1618512"/>
                  <a:gd name="connsiteY1047" fmla="*/ 552042 h 1326524"/>
                  <a:gd name="connsiteX1048" fmla="*/ 511438 w 1618512"/>
                  <a:gd name="connsiteY1048" fmla="*/ 551949 h 1326524"/>
                  <a:gd name="connsiteX1049" fmla="*/ 526726 w 1618512"/>
                  <a:gd name="connsiteY1049" fmla="*/ 564414 h 1326524"/>
                  <a:gd name="connsiteX1050" fmla="*/ 509684 w 1618512"/>
                  <a:gd name="connsiteY1050" fmla="*/ 574347 h 1326524"/>
                  <a:gd name="connsiteX1051" fmla="*/ 494397 w 1618512"/>
                  <a:gd name="connsiteY1051" fmla="*/ 561882 h 1326524"/>
                  <a:gd name="connsiteX1052" fmla="*/ 511438 w 1618512"/>
                  <a:gd name="connsiteY1052" fmla="*/ 551949 h 1326524"/>
                  <a:gd name="connsiteX1053" fmla="*/ 595766 w 1618512"/>
                  <a:gd name="connsiteY1053" fmla="*/ 547074 h 1326524"/>
                  <a:gd name="connsiteX1054" fmla="*/ 604741 w 1618512"/>
                  <a:gd name="connsiteY1054" fmla="*/ 549333 h 1326524"/>
                  <a:gd name="connsiteX1055" fmla="*/ 601219 w 1618512"/>
                  <a:gd name="connsiteY1055" fmla="*/ 568741 h 1326524"/>
                  <a:gd name="connsiteX1056" fmla="*/ 581811 w 1618512"/>
                  <a:gd name="connsiteY1056" fmla="*/ 572263 h 1326524"/>
                  <a:gd name="connsiteX1057" fmla="*/ 585333 w 1618512"/>
                  <a:gd name="connsiteY1057" fmla="*/ 552856 h 1326524"/>
                  <a:gd name="connsiteX1058" fmla="*/ 595766 w 1618512"/>
                  <a:gd name="connsiteY1058" fmla="*/ 547074 h 1326524"/>
                  <a:gd name="connsiteX1059" fmla="*/ 1485040 w 1618512"/>
                  <a:gd name="connsiteY1059" fmla="*/ 543970 h 1326524"/>
                  <a:gd name="connsiteX1060" fmla="*/ 1500328 w 1618512"/>
                  <a:gd name="connsiteY1060" fmla="*/ 556436 h 1326524"/>
                  <a:gd name="connsiteX1061" fmla="*/ 1483286 w 1618512"/>
                  <a:gd name="connsiteY1061" fmla="*/ 566368 h 1326524"/>
                  <a:gd name="connsiteX1062" fmla="*/ 1467999 w 1618512"/>
                  <a:gd name="connsiteY1062" fmla="*/ 553903 h 1326524"/>
                  <a:gd name="connsiteX1063" fmla="*/ 1485040 w 1618512"/>
                  <a:gd name="connsiteY1063" fmla="*/ 543970 h 1326524"/>
                  <a:gd name="connsiteX1064" fmla="*/ 257373 w 1618512"/>
                  <a:gd name="connsiteY1064" fmla="*/ 541330 h 1326524"/>
                  <a:gd name="connsiteX1065" fmla="*/ 259305 w 1618512"/>
                  <a:gd name="connsiteY1065" fmla="*/ 560960 h 1326524"/>
                  <a:gd name="connsiteX1066" fmla="*/ 241605 w 1618512"/>
                  <a:gd name="connsiteY1066" fmla="*/ 569667 h 1326524"/>
                  <a:gd name="connsiteX1067" fmla="*/ 239674 w 1618512"/>
                  <a:gd name="connsiteY1067" fmla="*/ 550036 h 1326524"/>
                  <a:gd name="connsiteX1068" fmla="*/ 257373 w 1618512"/>
                  <a:gd name="connsiteY1068" fmla="*/ 541330 h 1326524"/>
                  <a:gd name="connsiteX1069" fmla="*/ 699817 w 1618512"/>
                  <a:gd name="connsiteY1069" fmla="*/ 539835 h 1326524"/>
                  <a:gd name="connsiteX1070" fmla="*/ 709750 w 1618512"/>
                  <a:gd name="connsiteY1070" fmla="*/ 556877 h 1326524"/>
                  <a:gd name="connsiteX1071" fmla="*/ 697285 w 1618512"/>
                  <a:gd name="connsiteY1071" fmla="*/ 572164 h 1326524"/>
                  <a:gd name="connsiteX1072" fmla="*/ 687352 w 1618512"/>
                  <a:gd name="connsiteY1072" fmla="*/ 555123 h 1326524"/>
                  <a:gd name="connsiteX1073" fmla="*/ 699817 w 1618512"/>
                  <a:gd name="connsiteY1073" fmla="*/ 539835 h 1326524"/>
                  <a:gd name="connsiteX1074" fmla="*/ 389871 w 1618512"/>
                  <a:gd name="connsiteY1074" fmla="*/ 538015 h 1326524"/>
                  <a:gd name="connsiteX1075" fmla="*/ 400305 w 1618512"/>
                  <a:gd name="connsiteY1075" fmla="*/ 543795 h 1326524"/>
                  <a:gd name="connsiteX1076" fmla="*/ 403826 w 1618512"/>
                  <a:gd name="connsiteY1076" fmla="*/ 563204 h 1326524"/>
                  <a:gd name="connsiteX1077" fmla="*/ 384418 w 1618512"/>
                  <a:gd name="connsiteY1077" fmla="*/ 559681 h 1326524"/>
                  <a:gd name="connsiteX1078" fmla="*/ 380896 w 1618512"/>
                  <a:gd name="connsiteY1078" fmla="*/ 540273 h 1326524"/>
                  <a:gd name="connsiteX1079" fmla="*/ 389871 w 1618512"/>
                  <a:gd name="connsiteY1079" fmla="*/ 538015 h 1326524"/>
                  <a:gd name="connsiteX1080" fmla="*/ 998932 w 1618512"/>
                  <a:gd name="connsiteY1080" fmla="*/ 535257 h 1326524"/>
                  <a:gd name="connsiteX1081" fmla="*/ 1014219 w 1618512"/>
                  <a:gd name="connsiteY1081" fmla="*/ 547722 h 1326524"/>
                  <a:gd name="connsiteX1082" fmla="*/ 997177 w 1618512"/>
                  <a:gd name="connsiteY1082" fmla="*/ 557655 h 1326524"/>
                  <a:gd name="connsiteX1083" fmla="*/ 981890 w 1618512"/>
                  <a:gd name="connsiteY1083" fmla="*/ 545190 h 1326524"/>
                  <a:gd name="connsiteX1084" fmla="*/ 998932 w 1618512"/>
                  <a:gd name="connsiteY1084" fmla="*/ 535257 h 1326524"/>
                  <a:gd name="connsiteX1085" fmla="*/ 482170 w 1618512"/>
                  <a:gd name="connsiteY1085" fmla="*/ 529011 h 1326524"/>
                  <a:gd name="connsiteX1086" fmla="*/ 493788 w 1618512"/>
                  <a:gd name="connsiteY1086" fmla="*/ 531711 h 1326524"/>
                  <a:gd name="connsiteX1087" fmla="*/ 502494 w 1618512"/>
                  <a:gd name="connsiteY1087" fmla="*/ 549411 h 1326524"/>
                  <a:gd name="connsiteX1088" fmla="*/ 482864 w 1618512"/>
                  <a:gd name="connsiteY1088" fmla="*/ 551342 h 1326524"/>
                  <a:gd name="connsiteX1089" fmla="*/ 474158 w 1618512"/>
                  <a:gd name="connsiteY1089" fmla="*/ 533644 h 1326524"/>
                  <a:gd name="connsiteX1090" fmla="*/ 482170 w 1618512"/>
                  <a:gd name="connsiteY1090" fmla="*/ 529011 h 1326524"/>
                  <a:gd name="connsiteX1091" fmla="*/ 549360 w 1618512"/>
                  <a:gd name="connsiteY1091" fmla="*/ 528920 h 1326524"/>
                  <a:gd name="connsiteX1092" fmla="*/ 560533 w 1618512"/>
                  <a:gd name="connsiteY1092" fmla="*/ 533095 h 1326524"/>
                  <a:gd name="connsiteX1093" fmla="*/ 564071 w 1618512"/>
                  <a:gd name="connsiteY1093" fmla="*/ 540224 h 1326524"/>
                  <a:gd name="connsiteX1094" fmla="*/ 570365 w 1618512"/>
                  <a:gd name="connsiteY1094" fmla="*/ 544689 h 1326524"/>
                  <a:gd name="connsiteX1095" fmla="*/ 572750 w 1618512"/>
                  <a:gd name="connsiteY1095" fmla="*/ 556375 h 1326524"/>
                  <a:gd name="connsiteX1096" fmla="*/ 560285 w 1618512"/>
                  <a:gd name="connsiteY1096" fmla="*/ 571662 h 1326524"/>
                  <a:gd name="connsiteX1097" fmla="*/ 550352 w 1618512"/>
                  <a:gd name="connsiteY1097" fmla="*/ 554621 h 1326524"/>
                  <a:gd name="connsiteX1098" fmla="*/ 551916 w 1618512"/>
                  <a:gd name="connsiteY1098" fmla="*/ 550437 h 1326524"/>
                  <a:gd name="connsiteX1099" fmla="*/ 547606 w 1618512"/>
                  <a:gd name="connsiteY1099" fmla="*/ 551317 h 1326524"/>
                  <a:gd name="connsiteX1100" fmla="*/ 532318 w 1618512"/>
                  <a:gd name="connsiteY1100" fmla="*/ 538853 h 1326524"/>
                  <a:gd name="connsiteX1101" fmla="*/ 549360 w 1618512"/>
                  <a:gd name="connsiteY1101" fmla="*/ 528920 h 1326524"/>
                  <a:gd name="connsiteX1102" fmla="*/ 624556 w 1618512"/>
                  <a:gd name="connsiteY1102" fmla="*/ 526570 h 1326524"/>
                  <a:gd name="connsiteX1103" fmla="*/ 639843 w 1618512"/>
                  <a:gd name="connsiteY1103" fmla="*/ 539034 h 1326524"/>
                  <a:gd name="connsiteX1104" fmla="*/ 622802 w 1618512"/>
                  <a:gd name="connsiteY1104" fmla="*/ 548967 h 1326524"/>
                  <a:gd name="connsiteX1105" fmla="*/ 607514 w 1618512"/>
                  <a:gd name="connsiteY1105" fmla="*/ 536502 h 1326524"/>
                  <a:gd name="connsiteX1106" fmla="*/ 624556 w 1618512"/>
                  <a:gd name="connsiteY1106" fmla="*/ 526570 h 1326524"/>
                  <a:gd name="connsiteX1107" fmla="*/ 141723 w 1618512"/>
                  <a:gd name="connsiteY1107" fmla="*/ 522506 h 1326524"/>
                  <a:gd name="connsiteX1108" fmla="*/ 152157 w 1618512"/>
                  <a:gd name="connsiteY1108" fmla="*/ 528286 h 1326524"/>
                  <a:gd name="connsiteX1109" fmla="*/ 155679 w 1618512"/>
                  <a:gd name="connsiteY1109" fmla="*/ 547695 h 1326524"/>
                  <a:gd name="connsiteX1110" fmla="*/ 136271 w 1618512"/>
                  <a:gd name="connsiteY1110" fmla="*/ 544173 h 1326524"/>
                  <a:gd name="connsiteX1111" fmla="*/ 132749 w 1618512"/>
                  <a:gd name="connsiteY1111" fmla="*/ 524764 h 1326524"/>
                  <a:gd name="connsiteX1112" fmla="*/ 141723 w 1618512"/>
                  <a:gd name="connsiteY1112" fmla="*/ 522506 h 1326524"/>
                  <a:gd name="connsiteX1113" fmla="*/ 62765 w 1618512"/>
                  <a:gd name="connsiteY1113" fmla="*/ 522415 h 1326524"/>
                  <a:gd name="connsiteX1114" fmla="*/ 72698 w 1618512"/>
                  <a:gd name="connsiteY1114" fmla="*/ 539457 h 1326524"/>
                  <a:gd name="connsiteX1115" fmla="*/ 60232 w 1618512"/>
                  <a:gd name="connsiteY1115" fmla="*/ 554744 h 1326524"/>
                  <a:gd name="connsiteX1116" fmla="*/ 50300 w 1618512"/>
                  <a:gd name="connsiteY1116" fmla="*/ 537702 h 1326524"/>
                  <a:gd name="connsiteX1117" fmla="*/ 62765 w 1618512"/>
                  <a:gd name="connsiteY1117" fmla="*/ 522415 h 1326524"/>
                  <a:gd name="connsiteX1118" fmla="*/ 301214 w 1618512"/>
                  <a:gd name="connsiteY1118" fmla="*/ 513410 h 1326524"/>
                  <a:gd name="connsiteX1119" fmla="*/ 312388 w 1618512"/>
                  <a:gd name="connsiteY1119" fmla="*/ 517585 h 1326524"/>
                  <a:gd name="connsiteX1120" fmla="*/ 315927 w 1618512"/>
                  <a:gd name="connsiteY1120" fmla="*/ 524716 h 1326524"/>
                  <a:gd name="connsiteX1121" fmla="*/ 322218 w 1618512"/>
                  <a:gd name="connsiteY1121" fmla="*/ 529179 h 1326524"/>
                  <a:gd name="connsiteX1122" fmla="*/ 324602 w 1618512"/>
                  <a:gd name="connsiteY1122" fmla="*/ 540866 h 1326524"/>
                  <a:gd name="connsiteX1123" fmla="*/ 324410 w 1618512"/>
                  <a:gd name="connsiteY1123" fmla="*/ 541382 h 1326524"/>
                  <a:gd name="connsiteX1124" fmla="*/ 325577 w 1618512"/>
                  <a:gd name="connsiteY1124" fmla="*/ 543736 h 1326524"/>
                  <a:gd name="connsiteX1125" fmla="*/ 321253 w 1618512"/>
                  <a:gd name="connsiteY1125" fmla="*/ 549832 h 1326524"/>
                  <a:gd name="connsiteX1126" fmla="*/ 320428 w 1618512"/>
                  <a:gd name="connsiteY1126" fmla="*/ 552040 h 1326524"/>
                  <a:gd name="connsiteX1127" fmla="*/ 312138 w 1618512"/>
                  <a:gd name="connsiteY1127" fmla="*/ 556153 h 1326524"/>
                  <a:gd name="connsiteX1128" fmla="*/ 308612 w 1618512"/>
                  <a:gd name="connsiteY1128" fmla="*/ 553652 h 1326524"/>
                  <a:gd name="connsiteX1129" fmla="*/ 308536 w 1618512"/>
                  <a:gd name="connsiteY1129" fmla="*/ 553667 h 1326524"/>
                  <a:gd name="connsiteX1130" fmla="*/ 293248 w 1618512"/>
                  <a:gd name="connsiteY1130" fmla="*/ 541203 h 1326524"/>
                  <a:gd name="connsiteX1131" fmla="*/ 297576 w 1618512"/>
                  <a:gd name="connsiteY1131" fmla="*/ 535103 h 1326524"/>
                  <a:gd name="connsiteX1132" fmla="*/ 288287 w 1618512"/>
                  <a:gd name="connsiteY1132" fmla="*/ 531631 h 1326524"/>
                  <a:gd name="connsiteX1133" fmla="*/ 284173 w 1618512"/>
                  <a:gd name="connsiteY1133" fmla="*/ 523343 h 1326524"/>
                  <a:gd name="connsiteX1134" fmla="*/ 301214 w 1618512"/>
                  <a:gd name="connsiteY1134" fmla="*/ 513410 h 1326524"/>
                  <a:gd name="connsiteX1135" fmla="*/ 348212 w 1618512"/>
                  <a:gd name="connsiteY1135" fmla="*/ 508240 h 1326524"/>
                  <a:gd name="connsiteX1136" fmla="*/ 363499 w 1618512"/>
                  <a:gd name="connsiteY1136" fmla="*/ 520704 h 1326524"/>
                  <a:gd name="connsiteX1137" fmla="*/ 346459 w 1618512"/>
                  <a:gd name="connsiteY1137" fmla="*/ 530637 h 1326524"/>
                  <a:gd name="connsiteX1138" fmla="*/ 331170 w 1618512"/>
                  <a:gd name="connsiteY1138" fmla="*/ 518172 h 1326524"/>
                  <a:gd name="connsiteX1139" fmla="*/ 348212 w 1618512"/>
                  <a:gd name="connsiteY1139" fmla="*/ 508240 h 1326524"/>
                  <a:gd name="connsiteX1140" fmla="*/ 1463264 w 1618512"/>
                  <a:gd name="connsiteY1140" fmla="*/ 507059 h 1326524"/>
                  <a:gd name="connsiteX1141" fmla="*/ 1478551 w 1618512"/>
                  <a:gd name="connsiteY1141" fmla="*/ 519524 h 1326524"/>
                  <a:gd name="connsiteX1142" fmla="*/ 1461511 w 1618512"/>
                  <a:gd name="connsiteY1142" fmla="*/ 529457 h 1326524"/>
                  <a:gd name="connsiteX1143" fmla="*/ 1446222 w 1618512"/>
                  <a:gd name="connsiteY1143" fmla="*/ 516992 h 1326524"/>
                  <a:gd name="connsiteX1144" fmla="*/ 1463264 w 1618512"/>
                  <a:gd name="connsiteY1144" fmla="*/ 507059 h 1326524"/>
                  <a:gd name="connsiteX1145" fmla="*/ 423408 w 1618512"/>
                  <a:gd name="connsiteY1145" fmla="*/ 505889 h 1326524"/>
                  <a:gd name="connsiteX1146" fmla="*/ 438695 w 1618512"/>
                  <a:gd name="connsiteY1146" fmla="*/ 518354 h 1326524"/>
                  <a:gd name="connsiteX1147" fmla="*/ 421655 w 1618512"/>
                  <a:gd name="connsiteY1147" fmla="*/ 528287 h 1326524"/>
                  <a:gd name="connsiteX1148" fmla="*/ 406366 w 1618512"/>
                  <a:gd name="connsiteY1148" fmla="*/ 515822 h 1326524"/>
                  <a:gd name="connsiteX1149" fmla="*/ 423408 w 1618512"/>
                  <a:gd name="connsiteY1149" fmla="*/ 505889 h 1326524"/>
                  <a:gd name="connsiteX1150" fmla="*/ 1510262 w 1618512"/>
                  <a:gd name="connsiteY1150" fmla="*/ 501890 h 1326524"/>
                  <a:gd name="connsiteX1151" fmla="*/ 1525549 w 1618512"/>
                  <a:gd name="connsiteY1151" fmla="*/ 514354 h 1326524"/>
                  <a:gd name="connsiteX1152" fmla="*/ 1508508 w 1618512"/>
                  <a:gd name="connsiteY1152" fmla="*/ 524287 h 1326524"/>
                  <a:gd name="connsiteX1153" fmla="*/ 1493220 w 1618512"/>
                  <a:gd name="connsiteY1153" fmla="*/ 511823 h 1326524"/>
                  <a:gd name="connsiteX1154" fmla="*/ 1510262 w 1618512"/>
                  <a:gd name="connsiteY1154" fmla="*/ 501890 h 1326524"/>
                  <a:gd name="connsiteX1155" fmla="*/ 1585458 w 1618512"/>
                  <a:gd name="connsiteY1155" fmla="*/ 499540 h 1326524"/>
                  <a:gd name="connsiteX1156" fmla="*/ 1600745 w 1618512"/>
                  <a:gd name="connsiteY1156" fmla="*/ 512004 h 1326524"/>
                  <a:gd name="connsiteX1157" fmla="*/ 1583704 w 1618512"/>
                  <a:gd name="connsiteY1157" fmla="*/ 521937 h 1326524"/>
                  <a:gd name="connsiteX1158" fmla="*/ 1568416 w 1618512"/>
                  <a:gd name="connsiteY1158" fmla="*/ 509472 h 1326524"/>
                  <a:gd name="connsiteX1159" fmla="*/ 1585458 w 1618512"/>
                  <a:gd name="connsiteY1159" fmla="*/ 499540 h 1326524"/>
                  <a:gd name="connsiteX1160" fmla="*/ 1079165 w 1618512"/>
                  <a:gd name="connsiteY1160" fmla="*/ 474874 h 1326524"/>
                  <a:gd name="connsiteX1161" fmla="*/ 1094453 w 1618512"/>
                  <a:gd name="connsiteY1161" fmla="*/ 487338 h 1326524"/>
                  <a:gd name="connsiteX1162" fmla="*/ 1077411 w 1618512"/>
                  <a:gd name="connsiteY1162" fmla="*/ 497271 h 1326524"/>
                  <a:gd name="connsiteX1163" fmla="*/ 1062124 w 1618512"/>
                  <a:gd name="connsiteY1163" fmla="*/ 484806 h 1326524"/>
                  <a:gd name="connsiteX1164" fmla="*/ 1079165 w 1618512"/>
                  <a:gd name="connsiteY1164" fmla="*/ 474874 h 1326524"/>
                  <a:gd name="connsiteX1165" fmla="*/ 760070 w 1618512"/>
                  <a:gd name="connsiteY1165" fmla="*/ 473556 h 1326524"/>
                  <a:gd name="connsiteX1166" fmla="*/ 771688 w 1618512"/>
                  <a:gd name="connsiteY1166" fmla="*/ 476257 h 1326524"/>
                  <a:gd name="connsiteX1167" fmla="*/ 780394 w 1618512"/>
                  <a:gd name="connsiteY1167" fmla="*/ 493957 h 1326524"/>
                  <a:gd name="connsiteX1168" fmla="*/ 760764 w 1618512"/>
                  <a:gd name="connsiteY1168" fmla="*/ 495888 h 1326524"/>
                  <a:gd name="connsiteX1169" fmla="*/ 752058 w 1618512"/>
                  <a:gd name="connsiteY1169" fmla="*/ 478188 h 1326524"/>
                  <a:gd name="connsiteX1170" fmla="*/ 760070 w 1618512"/>
                  <a:gd name="connsiteY1170" fmla="*/ 473556 h 1326524"/>
                  <a:gd name="connsiteX1171" fmla="*/ 911588 w 1618512"/>
                  <a:gd name="connsiteY1171" fmla="*/ 468588 h 1326524"/>
                  <a:gd name="connsiteX1172" fmla="*/ 920563 w 1618512"/>
                  <a:gd name="connsiteY1172" fmla="*/ 470847 h 1326524"/>
                  <a:gd name="connsiteX1173" fmla="*/ 917041 w 1618512"/>
                  <a:gd name="connsiteY1173" fmla="*/ 490255 h 1326524"/>
                  <a:gd name="connsiteX1174" fmla="*/ 897633 w 1618512"/>
                  <a:gd name="connsiteY1174" fmla="*/ 493778 h 1326524"/>
                  <a:gd name="connsiteX1175" fmla="*/ 901155 w 1618512"/>
                  <a:gd name="connsiteY1175" fmla="*/ 474369 h 1326524"/>
                  <a:gd name="connsiteX1176" fmla="*/ 911588 w 1618512"/>
                  <a:gd name="connsiteY1176" fmla="*/ 468588 h 1326524"/>
                  <a:gd name="connsiteX1177" fmla="*/ 288444 w 1618512"/>
                  <a:gd name="connsiteY1177" fmla="*/ 454298 h 1326524"/>
                  <a:gd name="connsiteX1178" fmla="*/ 298376 w 1618512"/>
                  <a:gd name="connsiteY1178" fmla="*/ 471340 h 1326524"/>
                  <a:gd name="connsiteX1179" fmla="*/ 285912 w 1618512"/>
                  <a:gd name="connsiteY1179" fmla="*/ 486627 h 1326524"/>
                  <a:gd name="connsiteX1180" fmla="*/ 275980 w 1618512"/>
                  <a:gd name="connsiteY1180" fmla="*/ 469586 h 1326524"/>
                  <a:gd name="connsiteX1181" fmla="*/ 288444 w 1618512"/>
                  <a:gd name="connsiteY1181" fmla="*/ 454298 h 1326524"/>
                  <a:gd name="connsiteX1182" fmla="*/ 111735 w 1618512"/>
                  <a:gd name="connsiteY1182" fmla="*/ 450539 h 1326524"/>
                  <a:gd name="connsiteX1183" fmla="*/ 121667 w 1618512"/>
                  <a:gd name="connsiteY1183" fmla="*/ 467581 h 1326524"/>
                  <a:gd name="connsiteX1184" fmla="*/ 109203 w 1618512"/>
                  <a:gd name="connsiteY1184" fmla="*/ 482868 h 1326524"/>
                  <a:gd name="connsiteX1185" fmla="*/ 99270 w 1618512"/>
                  <a:gd name="connsiteY1185" fmla="*/ 465826 h 1326524"/>
                  <a:gd name="connsiteX1186" fmla="*/ 111735 w 1618512"/>
                  <a:gd name="connsiteY1186" fmla="*/ 450539 h 1326524"/>
                  <a:gd name="connsiteX1187" fmla="*/ 1450494 w 1618512"/>
                  <a:gd name="connsiteY1187" fmla="*/ 447949 h 1326524"/>
                  <a:gd name="connsiteX1188" fmla="*/ 1460427 w 1618512"/>
                  <a:gd name="connsiteY1188" fmla="*/ 464990 h 1326524"/>
                  <a:gd name="connsiteX1189" fmla="*/ 1447962 w 1618512"/>
                  <a:gd name="connsiteY1189" fmla="*/ 480278 h 1326524"/>
                  <a:gd name="connsiteX1190" fmla="*/ 1438029 w 1618512"/>
                  <a:gd name="connsiteY1190" fmla="*/ 463236 h 1326524"/>
                  <a:gd name="connsiteX1191" fmla="*/ 1450494 w 1618512"/>
                  <a:gd name="connsiteY1191" fmla="*/ 447949 h 1326524"/>
                  <a:gd name="connsiteX1192" fmla="*/ 1273785 w 1618512"/>
                  <a:gd name="connsiteY1192" fmla="*/ 444189 h 1326524"/>
                  <a:gd name="connsiteX1193" fmla="*/ 1283718 w 1618512"/>
                  <a:gd name="connsiteY1193" fmla="*/ 461231 h 1326524"/>
                  <a:gd name="connsiteX1194" fmla="*/ 1271253 w 1618512"/>
                  <a:gd name="connsiteY1194" fmla="*/ 476518 h 1326524"/>
                  <a:gd name="connsiteX1195" fmla="*/ 1261320 w 1618512"/>
                  <a:gd name="connsiteY1195" fmla="*/ 459477 h 1326524"/>
                  <a:gd name="connsiteX1196" fmla="*/ 1273785 w 1618512"/>
                  <a:gd name="connsiteY1196" fmla="*/ 444189 h 1326524"/>
                  <a:gd name="connsiteX1197" fmla="*/ 531605 w 1618512"/>
                  <a:gd name="connsiteY1197" fmla="*/ 443607 h 1326524"/>
                  <a:gd name="connsiteX1198" fmla="*/ 533537 w 1618512"/>
                  <a:gd name="connsiteY1198" fmla="*/ 463237 h 1326524"/>
                  <a:gd name="connsiteX1199" fmla="*/ 515837 w 1618512"/>
                  <a:gd name="connsiteY1199" fmla="*/ 471944 h 1326524"/>
                  <a:gd name="connsiteX1200" fmla="*/ 513906 w 1618512"/>
                  <a:gd name="connsiteY1200" fmla="*/ 452313 h 1326524"/>
                  <a:gd name="connsiteX1201" fmla="*/ 531605 w 1618512"/>
                  <a:gd name="connsiteY1201" fmla="*/ 443607 h 1326524"/>
                  <a:gd name="connsiteX1202" fmla="*/ 837049 w 1618512"/>
                  <a:gd name="connsiteY1202" fmla="*/ 441612 h 1326524"/>
                  <a:gd name="connsiteX1203" fmla="*/ 846982 w 1618512"/>
                  <a:gd name="connsiteY1203" fmla="*/ 458653 h 1326524"/>
                  <a:gd name="connsiteX1204" fmla="*/ 834517 w 1618512"/>
                  <a:gd name="connsiteY1204" fmla="*/ 473941 h 1326524"/>
                  <a:gd name="connsiteX1205" fmla="*/ 824584 w 1618512"/>
                  <a:gd name="connsiteY1205" fmla="*/ 456900 h 1326524"/>
                  <a:gd name="connsiteX1206" fmla="*/ 837049 w 1618512"/>
                  <a:gd name="connsiteY1206" fmla="*/ 441612 h 1326524"/>
                  <a:gd name="connsiteX1207" fmla="*/ 664102 w 1618512"/>
                  <a:gd name="connsiteY1207" fmla="*/ 440293 h 1326524"/>
                  <a:gd name="connsiteX1208" fmla="*/ 674536 w 1618512"/>
                  <a:gd name="connsiteY1208" fmla="*/ 446073 h 1326524"/>
                  <a:gd name="connsiteX1209" fmla="*/ 678057 w 1618512"/>
                  <a:gd name="connsiteY1209" fmla="*/ 465481 h 1326524"/>
                  <a:gd name="connsiteX1210" fmla="*/ 658649 w 1618512"/>
                  <a:gd name="connsiteY1210" fmla="*/ 461959 h 1326524"/>
                  <a:gd name="connsiteX1211" fmla="*/ 655127 w 1618512"/>
                  <a:gd name="connsiteY1211" fmla="*/ 442551 h 1326524"/>
                  <a:gd name="connsiteX1212" fmla="*/ 664102 w 1618512"/>
                  <a:gd name="connsiteY1212" fmla="*/ 440293 h 1326524"/>
                  <a:gd name="connsiteX1213" fmla="*/ 585144 w 1618512"/>
                  <a:gd name="connsiteY1213" fmla="*/ 440202 h 1326524"/>
                  <a:gd name="connsiteX1214" fmla="*/ 595077 w 1618512"/>
                  <a:gd name="connsiteY1214" fmla="*/ 457243 h 1326524"/>
                  <a:gd name="connsiteX1215" fmla="*/ 582612 w 1618512"/>
                  <a:gd name="connsiteY1215" fmla="*/ 472531 h 1326524"/>
                  <a:gd name="connsiteX1216" fmla="*/ 572679 w 1618512"/>
                  <a:gd name="connsiteY1216" fmla="*/ 455489 h 1326524"/>
                  <a:gd name="connsiteX1217" fmla="*/ 585144 w 1618512"/>
                  <a:gd name="connsiteY1217" fmla="*/ 440202 h 1326524"/>
                  <a:gd name="connsiteX1218" fmla="*/ 240965 w 1618512"/>
                  <a:gd name="connsiteY1218" fmla="*/ 436774 h 1326524"/>
                  <a:gd name="connsiteX1219" fmla="*/ 256252 w 1618512"/>
                  <a:gd name="connsiteY1219" fmla="*/ 449239 h 1326524"/>
                  <a:gd name="connsiteX1220" fmla="*/ 239211 w 1618512"/>
                  <a:gd name="connsiteY1220" fmla="*/ 459171 h 1326524"/>
                  <a:gd name="connsiteX1221" fmla="*/ 223923 w 1618512"/>
                  <a:gd name="connsiteY1221" fmla="*/ 446707 h 1326524"/>
                  <a:gd name="connsiteX1222" fmla="*/ 240965 w 1618512"/>
                  <a:gd name="connsiteY1222" fmla="*/ 436774 h 1326524"/>
                  <a:gd name="connsiteX1223" fmla="*/ 1558745 w 1618512"/>
                  <a:gd name="connsiteY1223" fmla="*/ 432223 h 1326524"/>
                  <a:gd name="connsiteX1224" fmla="*/ 1568678 w 1618512"/>
                  <a:gd name="connsiteY1224" fmla="*/ 449264 h 1326524"/>
                  <a:gd name="connsiteX1225" fmla="*/ 1556213 w 1618512"/>
                  <a:gd name="connsiteY1225" fmla="*/ 464552 h 1326524"/>
                  <a:gd name="connsiteX1226" fmla="*/ 1546281 w 1618512"/>
                  <a:gd name="connsiteY1226" fmla="*/ 447510 h 1326524"/>
                  <a:gd name="connsiteX1227" fmla="*/ 1558745 w 1618512"/>
                  <a:gd name="connsiteY1227" fmla="*/ 432223 h 1326524"/>
                  <a:gd name="connsiteX1228" fmla="*/ 73388 w 1618512"/>
                  <a:gd name="connsiteY1228" fmla="*/ 430489 h 1326524"/>
                  <a:gd name="connsiteX1229" fmla="*/ 82363 w 1618512"/>
                  <a:gd name="connsiteY1229" fmla="*/ 432747 h 1326524"/>
                  <a:gd name="connsiteX1230" fmla="*/ 78841 w 1618512"/>
                  <a:gd name="connsiteY1230" fmla="*/ 452156 h 1326524"/>
                  <a:gd name="connsiteX1231" fmla="*/ 59433 w 1618512"/>
                  <a:gd name="connsiteY1231" fmla="*/ 455677 h 1326524"/>
                  <a:gd name="connsiteX1232" fmla="*/ 61889 w 1618512"/>
                  <a:gd name="connsiteY1232" fmla="*/ 442143 h 1326524"/>
                  <a:gd name="connsiteX1233" fmla="*/ 64925 w 1618512"/>
                  <a:gd name="connsiteY1233" fmla="*/ 435178 h 1326524"/>
                  <a:gd name="connsiteX1234" fmla="*/ 1072636 w 1618512"/>
                  <a:gd name="connsiteY1234" fmla="*/ 423510 h 1326524"/>
                  <a:gd name="connsiteX1235" fmla="*/ 1082568 w 1618512"/>
                  <a:gd name="connsiteY1235" fmla="*/ 440551 h 1326524"/>
                  <a:gd name="connsiteX1236" fmla="*/ 1070104 w 1618512"/>
                  <a:gd name="connsiteY1236" fmla="*/ 455839 h 1326524"/>
                  <a:gd name="connsiteX1237" fmla="*/ 1060172 w 1618512"/>
                  <a:gd name="connsiteY1237" fmla="*/ 438797 h 1326524"/>
                  <a:gd name="connsiteX1238" fmla="*/ 1072636 w 1618512"/>
                  <a:gd name="connsiteY1238" fmla="*/ 423510 h 1326524"/>
                  <a:gd name="connsiteX1239" fmla="*/ 383995 w 1618512"/>
                  <a:gd name="connsiteY1239" fmla="*/ 419523 h 1326524"/>
                  <a:gd name="connsiteX1240" fmla="*/ 393927 w 1618512"/>
                  <a:gd name="connsiteY1240" fmla="*/ 436564 h 1326524"/>
                  <a:gd name="connsiteX1241" fmla="*/ 381463 w 1618512"/>
                  <a:gd name="connsiteY1241" fmla="*/ 451852 h 1326524"/>
                  <a:gd name="connsiteX1242" fmla="*/ 371531 w 1618512"/>
                  <a:gd name="connsiteY1242" fmla="*/ 434810 h 1326524"/>
                  <a:gd name="connsiteX1243" fmla="*/ 383995 w 1618512"/>
                  <a:gd name="connsiteY1243" fmla="*/ 419523 h 1326524"/>
                  <a:gd name="connsiteX1244" fmla="*/ 698261 w 1618512"/>
                  <a:gd name="connsiteY1244" fmla="*/ 414820 h 1326524"/>
                  <a:gd name="connsiteX1245" fmla="*/ 708194 w 1618512"/>
                  <a:gd name="connsiteY1245" fmla="*/ 431862 h 1326524"/>
                  <a:gd name="connsiteX1246" fmla="*/ 695729 w 1618512"/>
                  <a:gd name="connsiteY1246" fmla="*/ 447149 h 1326524"/>
                  <a:gd name="connsiteX1247" fmla="*/ 685796 w 1618512"/>
                  <a:gd name="connsiteY1247" fmla="*/ 430108 h 1326524"/>
                  <a:gd name="connsiteX1248" fmla="*/ 698261 w 1618512"/>
                  <a:gd name="connsiteY1248" fmla="*/ 414820 h 1326524"/>
                  <a:gd name="connsiteX1249" fmla="*/ 497113 w 1618512"/>
                  <a:gd name="connsiteY1249" fmla="*/ 394142 h 1326524"/>
                  <a:gd name="connsiteX1250" fmla="*/ 507045 w 1618512"/>
                  <a:gd name="connsiteY1250" fmla="*/ 411184 h 1326524"/>
                  <a:gd name="connsiteX1251" fmla="*/ 494581 w 1618512"/>
                  <a:gd name="connsiteY1251" fmla="*/ 426471 h 1326524"/>
                  <a:gd name="connsiteX1252" fmla="*/ 484649 w 1618512"/>
                  <a:gd name="connsiteY1252" fmla="*/ 409430 h 1326524"/>
                  <a:gd name="connsiteX1253" fmla="*/ 497113 w 1618512"/>
                  <a:gd name="connsiteY1253" fmla="*/ 394142 h 1326524"/>
                  <a:gd name="connsiteX1254" fmla="*/ 968017 w 1618512"/>
                  <a:gd name="connsiteY1254" fmla="*/ 392091 h 1326524"/>
                  <a:gd name="connsiteX1255" fmla="*/ 977950 w 1618512"/>
                  <a:gd name="connsiteY1255" fmla="*/ 409132 h 1326524"/>
                  <a:gd name="connsiteX1256" fmla="*/ 965485 w 1618512"/>
                  <a:gd name="connsiteY1256" fmla="*/ 424420 h 1326524"/>
                  <a:gd name="connsiteX1257" fmla="*/ 955553 w 1618512"/>
                  <a:gd name="connsiteY1257" fmla="*/ 407378 h 1326524"/>
                  <a:gd name="connsiteX1258" fmla="*/ 968017 w 1618512"/>
                  <a:gd name="connsiteY1258" fmla="*/ 392091 h 1326524"/>
                  <a:gd name="connsiteX1259" fmla="*/ 847427 w 1618512"/>
                  <a:gd name="connsiteY1259" fmla="*/ 365122 h 1326524"/>
                  <a:gd name="connsiteX1260" fmla="*/ 849359 w 1618512"/>
                  <a:gd name="connsiteY1260" fmla="*/ 384752 h 1326524"/>
                  <a:gd name="connsiteX1261" fmla="*/ 831659 w 1618512"/>
                  <a:gd name="connsiteY1261" fmla="*/ 393458 h 1326524"/>
                  <a:gd name="connsiteX1262" fmla="*/ 829728 w 1618512"/>
                  <a:gd name="connsiteY1262" fmla="*/ 373829 h 1326524"/>
                  <a:gd name="connsiteX1263" fmla="*/ 847427 w 1618512"/>
                  <a:gd name="connsiteY1263" fmla="*/ 365122 h 1326524"/>
                  <a:gd name="connsiteX1264" fmla="*/ 289935 w 1618512"/>
                  <a:gd name="connsiteY1264" fmla="*/ 364899 h 1326524"/>
                  <a:gd name="connsiteX1265" fmla="*/ 305223 w 1618512"/>
                  <a:gd name="connsiteY1265" fmla="*/ 377364 h 1326524"/>
                  <a:gd name="connsiteX1266" fmla="*/ 288181 w 1618512"/>
                  <a:gd name="connsiteY1266" fmla="*/ 387296 h 1326524"/>
                  <a:gd name="connsiteX1267" fmla="*/ 272894 w 1618512"/>
                  <a:gd name="connsiteY1267" fmla="*/ 374832 h 1326524"/>
                  <a:gd name="connsiteX1268" fmla="*/ 289935 w 1618512"/>
                  <a:gd name="connsiteY1268" fmla="*/ 364899 h 1326524"/>
                  <a:gd name="connsiteX1269" fmla="*/ 979923 w 1618512"/>
                  <a:gd name="connsiteY1269" fmla="*/ 361807 h 1326524"/>
                  <a:gd name="connsiteX1270" fmla="*/ 990357 w 1618512"/>
                  <a:gd name="connsiteY1270" fmla="*/ 367587 h 1326524"/>
                  <a:gd name="connsiteX1271" fmla="*/ 993879 w 1618512"/>
                  <a:gd name="connsiteY1271" fmla="*/ 386995 h 1326524"/>
                  <a:gd name="connsiteX1272" fmla="*/ 974471 w 1618512"/>
                  <a:gd name="connsiteY1272" fmla="*/ 383473 h 1326524"/>
                  <a:gd name="connsiteX1273" fmla="*/ 970949 w 1618512"/>
                  <a:gd name="connsiteY1273" fmla="*/ 364065 h 1326524"/>
                  <a:gd name="connsiteX1274" fmla="*/ 979923 w 1618512"/>
                  <a:gd name="connsiteY1274" fmla="*/ 361807 h 1326524"/>
                  <a:gd name="connsiteX1275" fmla="*/ 122357 w 1618512"/>
                  <a:gd name="connsiteY1275" fmla="*/ 358614 h 1326524"/>
                  <a:gd name="connsiteX1276" fmla="*/ 131331 w 1618512"/>
                  <a:gd name="connsiteY1276" fmla="*/ 360872 h 1326524"/>
                  <a:gd name="connsiteX1277" fmla="*/ 127810 w 1618512"/>
                  <a:gd name="connsiteY1277" fmla="*/ 380281 h 1326524"/>
                  <a:gd name="connsiteX1278" fmla="*/ 108402 w 1618512"/>
                  <a:gd name="connsiteY1278" fmla="*/ 383802 h 1326524"/>
                  <a:gd name="connsiteX1279" fmla="*/ 111236 w 1618512"/>
                  <a:gd name="connsiteY1279" fmla="*/ 368185 h 1326524"/>
                  <a:gd name="connsiteX1280" fmla="*/ 115267 w 1618512"/>
                  <a:gd name="connsiteY1280" fmla="*/ 362542 h 1326524"/>
                  <a:gd name="connsiteX1281" fmla="*/ 1451986 w 1618512"/>
                  <a:gd name="connsiteY1281" fmla="*/ 358548 h 1326524"/>
                  <a:gd name="connsiteX1282" fmla="*/ 1467273 w 1618512"/>
                  <a:gd name="connsiteY1282" fmla="*/ 371013 h 1326524"/>
                  <a:gd name="connsiteX1283" fmla="*/ 1450231 w 1618512"/>
                  <a:gd name="connsiteY1283" fmla="*/ 380946 h 1326524"/>
                  <a:gd name="connsiteX1284" fmla="*/ 1434944 w 1618512"/>
                  <a:gd name="connsiteY1284" fmla="*/ 368481 h 1326524"/>
                  <a:gd name="connsiteX1285" fmla="*/ 1451986 w 1618512"/>
                  <a:gd name="connsiteY1285" fmla="*/ 358548 h 1326524"/>
                  <a:gd name="connsiteX1286" fmla="*/ 1132889 w 1618512"/>
                  <a:gd name="connsiteY1286" fmla="*/ 357230 h 1326524"/>
                  <a:gd name="connsiteX1287" fmla="*/ 1144507 w 1618512"/>
                  <a:gd name="connsiteY1287" fmla="*/ 359930 h 1326524"/>
                  <a:gd name="connsiteX1288" fmla="*/ 1149404 w 1618512"/>
                  <a:gd name="connsiteY1288" fmla="*/ 364847 h 1326524"/>
                  <a:gd name="connsiteX1289" fmla="*/ 1152871 w 1618512"/>
                  <a:gd name="connsiteY1289" fmla="*/ 363126 h 1326524"/>
                  <a:gd name="connsiteX1290" fmla="*/ 1162804 w 1618512"/>
                  <a:gd name="connsiteY1290" fmla="*/ 380168 h 1326524"/>
                  <a:gd name="connsiteX1291" fmla="*/ 1150339 w 1618512"/>
                  <a:gd name="connsiteY1291" fmla="*/ 395455 h 1326524"/>
                  <a:gd name="connsiteX1292" fmla="*/ 1142791 w 1618512"/>
                  <a:gd name="connsiteY1292" fmla="*/ 390100 h 1326524"/>
                  <a:gd name="connsiteX1293" fmla="*/ 1140992 w 1618512"/>
                  <a:gd name="connsiteY1293" fmla="*/ 381284 h 1326524"/>
                  <a:gd name="connsiteX1294" fmla="*/ 1133583 w 1618512"/>
                  <a:gd name="connsiteY1294" fmla="*/ 379561 h 1326524"/>
                  <a:gd name="connsiteX1295" fmla="*/ 1124877 w 1618512"/>
                  <a:gd name="connsiteY1295" fmla="*/ 361863 h 1326524"/>
                  <a:gd name="connsiteX1296" fmla="*/ 1132889 w 1618512"/>
                  <a:gd name="connsiteY1296" fmla="*/ 357230 h 1326524"/>
                  <a:gd name="connsiteX1297" fmla="*/ 1200080 w 1618512"/>
                  <a:gd name="connsiteY1297" fmla="*/ 357139 h 1326524"/>
                  <a:gd name="connsiteX1298" fmla="*/ 1215367 w 1618512"/>
                  <a:gd name="connsiteY1298" fmla="*/ 369603 h 1326524"/>
                  <a:gd name="connsiteX1299" fmla="*/ 1198327 w 1618512"/>
                  <a:gd name="connsiteY1299" fmla="*/ 379536 h 1326524"/>
                  <a:gd name="connsiteX1300" fmla="*/ 1183038 w 1618512"/>
                  <a:gd name="connsiteY1300" fmla="*/ 367072 h 1326524"/>
                  <a:gd name="connsiteX1301" fmla="*/ 1200080 w 1618512"/>
                  <a:gd name="connsiteY1301" fmla="*/ 357139 h 1326524"/>
                  <a:gd name="connsiteX1302" fmla="*/ 763344 w 1618512"/>
                  <a:gd name="connsiteY1302" fmla="*/ 354561 h 1326524"/>
                  <a:gd name="connsiteX1303" fmla="*/ 778631 w 1618512"/>
                  <a:gd name="connsiteY1303" fmla="*/ 367025 h 1326524"/>
                  <a:gd name="connsiteX1304" fmla="*/ 774738 w 1618512"/>
                  <a:gd name="connsiteY1304" fmla="*/ 372514 h 1326524"/>
                  <a:gd name="connsiteX1305" fmla="*/ 776127 w 1618512"/>
                  <a:gd name="connsiteY1305" fmla="*/ 375311 h 1326524"/>
                  <a:gd name="connsiteX1306" fmla="*/ 759085 w 1618512"/>
                  <a:gd name="connsiteY1306" fmla="*/ 385244 h 1326524"/>
                  <a:gd name="connsiteX1307" fmla="*/ 743798 w 1618512"/>
                  <a:gd name="connsiteY1307" fmla="*/ 372779 h 1326524"/>
                  <a:gd name="connsiteX1308" fmla="*/ 747691 w 1618512"/>
                  <a:gd name="connsiteY1308" fmla="*/ 367291 h 1326524"/>
                  <a:gd name="connsiteX1309" fmla="*/ 746302 w 1618512"/>
                  <a:gd name="connsiteY1309" fmla="*/ 364494 h 1326524"/>
                  <a:gd name="connsiteX1310" fmla="*/ 763344 w 1618512"/>
                  <a:gd name="connsiteY1310" fmla="*/ 354561 h 1326524"/>
                  <a:gd name="connsiteX1311" fmla="*/ 444248 w 1618512"/>
                  <a:gd name="connsiteY1311" fmla="*/ 353244 h 1326524"/>
                  <a:gd name="connsiteX1312" fmla="*/ 455866 w 1618512"/>
                  <a:gd name="connsiteY1312" fmla="*/ 355944 h 1326524"/>
                  <a:gd name="connsiteX1313" fmla="*/ 464572 w 1618512"/>
                  <a:gd name="connsiteY1313" fmla="*/ 373643 h 1326524"/>
                  <a:gd name="connsiteX1314" fmla="*/ 444942 w 1618512"/>
                  <a:gd name="connsiteY1314" fmla="*/ 375575 h 1326524"/>
                  <a:gd name="connsiteX1315" fmla="*/ 436236 w 1618512"/>
                  <a:gd name="connsiteY1315" fmla="*/ 357875 h 1326524"/>
                  <a:gd name="connsiteX1316" fmla="*/ 444248 w 1618512"/>
                  <a:gd name="connsiteY1316" fmla="*/ 353244 h 1326524"/>
                  <a:gd name="connsiteX1317" fmla="*/ 1284408 w 1618512"/>
                  <a:gd name="connsiteY1317" fmla="*/ 352264 h 1326524"/>
                  <a:gd name="connsiteX1318" fmla="*/ 1293382 w 1618512"/>
                  <a:gd name="connsiteY1318" fmla="*/ 354523 h 1326524"/>
                  <a:gd name="connsiteX1319" fmla="*/ 1289860 w 1618512"/>
                  <a:gd name="connsiteY1319" fmla="*/ 373930 h 1326524"/>
                  <a:gd name="connsiteX1320" fmla="*/ 1270452 w 1618512"/>
                  <a:gd name="connsiteY1320" fmla="*/ 377452 h 1326524"/>
                  <a:gd name="connsiteX1321" fmla="*/ 1273974 w 1618512"/>
                  <a:gd name="connsiteY1321" fmla="*/ 358044 h 1326524"/>
                  <a:gd name="connsiteX1322" fmla="*/ 1284408 w 1618512"/>
                  <a:gd name="connsiteY1322" fmla="*/ 352264 h 1326524"/>
                  <a:gd name="connsiteX1323" fmla="*/ 595767 w 1618512"/>
                  <a:gd name="connsiteY1323" fmla="*/ 348276 h 1326524"/>
                  <a:gd name="connsiteX1324" fmla="*/ 604741 w 1618512"/>
                  <a:gd name="connsiteY1324" fmla="*/ 350534 h 1326524"/>
                  <a:gd name="connsiteX1325" fmla="*/ 601219 w 1618512"/>
                  <a:gd name="connsiteY1325" fmla="*/ 369942 h 1326524"/>
                  <a:gd name="connsiteX1326" fmla="*/ 599178 w 1618512"/>
                  <a:gd name="connsiteY1326" fmla="*/ 371073 h 1326524"/>
                  <a:gd name="connsiteX1327" fmla="*/ 599417 w 1618512"/>
                  <a:gd name="connsiteY1327" fmla="*/ 371553 h 1326524"/>
                  <a:gd name="connsiteX1328" fmla="*/ 582375 w 1618512"/>
                  <a:gd name="connsiteY1328" fmla="*/ 381485 h 1326524"/>
                  <a:gd name="connsiteX1329" fmla="*/ 567088 w 1618512"/>
                  <a:gd name="connsiteY1329" fmla="*/ 369020 h 1326524"/>
                  <a:gd name="connsiteX1330" fmla="*/ 584129 w 1618512"/>
                  <a:gd name="connsiteY1330" fmla="*/ 359087 h 1326524"/>
                  <a:gd name="connsiteX1331" fmla="*/ 584402 w 1618512"/>
                  <a:gd name="connsiteY1331" fmla="*/ 359190 h 1326524"/>
                  <a:gd name="connsiteX1332" fmla="*/ 585333 w 1618512"/>
                  <a:gd name="connsiteY1332" fmla="*/ 354057 h 1326524"/>
                  <a:gd name="connsiteX1333" fmla="*/ 595767 w 1618512"/>
                  <a:gd name="connsiteY1333" fmla="*/ 348276 h 1326524"/>
                  <a:gd name="connsiteX1334" fmla="*/ 382981 w 1618512"/>
                  <a:gd name="connsiteY1334" fmla="*/ 338408 h 1326524"/>
                  <a:gd name="connsiteX1335" fmla="*/ 398268 w 1618512"/>
                  <a:gd name="connsiteY1335" fmla="*/ 350872 h 1326524"/>
                  <a:gd name="connsiteX1336" fmla="*/ 381227 w 1618512"/>
                  <a:gd name="connsiteY1336" fmla="*/ 360805 h 1326524"/>
                  <a:gd name="connsiteX1337" fmla="*/ 365939 w 1618512"/>
                  <a:gd name="connsiteY1337" fmla="*/ 348341 h 1326524"/>
                  <a:gd name="connsiteX1338" fmla="*/ 382981 w 1618512"/>
                  <a:gd name="connsiteY1338" fmla="*/ 338408 h 1326524"/>
                  <a:gd name="connsiteX1339" fmla="*/ 998931 w 1618512"/>
                  <a:gd name="connsiteY1339" fmla="*/ 336460 h 1326524"/>
                  <a:gd name="connsiteX1340" fmla="*/ 1014219 w 1618512"/>
                  <a:gd name="connsiteY1340" fmla="*/ 348924 h 1326524"/>
                  <a:gd name="connsiteX1341" fmla="*/ 997177 w 1618512"/>
                  <a:gd name="connsiteY1341" fmla="*/ 358857 h 1326524"/>
                  <a:gd name="connsiteX1342" fmla="*/ 981890 w 1618512"/>
                  <a:gd name="connsiteY1342" fmla="*/ 346392 h 1326524"/>
                  <a:gd name="connsiteX1343" fmla="*/ 998931 w 1618512"/>
                  <a:gd name="connsiteY1343" fmla="*/ 336460 h 1326524"/>
                  <a:gd name="connsiteX1344" fmla="*/ 876461 w 1618512"/>
                  <a:gd name="connsiteY1344" fmla="*/ 329180 h 1326524"/>
                  <a:gd name="connsiteX1345" fmla="*/ 891748 w 1618512"/>
                  <a:gd name="connsiteY1345" fmla="*/ 341645 h 1326524"/>
                  <a:gd name="connsiteX1346" fmla="*/ 874708 w 1618512"/>
                  <a:gd name="connsiteY1346" fmla="*/ 351578 h 1326524"/>
                  <a:gd name="connsiteX1347" fmla="*/ 859419 w 1618512"/>
                  <a:gd name="connsiteY1347" fmla="*/ 339113 h 1326524"/>
                  <a:gd name="connsiteX1348" fmla="*/ 876461 w 1618512"/>
                  <a:gd name="connsiteY1348" fmla="*/ 329180 h 1326524"/>
                  <a:gd name="connsiteX1349" fmla="*/ 557366 w 1618512"/>
                  <a:gd name="connsiteY1349" fmla="*/ 327862 h 1326524"/>
                  <a:gd name="connsiteX1350" fmla="*/ 568984 w 1618512"/>
                  <a:gd name="connsiteY1350" fmla="*/ 330562 h 1326524"/>
                  <a:gd name="connsiteX1351" fmla="*/ 577690 w 1618512"/>
                  <a:gd name="connsiteY1351" fmla="*/ 348262 h 1326524"/>
                  <a:gd name="connsiteX1352" fmla="*/ 558060 w 1618512"/>
                  <a:gd name="connsiteY1352" fmla="*/ 350193 h 1326524"/>
                  <a:gd name="connsiteX1353" fmla="*/ 549354 w 1618512"/>
                  <a:gd name="connsiteY1353" fmla="*/ 332495 h 1326524"/>
                  <a:gd name="connsiteX1354" fmla="*/ 557366 w 1618512"/>
                  <a:gd name="connsiteY1354" fmla="*/ 327862 h 1326524"/>
                  <a:gd name="connsiteX1355" fmla="*/ 624556 w 1618512"/>
                  <a:gd name="connsiteY1355" fmla="*/ 327771 h 1326524"/>
                  <a:gd name="connsiteX1356" fmla="*/ 639843 w 1618512"/>
                  <a:gd name="connsiteY1356" fmla="*/ 340235 h 1326524"/>
                  <a:gd name="connsiteX1357" fmla="*/ 622802 w 1618512"/>
                  <a:gd name="connsiteY1357" fmla="*/ 350168 h 1326524"/>
                  <a:gd name="connsiteX1358" fmla="*/ 607514 w 1618512"/>
                  <a:gd name="connsiteY1358" fmla="*/ 337704 h 1326524"/>
                  <a:gd name="connsiteX1359" fmla="*/ 624556 w 1618512"/>
                  <a:gd name="connsiteY1359" fmla="*/ 327771 h 1326524"/>
                  <a:gd name="connsiteX1360" fmla="*/ 1028270 w 1618512"/>
                  <a:gd name="connsiteY1360" fmla="*/ 325812 h 1326524"/>
                  <a:gd name="connsiteX1361" fmla="*/ 1039888 w 1618512"/>
                  <a:gd name="connsiteY1361" fmla="*/ 328512 h 1326524"/>
                  <a:gd name="connsiteX1362" fmla="*/ 1048594 w 1618512"/>
                  <a:gd name="connsiteY1362" fmla="*/ 346211 h 1326524"/>
                  <a:gd name="connsiteX1363" fmla="*/ 1028964 w 1618512"/>
                  <a:gd name="connsiteY1363" fmla="*/ 348143 h 1326524"/>
                  <a:gd name="connsiteX1364" fmla="*/ 1020258 w 1618512"/>
                  <a:gd name="connsiteY1364" fmla="*/ 330443 h 1326524"/>
                  <a:gd name="connsiteX1365" fmla="*/ 1028270 w 1618512"/>
                  <a:gd name="connsiteY1365" fmla="*/ 325812 h 1326524"/>
                  <a:gd name="connsiteX1366" fmla="*/ 1095460 w 1618512"/>
                  <a:gd name="connsiteY1366" fmla="*/ 325719 h 1326524"/>
                  <a:gd name="connsiteX1367" fmla="*/ 1110748 w 1618512"/>
                  <a:gd name="connsiteY1367" fmla="*/ 338184 h 1326524"/>
                  <a:gd name="connsiteX1368" fmla="*/ 1093706 w 1618512"/>
                  <a:gd name="connsiteY1368" fmla="*/ 348117 h 1326524"/>
                  <a:gd name="connsiteX1369" fmla="*/ 1078419 w 1618512"/>
                  <a:gd name="connsiteY1369" fmla="*/ 335652 h 1326524"/>
                  <a:gd name="connsiteX1370" fmla="*/ 1095460 w 1618512"/>
                  <a:gd name="connsiteY1370" fmla="*/ 325719 h 1326524"/>
                  <a:gd name="connsiteX1371" fmla="*/ 314671 w 1618512"/>
                  <a:gd name="connsiteY1371" fmla="*/ 325026 h 1326524"/>
                  <a:gd name="connsiteX1372" fmla="*/ 324604 w 1618512"/>
                  <a:gd name="connsiteY1372" fmla="*/ 342067 h 1326524"/>
                  <a:gd name="connsiteX1373" fmla="*/ 312139 w 1618512"/>
                  <a:gd name="connsiteY1373" fmla="*/ 357355 h 1326524"/>
                  <a:gd name="connsiteX1374" fmla="*/ 302206 w 1618512"/>
                  <a:gd name="connsiteY1374" fmla="*/ 340313 h 1326524"/>
                  <a:gd name="connsiteX1375" fmla="*/ 314671 w 1618512"/>
                  <a:gd name="connsiteY1375" fmla="*/ 325026 h 1326524"/>
                  <a:gd name="connsiteX1376" fmla="*/ 142644 w 1618512"/>
                  <a:gd name="connsiteY1376" fmla="*/ 324216 h 1326524"/>
                  <a:gd name="connsiteX1377" fmla="*/ 152156 w 1618512"/>
                  <a:gd name="connsiteY1377" fmla="*/ 329487 h 1326524"/>
                  <a:gd name="connsiteX1378" fmla="*/ 155679 w 1618512"/>
                  <a:gd name="connsiteY1378" fmla="*/ 348895 h 1326524"/>
                  <a:gd name="connsiteX1379" fmla="*/ 136271 w 1618512"/>
                  <a:gd name="connsiteY1379" fmla="*/ 345374 h 1326524"/>
                  <a:gd name="connsiteX1380" fmla="*/ 134500 w 1618512"/>
                  <a:gd name="connsiteY1380" fmla="*/ 335617 h 1326524"/>
                  <a:gd name="connsiteX1381" fmla="*/ 1170656 w 1618512"/>
                  <a:gd name="connsiteY1381" fmla="*/ 323369 h 1326524"/>
                  <a:gd name="connsiteX1382" fmla="*/ 1185944 w 1618512"/>
                  <a:gd name="connsiteY1382" fmla="*/ 335834 h 1326524"/>
                  <a:gd name="connsiteX1383" fmla="*/ 1168902 w 1618512"/>
                  <a:gd name="connsiteY1383" fmla="*/ 345767 h 1326524"/>
                  <a:gd name="connsiteX1384" fmla="*/ 1153615 w 1618512"/>
                  <a:gd name="connsiteY1384" fmla="*/ 333302 h 1326524"/>
                  <a:gd name="connsiteX1385" fmla="*/ 1170656 w 1618512"/>
                  <a:gd name="connsiteY1385" fmla="*/ 323369 h 1326524"/>
                  <a:gd name="connsiteX1386" fmla="*/ 708885 w 1618512"/>
                  <a:gd name="connsiteY1386" fmla="*/ 322895 h 1326524"/>
                  <a:gd name="connsiteX1387" fmla="*/ 717859 w 1618512"/>
                  <a:gd name="connsiteY1387" fmla="*/ 325155 h 1326524"/>
                  <a:gd name="connsiteX1388" fmla="*/ 714337 w 1618512"/>
                  <a:gd name="connsiteY1388" fmla="*/ 344562 h 1326524"/>
                  <a:gd name="connsiteX1389" fmla="*/ 694929 w 1618512"/>
                  <a:gd name="connsiteY1389" fmla="*/ 348084 h 1326524"/>
                  <a:gd name="connsiteX1390" fmla="*/ 698451 w 1618512"/>
                  <a:gd name="connsiteY1390" fmla="*/ 328676 h 1326524"/>
                  <a:gd name="connsiteX1391" fmla="*/ 708885 w 1618512"/>
                  <a:gd name="connsiteY1391" fmla="*/ 322895 h 1326524"/>
                  <a:gd name="connsiteX1392" fmla="*/ 376410 w 1618512"/>
                  <a:gd name="connsiteY1392" fmla="*/ 312262 h 1326524"/>
                  <a:gd name="connsiteX1393" fmla="*/ 391698 w 1618512"/>
                  <a:gd name="connsiteY1393" fmla="*/ 324727 h 1326524"/>
                  <a:gd name="connsiteX1394" fmla="*/ 374656 w 1618512"/>
                  <a:gd name="connsiteY1394" fmla="*/ 334659 h 1326524"/>
                  <a:gd name="connsiteX1395" fmla="*/ 359369 w 1618512"/>
                  <a:gd name="connsiteY1395" fmla="*/ 322194 h 1326524"/>
                  <a:gd name="connsiteX1396" fmla="*/ 376410 w 1618512"/>
                  <a:gd name="connsiteY1396" fmla="*/ 312262 h 1326524"/>
                  <a:gd name="connsiteX1397" fmla="*/ 847314 w 1618512"/>
                  <a:gd name="connsiteY1397" fmla="*/ 310210 h 1326524"/>
                  <a:gd name="connsiteX1398" fmla="*/ 862601 w 1618512"/>
                  <a:gd name="connsiteY1398" fmla="*/ 322674 h 1326524"/>
                  <a:gd name="connsiteX1399" fmla="*/ 845560 w 1618512"/>
                  <a:gd name="connsiteY1399" fmla="*/ 332607 h 1326524"/>
                  <a:gd name="connsiteX1400" fmla="*/ 830272 w 1618512"/>
                  <a:gd name="connsiteY1400" fmla="*/ 320142 h 1326524"/>
                  <a:gd name="connsiteX1401" fmla="*/ 847314 w 1618512"/>
                  <a:gd name="connsiteY1401" fmla="*/ 310210 h 1326524"/>
                  <a:gd name="connsiteX1402" fmla="*/ 423408 w 1618512"/>
                  <a:gd name="connsiteY1402" fmla="*/ 307092 h 1326524"/>
                  <a:gd name="connsiteX1403" fmla="*/ 438696 w 1618512"/>
                  <a:gd name="connsiteY1403" fmla="*/ 319556 h 1326524"/>
                  <a:gd name="connsiteX1404" fmla="*/ 421654 w 1618512"/>
                  <a:gd name="connsiteY1404" fmla="*/ 329489 h 1326524"/>
                  <a:gd name="connsiteX1405" fmla="*/ 406367 w 1618512"/>
                  <a:gd name="connsiteY1405" fmla="*/ 317024 h 1326524"/>
                  <a:gd name="connsiteX1406" fmla="*/ 423408 w 1618512"/>
                  <a:gd name="connsiteY1406" fmla="*/ 307092 h 1326524"/>
                  <a:gd name="connsiteX1407" fmla="*/ 894312 w 1618512"/>
                  <a:gd name="connsiteY1407" fmla="*/ 305039 h 1326524"/>
                  <a:gd name="connsiteX1408" fmla="*/ 909599 w 1618512"/>
                  <a:gd name="connsiteY1408" fmla="*/ 317504 h 1326524"/>
                  <a:gd name="connsiteX1409" fmla="*/ 892558 w 1618512"/>
                  <a:gd name="connsiteY1409" fmla="*/ 327437 h 1326524"/>
                  <a:gd name="connsiteX1410" fmla="*/ 877270 w 1618512"/>
                  <a:gd name="connsiteY1410" fmla="*/ 314972 h 1326524"/>
                  <a:gd name="connsiteX1411" fmla="*/ 894312 w 1618512"/>
                  <a:gd name="connsiteY1411" fmla="*/ 305039 h 1326524"/>
                  <a:gd name="connsiteX1412" fmla="*/ 969508 w 1618512"/>
                  <a:gd name="connsiteY1412" fmla="*/ 302689 h 1326524"/>
                  <a:gd name="connsiteX1413" fmla="*/ 984795 w 1618512"/>
                  <a:gd name="connsiteY1413" fmla="*/ 315154 h 1326524"/>
                  <a:gd name="connsiteX1414" fmla="*/ 967754 w 1618512"/>
                  <a:gd name="connsiteY1414" fmla="*/ 325087 h 1326524"/>
                  <a:gd name="connsiteX1415" fmla="*/ 952466 w 1618512"/>
                  <a:gd name="connsiteY1415" fmla="*/ 312622 h 1326524"/>
                  <a:gd name="connsiteX1416" fmla="*/ 969508 w 1618512"/>
                  <a:gd name="connsiteY1416" fmla="*/ 302689 h 1326524"/>
                  <a:gd name="connsiteX1417" fmla="*/ 175261 w 1618512"/>
                  <a:gd name="connsiteY1417" fmla="*/ 291583 h 1326524"/>
                  <a:gd name="connsiteX1418" fmla="*/ 190548 w 1618512"/>
                  <a:gd name="connsiteY1418" fmla="*/ 304047 h 1326524"/>
                  <a:gd name="connsiteX1419" fmla="*/ 173507 w 1618512"/>
                  <a:gd name="connsiteY1419" fmla="*/ 313980 h 1326524"/>
                  <a:gd name="connsiteX1420" fmla="*/ 162333 w 1618512"/>
                  <a:gd name="connsiteY1420" fmla="*/ 309805 h 1326524"/>
                  <a:gd name="connsiteX1421" fmla="*/ 160033 w 1618512"/>
                  <a:gd name="connsiteY1421" fmla="*/ 305171 h 1326524"/>
                  <a:gd name="connsiteX1422" fmla="*/ 173624 w 1618512"/>
                  <a:gd name="connsiteY1422" fmla="*/ 291917 h 1326524"/>
                  <a:gd name="connsiteX1423" fmla="*/ 1337311 w 1618512"/>
                  <a:gd name="connsiteY1423" fmla="*/ 285233 h 1326524"/>
                  <a:gd name="connsiteX1424" fmla="*/ 1352598 w 1618512"/>
                  <a:gd name="connsiteY1424" fmla="*/ 297698 h 1326524"/>
                  <a:gd name="connsiteX1425" fmla="*/ 1335557 w 1618512"/>
                  <a:gd name="connsiteY1425" fmla="*/ 307630 h 1326524"/>
                  <a:gd name="connsiteX1426" fmla="*/ 1320269 w 1618512"/>
                  <a:gd name="connsiteY1426" fmla="*/ 295166 h 1326524"/>
                  <a:gd name="connsiteX1427" fmla="*/ 1337311 w 1618512"/>
                  <a:gd name="connsiteY1427" fmla="*/ 285233 h 1326524"/>
                  <a:gd name="connsiteX1428" fmla="*/ 202280 w 1618512"/>
                  <a:gd name="connsiteY1428" fmla="*/ 263968 h 1326524"/>
                  <a:gd name="connsiteX1429" fmla="*/ 204649 w 1618512"/>
                  <a:gd name="connsiteY1429" fmla="*/ 277020 h 1326524"/>
                  <a:gd name="connsiteX1430" fmla="*/ 195674 w 1618512"/>
                  <a:gd name="connsiteY1430" fmla="*/ 279279 h 1326524"/>
                  <a:gd name="connsiteX1431" fmla="*/ 189875 w 1618512"/>
                  <a:gd name="connsiteY1431" fmla="*/ 276066 h 1326524"/>
                  <a:gd name="connsiteX1432" fmla="*/ 363640 w 1618512"/>
                  <a:gd name="connsiteY1432" fmla="*/ 253151 h 1326524"/>
                  <a:gd name="connsiteX1433" fmla="*/ 373572 w 1618512"/>
                  <a:gd name="connsiteY1433" fmla="*/ 270192 h 1326524"/>
                  <a:gd name="connsiteX1434" fmla="*/ 361108 w 1618512"/>
                  <a:gd name="connsiteY1434" fmla="*/ 285480 h 1326524"/>
                  <a:gd name="connsiteX1435" fmla="*/ 351176 w 1618512"/>
                  <a:gd name="connsiteY1435" fmla="*/ 268438 h 1326524"/>
                  <a:gd name="connsiteX1436" fmla="*/ 363640 w 1618512"/>
                  <a:gd name="connsiteY1436" fmla="*/ 253151 h 1326524"/>
                  <a:gd name="connsiteX1437" fmla="*/ 1220246 w 1618512"/>
                  <a:gd name="connsiteY1437" fmla="*/ 248797 h 1326524"/>
                  <a:gd name="connsiteX1438" fmla="*/ 1222177 w 1618512"/>
                  <a:gd name="connsiteY1438" fmla="*/ 268426 h 1326524"/>
                  <a:gd name="connsiteX1439" fmla="*/ 1204478 w 1618512"/>
                  <a:gd name="connsiteY1439" fmla="*/ 277132 h 1326524"/>
                  <a:gd name="connsiteX1440" fmla="*/ 1202546 w 1618512"/>
                  <a:gd name="connsiteY1440" fmla="*/ 257502 h 1326524"/>
                  <a:gd name="connsiteX1441" fmla="*/ 1220246 w 1618512"/>
                  <a:gd name="connsiteY1441" fmla="*/ 248797 h 1326524"/>
                  <a:gd name="connsiteX1442" fmla="*/ 1352744 w 1618512"/>
                  <a:gd name="connsiteY1442" fmla="*/ 245481 h 1326524"/>
                  <a:gd name="connsiteX1443" fmla="*/ 1363177 w 1618512"/>
                  <a:gd name="connsiteY1443" fmla="*/ 251262 h 1326524"/>
                  <a:gd name="connsiteX1444" fmla="*/ 1366699 w 1618512"/>
                  <a:gd name="connsiteY1444" fmla="*/ 270670 h 1326524"/>
                  <a:gd name="connsiteX1445" fmla="*/ 1347291 w 1618512"/>
                  <a:gd name="connsiteY1445" fmla="*/ 267148 h 1326524"/>
                  <a:gd name="connsiteX1446" fmla="*/ 1343769 w 1618512"/>
                  <a:gd name="connsiteY1446" fmla="*/ 247741 h 1326524"/>
                  <a:gd name="connsiteX1447" fmla="*/ 1352744 w 1618512"/>
                  <a:gd name="connsiteY1447" fmla="*/ 245481 h 1326524"/>
                  <a:gd name="connsiteX1448" fmla="*/ 1273785 w 1618512"/>
                  <a:gd name="connsiteY1448" fmla="*/ 245390 h 1326524"/>
                  <a:gd name="connsiteX1449" fmla="*/ 1283717 w 1618512"/>
                  <a:gd name="connsiteY1449" fmla="*/ 262432 h 1326524"/>
                  <a:gd name="connsiteX1450" fmla="*/ 1271253 w 1618512"/>
                  <a:gd name="connsiteY1450" fmla="*/ 277719 h 1326524"/>
                  <a:gd name="connsiteX1451" fmla="*/ 1261321 w 1618512"/>
                  <a:gd name="connsiteY1451" fmla="*/ 260678 h 1326524"/>
                  <a:gd name="connsiteX1452" fmla="*/ 1273785 w 1618512"/>
                  <a:gd name="connsiteY1452" fmla="*/ 245390 h 1326524"/>
                  <a:gd name="connsiteX1453" fmla="*/ 531605 w 1618512"/>
                  <a:gd name="connsiteY1453" fmla="*/ 244809 h 1326524"/>
                  <a:gd name="connsiteX1454" fmla="*/ 533537 w 1618512"/>
                  <a:gd name="connsiteY1454" fmla="*/ 264439 h 1326524"/>
                  <a:gd name="connsiteX1455" fmla="*/ 515837 w 1618512"/>
                  <a:gd name="connsiteY1455" fmla="*/ 273146 h 1326524"/>
                  <a:gd name="connsiteX1456" fmla="*/ 513906 w 1618512"/>
                  <a:gd name="connsiteY1456" fmla="*/ 253515 h 1326524"/>
                  <a:gd name="connsiteX1457" fmla="*/ 531605 w 1618512"/>
                  <a:gd name="connsiteY1457" fmla="*/ 244809 h 1326524"/>
                  <a:gd name="connsiteX1458" fmla="*/ 837049 w 1618512"/>
                  <a:gd name="connsiteY1458" fmla="*/ 242812 h 1326524"/>
                  <a:gd name="connsiteX1459" fmla="*/ 846981 w 1618512"/>
                  <a:gd name="connsiteY1459" fmla="*/ 259854 h 1326524"/>
                  <a:gd name="connsiteX1460" fmla="*/ 844268 w 1618512"/>
                  <a:gd name="connsiteY1460" fmla="*/ 267117 h 1326524"/>
                  <a:gd name="connsiteX1461" fmla="*/ 844477 w 1618512"/>
                  <a:gd name="connsiteY1461" fmla="*/ 268141 h 1326524"/>
                  <a:gd name="connsiteX1462" fmla="*/ 832012 w 1618512"/>
                  <a:gd name="connsiteY1462" fmla="*/ 283428 h 1326524"/>
                  <a:gd name="connsiteX1463" fmla="*/ 822079 w 1618512"/>
                  <a:gd name="connsiteY1463" fmla="*/ 266387 h 1326524"/>
                  <a:gd name="connsiteX1464" fmla="*/ 824794 w 1618512"/>
                  <a:gd name="connsiteY1464" fmla="*/ 259123 h 1326524"/>
                  <a:gd name="connsiteX1465" fmla="*/ 824585 w 1618512"/>
                  <a:gd name="connsiteY1465" fmla="*/ 258100 h 1326524"/>
                  <a:gd name="connsiteX1466" fmla="*/ 837049 w 1618512"/>
                  <a:gd name="connsiteY1466" fmla="*/ 242812 h 1326524"/>
                  <a:gd name="connsiteX1467" fmla="*/ 664103 w 1618512"/>
                  <a:gd name="connsiteY1467" fmla="*/ 241494 h 1326524"/>
                  <a:gd name="connsiteX1468" fmla="*/ 674536 w 1618512"/>
                  <a:gd name="connsiteY1468" fmla="*/ 247274 h 1326524"/>
                  <a:gd name="connsiteX1469" fmla="*/ 678058 w 1618512"/>
                  <a:gd name="connsiteY1469" fmla="*/ 266683 h 1326524"/>
                  <a:gd name="connsiteX1470" fmla="*/ 669084 w 1618512"/>
                  <a:gd name="connsiteY1470" fmla="*/ 268941 h 1326524"/>
                  <a:gd name="connsiteX1471" fmla="*/ 666581 w 1618512"/>
                  <a:gd name="connsiteY1471" fmla="*/ 267554 h 1326524"/>
                  <a:gd name="connsiteX1472" fmla="*/ 663593 w 1618512"/>
                  <a:gd name="connsiteY1472" fmla="*/ 275553 h 1326524"/>
                  <a:gd name="connsiteX1473" fmla="*/ 655303 w 1618512"/>
                  <a:gd name="connsiteY1473" fmla="*/ 279668 h 1326524"/>
                  <a:gd name="connsiteX1474" fmla="*/ 645371 w 1618512"/>
                  <a:gd name="connsiteY1474" fmla="*/ 262626 h 1326524"/>
                  <a:gd name="connsiteX1475" fmla="*/ 649546 w 1618512"/>
                  <a:gd name="connsiteY1475" fmla="*/ 251453 h 1326524"/>
                  <a:gd name="connsiteX1476" fmla="*/ 655949 w 1618512"/>
                  <a:gd name="connsiteY1476" fmla="*/ 248275 h 1326524"/>
                  <a:gd name="connsiteX1477" fmla="*/ 655128 w 1618512"/>
                  <a:gd name="connsiteY1477" fmla="*/ 243752 h 1326524"/>
                  <a:gd name="connsiteX1478" fmla="*/ 664103 w 1618512"/>
                  <a:gd name="connsiteY1478" fmla="*/ 241494 h 1326524"/>
                  <a:gd name="connsiteX1479" fmla="*/ 1072637 w 1618512"/>
                  <a:gd name="connsiteY1479" fmla="*/ 224712 h 1326524"/>
                  <a:gd name="connsiteX1480" fmla="*/ 1082570 w 1618512"/>
                  <a:gd name="connsiteY1480" fmla="*/ 241754 h 1326524"/>
                  <a:gd name="connsiteX1481" fmla="*/ 1070105 w 1618512"/>
                  <a:gd name="connsiteY1481" fmla="*/ 257041 h 1326524"/>
                  <a:gd name="connsiteX1482" fmla="*/ 1060172 w 1618512"/>
                  <a:gd name="connsiteY1482" fmla="*/ 240000 h 1326524"/>
                  <a:gd name="connsiteX1483" fmla="*/ 1072637 w 1618512"/>
                  <a:gd name="connsiteY1483" fmla="*/ 224712 h 1326524"/>
                  <a:gd name="connsiteX1484" fmla="*/ 644722 w 1618512"/>
                  <a:gd name="connsiteY1484" fmla="*/ 219429 h 1326524"/>
                  <a:gd name="connsiteX1485" fmla="*/ 646654 w 1618512"/>
                  <a:gd name="connsiteY1485" fmla="*/ 239058 h 1326524"/>
                  <a:gd name="connsiteX1486" fmla="*/ 628954 w 1618512"/>
                  <a:gd name="connsiteY1486" fmla="*/ 247764 h 1326524"/>
                  <a:gd name="connsiteX1487" fmla="*/ 627023 w 1618512"/>
                  <a:gd name="connsiteY1487" fmla="*/ 228134 h 1326524"/>
                  <a:gd name="connsiteX1488" fmla="*/ 644722 w 1618512"/>
                  <a:gd name="connsiteY1488" fmla="*/ 219429 h 1326524"/>
                  <a:gd name="connsiteX1489" fmla="*/ 950168 w 1618512"/>
                  <a:gd name="connsiteY1489" fmla="*/ 217433 h 1326524"/>
                  <a:gd name="connsiteX1490" fmla="*/ 960099 w 1618512"/>
                  <a:gd name="connsiteY1490" fmla="*/ 234474 h 1326524"/>
                  <a:gd name="connsiteX1491" fmla="*/ 947635 w 1618512"/>
                  <a:gd name="connsiteY1491" fmla="*/ 249762 h 1326524"/>
                  <a:gd name="connsiteX1492" fmla="*/ 937703 w 1618512"/>
                  <a:gd name="connsiteY1492" fmla="*/ 232720 h 1326524"/>
                  <a:gd name="connsiteX1493" fmla="*/ 950168 w 1618512"/>
                  <a:gd name="connsiteY1493" fmla="*/ 217433 h 1326524"/>
                  <a:gd name="connsiteX1494" fmla="*/ 777220 w 1618512"/>
                  <a:gd name="connsiteY1494" fmla="*/ 216114 h 1326524"/>
                  <a:gd name="connsiteX1495" fmla="*/ 787653 w 1618512"/>
                  <a:gd name="connsiteY1495" fmla="*/ 221894 h 1326524"/>
                  <a:gd name="connsiteX1496" fmla="*/ 791176 w 1618512"/>
                  <a:gd name="connsiteY1496" fmla="*/ 241302 h 1326524"/>
                  <a:gd name="connsiteX1497" fmla="*/ 771767 w 1618512"/>
                  <a:gd name="connsiteY1497" fmla="*/ 237780 h 1326524"/>
                  <a:gd name="connsiteX1498" fmla="*/ 768245 w 1618512"/>
                  <a:gd name="connsiteY1498" fmla="*/ 218373 h 1326524"/>
                  <a:gd name="connsiteX1499" fmla="*/ 777220 w 1618512"/>
                  <a:gd name="connsiteY1499" fmla="*/ 216114 h 1326524"/>
                  <a:gd name="connsiteX1500" fmla="*/ 698262 w 1618512"/>
                  <a:gd name="connsiteY1500" fmla="*/ 216022 h 1326524"/>
                  <a:gd name="connsiteX1501" fmla="*/ 708194 w 1618512"/>
                  <a:gd name="connsiteY1501" fmla="*/ 233064 h 1326524"/>
                  <a:gd name="connsiteX1502" fmla="*/ 695730 w 1618512"/>
                  <a:gd name="connsiteY1502" fmla="*/ 248351 h 1326524"/>
                  <a:gd name="connsiteX1503" fmla="*/ 685798 w 1618512"/>
                  <a:gd name="connsiteY1503" fmla="*/ 231310 h 1326524"/>
                  <a:gd name="connsiteX1504" fmla="*/ 698262 w 1618512"/>
                  <a:gd name="connsiteY1504" fmla="*/ 216022 h 1326524"/>
                  <a:gd name="connsiteX1505" fmla="*/ 1244361 w 1618512"/>
                  <a:gd name="connsiteY1505" fmla="*/ 211621 h 1326524"/>
                  <a:gd name="connsiteX1506" fmla="*/ 1254293 w 1618512"/>
                  <a:gd name="connsiteY1506" fmla="*/ 228662 h 1326524"/>
                  <a:gd name="connsiteX1507" fmla="*/ 1241830 w 1618512"/>
                  <a:gd name="connsiteY1507" fmla="*/ 243950 h 1326524"/>
                  <a:gd name="connsiteX1508" fmla="*/ 1231897 w 1618512"/>
                  <a:gd name="connsiteY1508" fmla="*/ 226908 h 1326524"/>
                  <a:gd name="connsiteX1509" fmla="*/ 1244361 w 1618512"/>
                  <a:gd name="connsiteY1509" fmla="*/ 211621 h 1326524"/>
                  <a:gd name="connsiteX1510" fmla="*/ 450115 w 1618512"/>
                  <a:gd name="connsiteY1510" fmla="*/ 200514 h 1326524"/>
                  <a:gd name="connsiteX1511" fmla="*/ 460048 w 1618512"/>
                  <a:gd name="connsiteY1511" fmla="*/ 217555 h 1326524"/>
                  <a:gd name="connsiteX1512" fmla="*/ 456637 w 1618512"/>
                  <a:gd name="connsiteY1512" fmla="*/ 226685 h 1326524"/>
                  <a:gd name="connsiteX1513" fmla="*/ 456686 w 1618512"/>
                  <a:gd name="connsiteY1513" fmla="*/ 226659 h 1326524"/>
                  <a:gd name="connsiteX1514" fmla="*/ 466618 w 1618512"/>
                  <a:gd name="connsiteY1514" fmla="*/ 243701 h 1326524"/>
                  <a:gd name="connsiteX1515" fmla="*/ 454154 w 1618512"/>
                  <a:gd name="connsiteY1515" fmla="*/ 258988 h 1326524"/>
                  <a:gd name="connsiteX1516" fmla="*/ 444222 w 1618512"/>
                  <a:gd name="connsiteY1516" fmla="*/ 241947 h 1326524"/>
                  <a:gd name="connsiteX1517" fmla="*/ 447632 w 1618512"/>
                  <a:gd name="connsiteY1517" fmla="*/ 232818 h 1326524"/>
                  <a:gd name="connsiteX1518" fmla="*/ 447583 w 1618512"/>
                  <a:gd name="connsiteY1518" fmla="*/ 232843 h 1326524"/>
                  <a:gd name="connsiteX1519" fmla="*/ 437650 w 1618512"/>
                  <a:gd name="connsiteY1519" fmla="*/ 215801 h 1326524"/>
                  <a:gd name="connsiteX1520" fmla="*/ 450115 w 1618512"/>
                  <a:gd name="connsiteY1520" fmla="*/ 200514 h 1326524"/>
                  <a:gd name="connsiteX1521" fmla="*/ 497113 w 1618512"/>
                  <a:gd name="connsiteY1521" fmla="*/ 195344 h 1326524"/>
                  <a:gd name="connsiteX1522" fmla="*/ 507046 w 1618512"/>
                  <a:gd name="connsiteY1522" fmla="*/ 212386 h 1326524"/>
                  <a:gd name="connsiteX1523" fmla="*/ 494581 w 1618512"/>
                  <a:gd name="connsiteY1523" fmla="*/ 227673 h 1326524"/>
                  <a:gd name="connsiteX1524" fmla="*/ 484648 w 1618512"/>
                  <a:gd name="connsiteY1524" fmla="*/ 210632 h 1326524"/>
                  <a:gd name="connsiteX1525" fmla="*/ 497113 w 1618512"/>
                  <a:gd name="connsiteY1525" fmla="*/ 195344 h 1326524"/>
                  <a:gd name="connsiteX1526" fmla="*/ 1399292 w 1618512"/>
                  <a:gd name="connsiteY1526" fmla="*/ 192399 h 1326524"/>
                  <a:gd name="connsiteX1527" fmla="*/ 1406354 w 1618512"/>
                  <a:gd name="connsiteY1527" fmla="*/ 197237 h 1326524"/>
                  <a:gd name="connsiteX1528" fmla="*/ 1412732 w 1618512"/>
                  <a:gd name="connsiteY1528" fmla="*/ 203705 h 1326524"/>
                  <a:gd name="connsiteX1529" fmla="*/ 1408485 w 1618512"/>
                  <a:gd name="connsiteY1529" fmla="*/ 205814 h 1326524"/>
                  <a:gd name="connsiteX1530" fmla="*/ 1400937 w 1618512"/>
                  <a:gd name="connsiteY1530" fmla="*/ 200459 h 1326524"/>
                  <a:gd name="connsiteX1531" fmla="*/ 1043213 w 1618512"/>
                  <a:gd name="connsiteY1531" fmla="*/ 190942 h 1326524"/>
                  <a:gd name="connsiteX1532" fmla="*/ 1053146 w 1618512"/>
                  <a:gd name="connsiteY1532" fmla="*/ 207983 h 1326524"/>
                  <a:gd name="connsiteX1533" fmla="*/ 1040681 w 1618512"/>
                  <a:gd name="connsiteY1533" fmla="*/ 223271 h 1326524"/>
                  <a:gd name="connsiteX1534" fmla="*/ 1030748 w 1618512"/>
                  <a:gd name="connsiteY1534" fmla="*/ 206229 h 1326524"/>
                  <a:gd name="connsiteX1535" fmla="*/ 1043213 w 1618512"/>
                  <a:gd name="connsiteY1535" fmla="*/ 190942 h 1326524"/>
                  <a:gd name="connsiteX1536" fmla="*/ 1222638 w 1618512"/>
                  <a:gd name="connsiteY1536" fmla="*/ 185598 h 1326524"/>
                  <a:gd name="connsiteX1537" fmla="*/ 1237925 w 1618512"/>
                  <a:gd name="connsiteY1537" fmla="*/ 198063 h 1326524"/>
                  <a:gd name="connsiteX1538" fmla="*/ 1220884 w 1618512"/>
                  <a:gd name="connsiteY1538" fmla="*/ 207996 h 1326524"/>
                  <a:gd name="connsiteX1539" fmla="*/ 1205596 w 1618512"/>
                  <a:gd name="connsiteY1539" fmla="*/ 195531 h 1326524"/>
                  <a:gd name="connsiteX1540" fmla="*/ 1222638 w 1618512"/>
                  <a:gd name="connsiteY1540" fmla="*/ 185598 h 1326524"/>
                  <a:gd name="connsiteX1541" fmla="*/ 305055 w 1618512"/>
                  <a:gd name="connsiteY1541" fmla="*/ 178227 h 1326524"/>
                  <a:gd name="connsiteX1542" fmla="*/ 305222 w 1618512"/>
                  <a:gd name="connsiteY1542" fmla="*/ 178565 h 1326524"/>
                  <a:gd name="connsiteX1543" fmla="*/ 299868 w 1618512"/>
                  <a:gd name="connsiteY1543" fmla="*/ 186112 h 1326524"/>
                  <a:gd name="connsiteX1544" fmla="*/ 291275 w 1618512"/>
                  <a:gd name="connsiteY1544" fmla="*/ 187865 h 1326524"/>
                  <a:gd name="connsiteX1545" fmla="*/ 1021490 w 1618512"/>
                  <a:gd name="connsiteY1545" fmla="*/ 164918 h 1326524"/>
                  <a:gd name="connsiteX1546" fmla="*/ 1036778 w 1618512"/>
                  <a:gd name="connsiteY1546" fmla="*/ 177383 h 1326524"/>
                  <a:gd name="connsiteX1547" fmla="*/ 1019736 w 1618512"/>
                  <a:gd name="connsiteY1547" fmla="*/ 187316 h 1326524"/>
                  <a:gd name="connsiteX1548" fmla="*/ 1004449 w 1618512"/>
                  <a:gd name="connsiteY1548" fmla="*/ 174851 h 1326524"/>
                  <a:gd name="connsiteX1549" fmla="*/ 1021490 w 1618512"/>
                  <a:gd name="connsiteY1549" fmla="*/ 164918 h 1326524"/>
                  <a:gd name="connsiteX1550" fmla="*/ 836035 w 1618512"/>
                  <a:gd name="connsiteY1550" fmla="*/ 161699 h 1326524"/>
                  <a:gd name="connsiteX1551" fmla="*/ 851322 w 1618512"/>
                  <a:gd name="connsiteY1551" fmla="*/ 174163 h 1326524"/>
                  <a:gd name="connsiteX1552" fmla="*/ 834281 w 1618512"/>
                  <a:gd name="connsiteY1552" fmla="*/ 184096 h 1326524"/>
                  <a:gd name="connsiteX1553" fmla="*/ 818993 w 1618512"/>
                  <a:gd name="connsiteY1553" fmla="*/ 171631 h 1326524"/>
                  <a:gd name="connsiteX1554" fmla="*/ 836035 w 1618512"/>
                  <a:gd name="connsiteY1554" fmla="*/ 161699 h 1326524"/>
                  <a:gd name="connsiteX1555" fmla="*/ 516940 w 1618512"/>
                  <a:gd name="connsiteY1555" fmla="*/ 160380 h 1326524"/>
                  <a:gd name="connsiteX1556" fmla="*/ 528557 w 1618512"/>
                  <a:gd name="connsiteY1556" fmla="*/ 163081 h 1326524"/>
                  <a:gd name="connsiteX1557" fmla="*/ 537263 w 1618512"/>
                  <a:gd name="connsiteY1557" fmla="*/ 180781 h 1326524"/>
                  <a:gd name="connsiteX1558" fmla="*/ 517633 w 1618512"/>
                  <a:gd name="connsiteY1558" fmla="*/ 182712 h 1326524"/>
                  <a:gd name="connsiteX1559" fmla="*/ 508927 w 1618512"/>
                  <a:gd name="connsiteY1559" fmla="*/ 165012 h 1326524"/>
                  <a:gd name="connsiteX1560" fmla="*/ 516940 w 1618512"/>
                  <a:gd name="connsiteY1560" fmla="*/ 160380 h 1326524"/>
                  <a:gd name="connsiteX1561" fmla="*/ 584130 w 1618512"/>
                  <a:gd name="connsiteY1561" fmla="*/ 160288 h 1326524"/>
                  <a:gd name="connsiteX1562" fmla="*/ 599417 w 1618512"/>
                  <a:gd name="connsiteY1562" fmla="*/ 172753 h 1326524"/>
                  <a:gd name="connsiteX1563" fmla="*/ 582376 w 1618512"/>
                  <a:gd name="connsiteY1563" fmla="*/ 182686 h 1326524"/>
                  <a:gd name="connsiteX1564" fmla="*/ 567088 w 1618512"/>
                  <a:gd name="connsiteY1564" fmla="*/ 170221 h 1326524"/>
                  <a:gd name="connsiteX1565" fmla="*/ 584130 w 1618512"/>
                  <a:gd name="connsiteY1565" fmla="*/ 160288 h 1326524"/>
                  <a:gd name="connsiteX1566" fmla="*/ 1132890 w 1618512"/>
                  <a:gd name="connsiteY1566" fmla="*/ 158432 h 1326524"/>
                  <a:gd name="connsiteX1567" fmla="*/ 1144508 w 1618512"/>
                  <a:gd name="connsiteY1567" fmla="*/ 161133 h 1326524"/>
                  <a:gd name="connsiteX1568" fmla="*/ 1153214 w 1618512"/>
                  <a:gd name="connsiteY1568" fmla="*/ 178832 h 1326524"/>
                  <a:gd name="connsiteX1569" fmla="*/ 1133584 w 1618512"/>
                  <a:gd name="connsiteY1569" fmla="*/ 180764 h 1326524"/>
                  <a:gd name="connsiteX1570" fmla="*/ 1124878 w 1618512"/>
                  <a:gd name="connsiteY1570" fmla="*/ 163064 h 1326524"/>
                  <a:gd name="connsiteX1571" fmla="*/ 1132890 w 1618512"/>
                  <a:gd name="connsiteY1571" fmla="*/ 158432 h 1326524"/>
                  <a:gd name="connsiteX1572" fmla="*/ 668458 w 1618512"/>
                  <a:gd name="connsiteY1572" fmla="*/ 155413 h 1326524"/>
                  <a:gd name="connsiteX1573" fmla="*/ 677432 w 1618512"/>
                  <a:gd name="connsiteY1573" fmla="*/ 157672 h 1326524"/>
                  <a:gd name="connsiteX1574" fmla="*/ 673910 w 1618512"/>
                  <a:gd name="connsiteY1574" fmla="*/ 177080 h 1326524"/>
                  <a:gd name="connsiteX1575" fmla="*/ 654502 w 1618512"/>
                  <a:gd name="connsiteY1575" fmla="*/ 180603 h 1326524"/>
                  <a:gd name="connsiteX1576" fmla="*/ 658024 w 1618512"/>
                  <a:gd name="connsiteY1576" fmla="*/ 161194 h 1326524"/>
                  <a:gd name="connsiteX1577" fmla="*/ 668458 w 1618512"/>
                  <a:gd name="connsiteY1577" fmla="*/ 155413 h 1326524"/>
                  <a:gd name="connsiteX1578" fmla="*/ 1284408 w 1618512"/>
                  <a:gd name="connsiteY1578" fmla="*/ 153465 h 1326524"/>
                  <a:gd name="connsiteX1579" fmla="*/ 1293383 w 1618512"/>
                  <a:gd name="connsiteY1579" fmla="*/ 155723 h 1326524"/>
                  <a:gd name="connsiteX1580" fmla="*/ 1289861 w 1618512"/>
                  <a:gd name="connsiteY1580" fmla="*/ 175131 h 1326524"/>
                  <a:gd name="connsiteX1581" fmla="*/ 1270453 w 1618512"/>
                  <a:gd name="connsiteY1581" fmla="*/ 178653 h 1326524"/>
                  <a:gd name="connsiteX1582" fmla="*/ 1273975 w 1618512"/>
                  <a:gd name="connsiteY1582" fmla="*/ 159245 h 1326524"/>
                  <a:gd name="connsiteX1583" fmla="*/ 1284408 w 1618512"/>
                  <a:gd name="connsiteY1583" fmla="*/ 153465 h 1326524"/>
                  <a:gd name="connsiteX1584" fmla="*/ 382981 w 1618512"/>
                  <a:gd name="connsiteY1584" fmla="*/ 139610 h 1326524"/>
                  <a:gd name="connsiteX1585" fmla="*/ 398269 w 1618512"/>
                  <a:gd name="connsiteY1585" fmla="*/ 152075 h 1326524"/>
                  <a:gd name="connsiteX1586" fmla="*/ 381227 w 1618512"/>
                  <a:gd name="connsiteY1586" fmla="*/ 162007 h 1326524"/>
                  <a:gd name="connsiteX1587" fmla="*/ 365940 w 1618512"/>
                  <a:gd name="connsiteY1587" fmla="*/ 149542 h 1326524"/>
                  <a:gd name="connsiteX1588" fmla="*/ 382981 w 1618512"/>
                  <a:gd name="connsiteY1588" fmla="*/ 139610 h 1326524"/>
                  <a:gd name="connsiteX1589" fmla="*/ 876462 w 1618512"/>
                  <a:gd name="connsiteY1589" fmla="*/ 130381 h 1326524"/>
                  <a:gd name="connsiteX1590" fmla="*/ 891750 w 1618512"/>
                  <a:gd name="connsiteY1590" fmla="*/ 142846 h 1326524"/>
                  <a:gd name="connsiteX1591" fmla="*/ 874708 w 1618512"/>
                  <a:gd name="connsiteY1591" fmla="*/ 152779 h 1326524"/>
                  <a:gd name="connsiteX1592" fmla="*/ 859421 w 1618512"/>
                  <a:gd name="connsiteY1592" fmla="*/ 140314 h 1326524"/>
                  <a:gd name="connsiteX1593" fmla="*/ 876462 w 1618512"/>
                  <a:gd name="connsiteY1593" fmla="*/ 130381 h 1326524"/>
                  <a:gd name="connsiteX1594" fmla="*/ 557366 w 1618512"/>
                  <a:gd name="connsiteY1594" fmla="*/ 129064 h 1326524"/>
                  <a:gd name="connsiteX1595" fmla="*/ 568984 w 1618512"/>
                  <a:gd name="connsiteY1595" fmla="*/ 131765 h 1326524"/>
                  <a:gd name="connsiteX1596" fmla="*/ 577690 w 1618512"/>
                  <a:gd name="connsiteY1596" fmla="*/ 149464 h 1326524"/>
                  <a:gd name="connsiteX1597" fmla="*/ 558060 w 1618512"/>
                  <a:gd name="connsiteY1597" fmla="*/ 151396 h 1326524"/>
                  <a:gd name="connsiteX1598" fmla="*/ 549354 w 1618512"/>
                  <a:gd name="connsiteY1598" fmla="*/ 133696 h 1326524"/>
                  <a:gd name="connsiteX1599" fmla="*/ 557366 w 1618512"/>
                  <a:gd name="connsiteY1599" fmla="*/ 129064 h 1326524"/>
                  <a:gd name="connsiteX1600" fmla="*/ 1103466 w 1618512"/>
                  <a:gd name="connsiteY1600" fmla="*/ 124663 h 1326524"/>
                  <a:gd name="connsiteX1601" fmla="*/ 1115084 w 1618512"/>
                  <a:gd name="connsiteY1601" fmla="*/ 127363 h 1326524"/>
                  <a:gd name="connsiteX1602" fmla="*/ 1123790 w 1618512"/>
                  <a:gd name="connsiteY1602" fmla="*/ 145062 h 1326524"/>
                  <a:gd name="connsiteX1603" fmla="*/ 1104160 w 1618512"/>
                  <a:gd name="connsiteY1603" fmla="*/ 146994 h 1326524"/>
                  <a:gd name="connsiteX1604" fmla="*/ 1095454 w 1618512"/>
                  <a:gd name="connsiteY1604" fmla="*/ 129294 h 1326524"/>
                  <a:gd name="connsiteX1605" fmla="*/ 1103466 w 1618512"/>
                  <a:gd name="connsiteY1605" fmla="*/ 124663 h 1326524"/>
                  <a:gd name="connsiteX1606" fmla="*/ 1170656 w 1618512"/>
                  <a:gd name="connsiteY1606" fmla="*/ 124570 h 1326524"/>
                  <a:gd name="connsiteX1607" fmla="*/ 1185944 w 1618512"/>
                  <a:gd name="connsiteY1607" fmla="*/ 137035 h 1326524"/>
                  <a:gd name="connsiteX1608" fmla="*/ 1168902 w 1618512"/>
                  <a:gd name="connsiteY1608" fmla="*/ 146968 h 1326524"/>
                  <a:gd name="connsiteX1609" fmla="*/ 1153614 w 1618512"/>
                  <a:gd name="connsiteY1609" fmla="*/ 134503 h 1326524"/>
                  <a:gd name="connsiteX1610" fmla="*/ 1170656 w 1618512"/>
                  <a:gd name="connsiteY1610" fmla="*/ 124570 h 1326524"/>
                  <a:gd name="connsiteX1611" fmla="*/ 708884 w 1618512"/>
                  <a:gd name="connsiteY1611" fmla="*/ 124096 h 1326524"/>
                  <a:gd name="connsiteX1612" fmla="*/ 717859 w 1618512"/>
                  <a:gd name="connsiteY1612" fmla="*/ 126355 h 1326524"/>
                  <a:gd name="connsiteX1613" fmla="*/ 714337 w 1618512"/>
                  <a:gd name="connsiteY1613" fmla="*/ 145763 h 1326524"/>
                  <a:gd name="connsiteX1614" fmla="*/ 694929 w 1618512"/>
                  <a:gd name="connsiteY1614" fmla="*/ 149286 h 1326524"/>
                  <a:gd name="connsiteX1615" fmla="*/ 698451 w 1618512"/>
                  <a:gd name="connsiteY1615" fmla="*/ 129877 h 1326524"/>
                  <a:gd name="connsiteX1616" fmla="*/ 708884 w 1618512"/>
                  <a:gd name="connsiteY1616" fmla="*/ 124096 h 1326524"/>
                  <a:gd name="connsiteX1617" fmla="*/ 389563 w 1618512"/>
                  <a:gd name="connsiteY1617" fmla="*/ 121626 h 1326524"/>
                  <a:gd name="connsiteX1618" fmla="*/ 391697 w 1618512"/>
                  <a:gd name="connsiteY1618" fmla="*/ 125927 h 1326524"/>
                  <a:gd name="connsiteX1619" fmla="*/ 374656 w 1618512"/>
                  <a:gd name="connsiteY1619" fmla="*/ 135860 h 1326524"/>
                  <a:gd name="connsiteX1620" fmla="*/ 368769 w 1618512"/>
                  <a:gd name="connsiteY1620" fmla="*/ 133660 h 1326524"/>
                  <a:gd name="connsiteX1621" fmla="*/ 377956 w 1618512"/>
                  <a:gd name="connsiteY1621" fmla="*/ 127234 h 1326524"/>
                  <a:gd name="connsiteX1622" fmla="*/ 1254984 w 1618512"/>
                  <a:gd name="connsiteY1622" fmla="*/ 119696 h 1326524"/>
                  <a:gd name="connsiteX1623" fmla="*/ 1263959 w 1618512"/>
                  <a:gd name="connsiteY1623" fmla="*/ 121954 h 1326524"/>
                  <a:gd name="connsiteX1624" fmla="*/ 1260437 w 1618512"/>
                  <a:gd name="connsiteY1624" fmla="*/ 141363 h 1326524"/>
                  <a:gd name="connsiteX1625" fmla="*/ 1241029 w 1618512"/>
                  <a:gd name="connsiteY1625" fmla="*/ 144884 h 1326524"/>
                  <a:gd name="connsiteX1626" fmla="*/ 1244551 w 1618512"/>
                  <a:gd name="connsiteY1626" fmla="*/ 125476 h 1326524"/>
                  <a:gd name="connsiteX1627" fmla="*/ 1254984 w 1618512"/>
                  <a:gd name="connsiteY1627" fmla="*/ 119696 h 1326524"/>
                  <a:gd name="connsiteX1628" fmla="*/ 628315 w 1618512"/>
                  <a:gd name="connsiteY1628" fmla="*/ 114872 h 1326524"/>
                  <a:gd name="connsiteX1629" fmla="*/ 643602 w 1618512"/>
                  <a:gd name="connsiteY1629" fmla="*/ 127337 h 1326524"/>
                  <a:gd name="connsiteX1630" fmla="*/ 626561 w 1618512"/>
                  <a:gd name="connsiteY1630" fmla="*/ 137270 h 1326524"/>
                  <a:gd name="connsiteX1631" fmla="*/ 611273 w 1618512"/>
                  <a:gd name="connsiteY1631" fmla="*/ 124805 h 1326524"/>
                  <a:gd name="connsiteX1632" fmla="*/ 628315 w 1618512"/>
                  <a:gd name="connsiteY1632" fmla="*/ 114872 h 1326524"/>
                  <a:gd name="connsiteX1633" fmla="*/ 922510 w 1618512"/>
                  <a:gd name="connsiteY1633" fmla="*/ 109062 h 1326524"/>
                  <a:gd name="connsiteX1634" fmla="*/ 937798 w 1618512"/>
                  <a:gd name="connsiteY1634" fmla="*/ 121526 h 1326524"/>
                  <a:gd name="connsiteX1635" fmla="*/ 920756 w 1618512"/>
                  <a:gd name="connsiteY1635" fmla="*/ 131459 h 1326524"/>
                  <a:gd name="connsiteX1636" fmla="*/ 905469 w 1618512"/>
                  <a:gd name="connsiteY1636" fmla="*/ 118994 h 1326524"/>
                  <a:gd name="connsiteX1637" fmla="*/ 922510 w 1618512"/>
                  <a:gd name="connsiteY1637" fmla="*/ 109062 h 1326524"/>
                  <a:gd name="connsiteX1638" fmla="*/ 460739 w 1618512"/>
                  <a:gd name="connsiteY1638" fmla="*/ 108587 h 1326524"/>
                  <a:gd name="connsiteX1639" fmla="*/ 469713 w 1618512"/>
                  <a:gd name="connsiteY1639" fmla="*/ 110846 h 1326524"/>
                  <a:gd name="connsiteX1640" fmla="*/ 466191 w 1618512"/>
                  <a:gd name="connsiteY1640" fmla="*/ 130254 h 1326524"/>
                  <a:gd name="connsiteX1641" fmla="*/ 446783 w 1618512"/>
                  <a:gd name="connsiteY1641" fmla="*/ 133777 h 1326524"/>
                  <a:gd name="connsiteX1642" fmla="*/ 450305 w 1618512"/>
                  <a:gd name="connsiteY1642" fmla="*/ 114368 h 1326524"/>
                  <a:gd name="connsiteX1643" fmla="*/ 460739 w 1618512"/>
                  <a:gd name="connsiteY1643" fmla="*/ 108587 h 1326524"/>
                  <a:gd name="connsiteX1644" fmla="*/ 969508 w 1618512"/>
                  <a:gd name="connsiteY1644" fmla="*/ 103891 h 1326524"/>
                  <a:gd name="connsiteX1645" fmla="*/ 984796 w 1618512"/>
                  <a:gd name="connsiteY1645" fmla="*/ 116356 h 1326524"/>
                  <a:gd name="connsiteX1646" fmla="*/ 967754 w 1618512"/>
                  <a:gd name="connsiteY1646" fmla="*/ 126289 h 1326524"/>
                  <a:gd name="connsiteX1647" fmla="*/ 952467 w 1618512"/>
                  <a:gd name="connsiteY1647" fmla="*/ 113824 h 1326524"/>
                  <a:gd name="connsiteX1648" fmla="*/ 969508 w 1618512"/>
                  <a:gd name="connsiteY1648" fmla="*/ 103891 h 1326524"/>
                  <a:gd name="connsiteX1649" fmla="*/ 721361 w 1618512"/>
                  <a:gd name="connsiteY1649" fmla="*/ 88382 h 1326524"/>
                  <a:gd name="connsiteX1650" fmla="*/ 736648 w 1618512"/>
                  <a:gd name="connsiteY1650" fmla="*/ 100847 h 1326524"/>
                  <a:gd name="connsiteX1651" fmla="*/ 719607 w 1618512"/>
                  <a:gd name="connsiteY1651" fmla="*/ 110780 h 1326524"/>
                  <a:gd name="connsiteX1652" fmla="*/ 704319 w 1618512"/>
                  <a:gd name="connsiteY1652" fmla="*/ 98315 h 1326524"/>
                  <a:gd name="connsiteX1653" fmla="*/ 721361 w 1618512"/>
                  <a:gd name="connsiteY1653" fmla="*/ 88382 h 1326524"/>
                  <a:gd name="connsiteX1654" fmla="*/ 1204130 w 1618512"/>
                  <a:gd name="connsiteY1654" fmla="*/ 77732 h 1326524"/>
                  <a:gd name="connsiteX1655" fmla="*/ 1205396 w 1618512"/>
                  <a:gd name="connsiteY1655" fmla="*/ 78306 h 1326524"/>
                  <a:gd name="connsiteX1656" fmla="*/ 1204478 w 1618512"/>
                  <a:gd name="connsiteY1656" fmla="*/ 78334 h 1326524"/>
                  <a:gd name="connsiteX1657" fmla="*/ 1095195 w 1618512"/>
                  <a:gd name="connsiteY1657" fmla="*/ 53171 h 1326524"/>
                  <a:gd name="connsiteX1658" fmla="*/ 1105127 w 1618512"/>
                  <a:gd name="connsiteY1658" fmla="*/ 70212 h 1326524"/>
                  <a:gd name="connsiteX1659" fmla="*/ 1092663 w 1618512"/>
                  <a:gd name="connsiteY1659" fmla="*/ 85500 h 1326524"/>
                  <a:gd name="connsiteX1660" fmla="*/ 1082731 w 1618512"/>
                  <a:gd name="connsiteY1660" fmla="*/ 68458 h 1326524"/>
                  <a:gd name="connsiteX1661" fmla="*/ 1095195 w 1618512"/>
                  <a:gd name="connsiteY1661" fmla="*/ 53171 h 1326524"/>
                  <a:gd name="connsiteX1662" fmla="*/ 604296 w 1618512"/>
                  <a:gd name="connsiteY1662" fmla="*/ 51946 h 1326524"/>
                  <a:gd name="connsiteX1663" fmla="*/ 606228 w 1618512"/>
                  <a:gd name="connsiteY1663" fmla="*/ 71576 h 1326524"/>
                  <a:gd name="connsiteX1664" fmla="*/ 588528 w 1618512"/>
                  <a:gd name="connsiteY1664" fmla="*/ 80282 h 1326524"/>
                  <a:gd name="connsiteX1665" fmla="*/ 586597 w 1618512"/>
                  <a:gd name="connsiteY1665" fmla="*/ 60653 h 1326524"/>
                  <a:gd name="connsiteX1666" fmla="*/ 604296 w 1618512"/>
                  <a:gd name="connsiteY1666" fmla="*/ 51946 h 1326524"/>
                  <a:gd name="connsiteX1667" fmla="*/ 909740 w 1618512"/>
                  <a:gd name="connsiteY1667" fmla="*/ 49951 h 1326524"/>
                  <a:gd name="connsiteX1668" fmla="*/ 919672 w 1618512"/>
                  <a:gd name="connsiteY1668" fmla="*/ 66993 h 1326524"/>
                  <a:gd name="connsiteX1669" fmla="*/ 907208 w 1618512"/>
                  <a:gd name="connsiteY1669" fmla="*/ 82280 h 1326524"/>
                  <a:gd name="connsiteX1670" fmla="*/ 897276 w 1618512"/>
                  <a:gd name="connsiteY1670" fmla="*/ 65239 h 1326524"/>
                  <a:gd name="connsiteX1671" fmla="*/ 909740 w 1618512"/>
                  <a:gd name="connsiteY1671" fmla="*/ 49951 h 1326524"/>
                  <a:gd name="connsiteX1672" fmla="*/ 736794 w 1618512"/>
                  <a:gd name="connsiteY1672" fmla="*/ 48632 h 1326524"/>
                  <a:gd name="connsiteX1673" fmla="*/ 747227 w 1618512"/>
                  <a:gd name="connsiteY1673" fmla="*/ 54412 h 1326524"/>
                  <a:gd name="connsiteX1674" fmla="*/ 750749 w 1618512"/>
                  <a:gd name="connsiteY1674" fmla="*/ 73820 h 1326524"/>
                  <a:gd name="connsiteX1675" fmla="*/ 731341 w 1618512"/>
                  <a:gd name="connsiteY1675" fmla="*/ 70298 h 1326524"/>
                  <a:gd name="connsiteX1676" fmla="*/ 727819 w 1618512"/>
                  <a:gd name="connsiteY1676" fmla="*/ 50890 h 1326524"/>
                  <a:gd name="connsiteX1677" fmla="*/ 736794 w 1618512"/>
                  <a:gd name="connsiteY1677" fmla="*/ 48632 h 1326524"/>
                  <a:gd name="connsiteX1678" fmla="*/ 657835 w 1618512"/>
                  <a:gd name="connsiteY1678" fmla="*/ 48541 h 1326524"/>
                  <a:gd name="connsiteX1679" fmla="*/ 667768 w 1618512"/>
                  <a:gd name="connsiteY1679" fmla="*/ 65582 h 1326524"/>
                  <a:gd name="connsiteX1680" fmla="*/ 655303 w 1618512"/>
                  <a:gd name="connsiteY1680" fmla="*/ 80870 h 1326524"/>
                  <a:gd name="connsiteX1681" fmla="*/ 645370 w 1618512"/>
                  <a:gd name="connsiteY1681" fmla="*/ 63828 h 1326524"/>
                  <a:gd name="connsiteX1682" fmla="*/ 657835 w 1618512"/>
                  <a:gd name="connsiteY1682" fmla="*/ 48541 h 1326524"/>
                  <a:gd name="connsiteX1683" fmla="*/ 1039880 w 1618512"/>
                  <a:gd name="connsiteY1683" fmla="*/ 23905 h 1326524"/>
                  <a:gd name="connsiteX1684" fmla="*/ 1041152 w 1618512"/>
                  <a:gd name="connsiteY1684" fmla="*/ 24239 h 1326524"/>
                  <a:gd name="connsiteX1685" fmla="*/ 1040681 w 1618512"/>
                  <a:gd name="connsiteY1685" fmla="*/ 24473 h 1326524"/>
                  <a:gd name="connsiteX1686" fmla="*/ 645680 w 1618512"/>
                  <a:gd name="connsiteY1686" fmla="*/ 22286 h 1326524"/>
                  <a:gd name="connsiteX1687" fmla="*/ 649355 w 1618512"/>
                  <a:gd name="connsiteY1687" fmla="*/ 28642 h 1326524"/>
                  <a:gd name="connsiteX1688" fmla="*/ 646654 w 1618512"/>
                  <a:gd name="connsiteY1688" fmla="*/ 40261 h 1326524"/>
                  <a:gd name="connsiteX1689" fmla="*/ 628955 w 1618512"/>
                  <a:gd name="connsiteY1689" fmla="*/ 48966 h 1326524"/>
                  <a:gd name="connsiteX1690" fmla="*/ 627023 w 1618512"/>
                  <a:gd name="connsiteY1690" fmla="*/ 29336 h 1326524"/>
                  <a:gd name="connsiteX1691" fmla="*/ 629356 w 1618512"/>
                  <a:gd name="connsiteY1691" fmla="*/ 27013 h 1326524"/>
                  <a:gd name="connsiteX1692" fmla="*/ 950167 w 1618512"/>
                  <a:gd name="connsiteY1692" fmla="*/ 18634 h 1326524"/>
                  <a:gd name="connsiteX1693" fmla="*/ 960100 w 1618512"/>
                  <a:gd name="connsiteY1693" fmla="*/ 35676 h 1326524"/>
                  <a:gd name="connsiteX1694" fmla="*/ 947635 w 1618512"/>
                  <a:gd name="connsiteY1694" fmla="*/ 50963 h 1326524"/>
                  <a:gd name="connsiteX1695" fmla="*/ 937703 w 1618512"/>
                  <a:gd name="connsiteY1695" fmla="*/ 33921 h 1326524"/>
                  <a:gd name="connsiteX1696" fmla="*/ 950167 w 1618512"/>
                  <a:gd name="connsiteY1696" fmla="*/ 18634 h 1326524"/>
                  <a:gd name="connsiteX1697" fmla="*/ 777220 w 1618512"/>
                  <a:gd name="connsiteY1697" fmla="*/ 17315 h 1326524"/>
                  <a:gd name="connsiteX1698" fmla="*/ 787654 w 1618512"/>
                  <a:gd name="connsiteY1698" fmla="*/ 23095 h 1326524"/>
                  <a:gd name="connsiteX1699" fmla="*/ 791176 w 1618512"/>
                  <a:gd name="connsiteY1699" fmla="*/ 42503 h 1326524"/>
                  <a:gd name="connsiteX1700" fmla="*/ 771768 w 1618512"/>
                  <a:gd name="connsiteY1700" fmla="*/ 38981 h 1326524"/>
                  <a:gd name="connsiteX1701" fmla="*/ 768247 w 1618512"/>
                  <a:gd name="connsiteY1701" fmla="*/ 19573 h 1326524"/>
                  <a:gd name="connsiteX1702" fmla="*/ 777220 w 1618512"/>
                  <a:gd name="connsiteY1702" fmla="*/ 17315 h 1326524"/>
                  <a:gd name="connsiteX1703" fmla="*/ 984220 w 1618512"/>
                  <a:gd name="connsiteY1703" fmla="*/ 11347 h 1326524"/>
                  <a:gd name="connsiteX1704" fmla="*/ 995857 w 1618512"/>
                  <a:gd name="connsiteY1704" fmla="*/ 12357 h 1326524"/>
                  <a:gd name="connsiteX1705" fmla="*/ 1005909 w 1618512"/>
                  <a:gd name="connsiteY1705" fmla="*/ 14994 h 1326524"/>
                  <a:gd name="connsiteX1706" fmla="*/ 1001973 w 1618512"/>
                  <a:gd name="connsiteY1706" fmla="*/ 25529 h 1326524"/>
                  <a:gd name="connsiteX1707" fmla="*/ 993683 w 1618512"/>
                  <a:gd name="connsiteY1707" fmla="*/ 29643 h 1326524"/>
                  <a:gd name="connsiteX1708" fmla="*/ 983751 w 1618512"/>
                  <a:gd name="connsiteY1708" fmla="*/ 12602 h 1326524"/>
                  <a:gd name="connsiteX1709" fmla="*/ 709657 w 1618512"/>
                  <a:gd name="connsiteY1709" fmla="*/ 8914 h 1326524"/>
                  <a:gd name="connsiteX1710" fmla="*/ 711952 w 1618512"/>
                  <a:gd name="connsiteY1710" fmla="*/ 20166 h 1326524"/>
                  <a:gd name="connsiteX1711" fmla="*/ 699488 w 1618512"/>
                  <a:gd name="connsiteY1711" fmla="*/ 35454 h 1326524"/>
                  <a:gd name="connsiteX1712" fmla="*/ 689556 w 1618512"/>
                  <a:gd name="connsiteY1712" fmla="*/ 18412 h 1326524"/>
                  <a:gd name="connsiteX1713" fmla="*/ 692139 w 1618512"/>
                  <a:gd name="connsiteY1713" fmla="*/ 11498 h 1326524"/>
                  <a:gd name="connsiteX1714" fmla="*/ 802637 w 1618512"/>
                  <a:gd name="connsiteY1714" fmla="*/ 0 h 1326524"/>
                  <a:gd name="connsiteX1715" fmla="*/ 800825 w 1618512"/>
                  <a:gd name="connsiteY1715" fmla="*/ 4850 h 1326524"/>
                  <a:gd name="connsiteX1716" fmla="*/ 792535 w 1618512"/>
                  <a:gd name="connsiteY1716" fmla="*/ 8964 h 1326524"/>
                  <a:gd name="connsiteX1717" fmla="*/ 784987 w 1618512"/>
                  <a:gd name="connsiteY1717" fmla="*/ 3609 h 1326524"/>
                  <a:gd name="connsiteX1718" fmla="*/ 784436 w 1618512"/>
                  <a:gd name="connsiteY1718" fmla="*/ 909 h 1326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</a:cxnLst>
                <a:rect l="l" t="t" r="r" b="b"/>
                <a:pathLst>
                  <a:path w="1618512" h="1326524">
                    <a:moveTo>
                      <a:pt x="827481" y="1314359"/>
                    </a:moveTo>
                    <a:cubicBezTo>
                      <a:pt x="831945" y="1314709"/>
                      <a:pt x="835888" y="1316279"/>
                      <a:pt x="838654" y="1318535"/>
                    </a:cubicBezTo>
                    <a:lnTo>
                      <a:pt x="842308" y="1325895"/>
                    </a:lnTo>
                    <a:lnTo>
                      <a:pt x="834895" y="1326524"/>
                    </a:lnTo>
                    <a:lnTo>
                      <a:pt x="810964" y="1325349"/>
                    </a:lnTo>
                    <a:lnTo>
                      <a:pt x="810440" y="1324292"/>
                    </a:lnTo>
                    <a:cubicBezTo>
                      <a:pt x="810924" y="1318107"/>
                      <a:pt x="818553" y="1313660"/>
                      <a:pt x="827481" y="1314359"/>
                    </a:cubicBezTo>
                    <a:close/>
                    <a:moveTo>
                      <a:pt x="909740" y="1305301"/>
                    </a:moveTo>
                    <a:cubicBezTo>
                      <a:pt x="912833" y="1305544"/>
                      <a:pt x="915491" y="1307573"/>
                      <a:pt x="917288" y="1310657"/>
                    </a:cubicBezTo>
                    <a:lnTo>
                      <a:pt x="919067" y="1319378"/>
                    </a:lnTo>
                    <a:lnTo>
                      <a:pt x="897404" y="1321217"/>
                    </a:lnTo>
                    <a:lnTo>
                      <a:pt x="897276" y="1320589"/>
                    </a:lnTo>
                    <a:cubicBezTo>
                      <a:pt x="897975" y="1311661"/>
                      <a:pt x="903555" y="1304817"/>
                      <a:pt x="909740" y="1305301"/>
                    </a:cubicBezTo>
                    <a:close/>
                    <a:moveTo>
                      <a:pt x="736793" y="1303982"/>
                    </a:moveTo>
                    <a:cubicBezTo>
                      <a:pt x="740306" y="1304620"/>
                      <a:pt x="744061" y="1306598"/>
                      <a:pt x="747227" y="1309763"/>
                    </a:cubicBezTo>
                    <a:lnTo>
                      <a:pt x="749437" y="1321943"/>
                    </a:lnTo>
                    <a:lnTo>
                      <a:pt x="730160" y="1319143"/>
                    </a:lnTo>
                    <a:lnTo>
                      <a:pt x="727819" y="1306241"/>
                    </a:lnTo>
                    <a:cubicBezTo>
                      <a:pt x="730013" y="1304048"/>
                      <a:pt x="733282" y="1303345"/>
                      <a:pt x="736793" y="1303982"/>
                    </a:cubicBezTo>
                    <a:close/>
                    <a:moveTo>
                      <a:pt x="810467" y="1265183"/>
                    </a:moveTo>
                    <a:cubicBezTo>
                      <a:pt x="816652" y="1265667"/>
                      <a:pt x="821099" y="1273297"/>
                      <a:pt x="820399" y="1282224"/>
                    </a:cubicBezTo>
                    <a:cubicBezTo>
                      <a:pt x="819700" y="1291152"/>
                      <a:pt x="814120" y="1297996"/>
                      <a:pt x="807935" y="1297512"/>
                    </a:cubicBezTo>
                    <a:cubicBezTo>
                      <a:pt x="801750" y="1297027"/>
                      <a:pt x="797303" y="1289398"/>
                      <a:pt x="798002" y="1280470"/>
                    </a:cubicBezTo>
                    <a:cubicBezTo>
                      <a:pt x="798701" y="1271543"/>
                      <a:pt x="804282" y="1264698"/>
                      <a:pt x="810467" y="1265183"/>
                    </a:cubicBezTo>
                    <a:close/>
                    <a:moveTo>
                      <a:pt x="637520" y="1263864"/>
                    </a:moveTo>
                    <a:cubicBezTo>
                      <a:pt x="641032" y="1264501"/>
                      <a:pt x="644787" y="1266478"/>
                      <a:pt x="647953" y="1269644"/>
                    </a:cubicBezTo>
                    <a:cubicBezTo>
                      <a:pt x="654285" y="1275977"/>
                      <a:pt x="655862" y="1284665"/>
                      <a:pt x="651475" y="1289052"/>
                    </a:cubicBezTo>
                    <a:cubicBezTo>
                      <a:pt x="647088" y="1293439"/>
                      <a:pt x="638399" y="1291862"/>
                      <a:pt x="632067" y="1285530"/>
                    </a:cubicBezTo>
                    <a:cubicBezTo>
                      <a:pt x="625735" y="1279198"/>
                      <a:pt x="624158" y="1270509"/>
                      <a:pt x="628545" y="1266122"/>
                    </a:cubicBezTo>
                    <a:cubicBezTo>
                      <a:pt x="630739" y="1263928"/>
                      <a:pt x="634008" y="1263226"/>
                      <a:pt x="637520" y="1263864"/>
                    </a:cubicBezTo>
                    <a:close/>
                    <a:moveTo>
                      <a:pt x="1165861" y="1263133"/>
                    </a:moveTo>
                    <a:lnTo>
                      <a:pt x="1167138" y="1264174"/>
                    </a:lnTo>
                    <a:lnTo>
                      <a:pt x="1149466" y="1272154"/>
                    </a:lnTo>
                    <a:lnTo>
                      <a:pt x="1154174" y="1265518"/>
                    </a:lnTo>
                    <a:cubicBezTo>
                      <a:pt x="1157258" y="1263720"/>
                      <a:pt x="1161397" y="1262783"/>
                      <a:pt x="1165861" y="1263133"/>
                    </a:cubicBezTo>
                    <a:close/>
                    <a:moveTo>
                      <a:pt x="942676" y="1256072"/>
                    </a:moveTo>
                    <a:cubicBezTo>
                      <a:pt x="948097" y="1259088"/>
                      <a:pt x="948962" y="1267876"/>
                      <a:pt x="944608" y="1275701"/>
                    </a:cubicBezTo>
                    <a:cubicBezTo>
                      <a:pt x="940253" y="1283526"/>
                      <a:pt x="932329" y="1287424"/>
                      <a:pt x="926908" y="1284407"/>
                    </a:cubicBezTo>
                    <a:cubicBezTo>
                      <a:pt x="921487" y="1281390"/>
                      <a:pt x="920622" y="1272602"/>
                      <a:pt x="924977" y="1264777"/>
                    </a:cubicBezTo>
                    <a:cubicBezTo>
                      <a:pt x="929331" y="1256952"/>
                      <a:pt x="937255" y="1253054"/>
                      <a:pt x="942676" y="1256072"/>
                    </a:cubicBezTo>
                    <a:close/>
                    <a:moveTo>
                      <a:pt x="1075173" y="1252755"/>
                    </a:moveTo>
                    <a:cubicBezTo>
                      <a:pt x="1078686" y="1253393"/>
                      <a:pt x="1082441" y="1255370"/>
                      <a:pt x="1085607" y="1258536"/>
                    </a:cubicBezTo>
                    <a:cubicBezTo>
                      <a:pt x="1091940" y="1264868"/>
                      <a:pt x="1093516" y="1273557"/>
                      <a:pt x="1089129" y="1277944"/>
                    </a:cubicBezTo>
                    <a:cubicBezTo>
                      <a:pt x="1084742" y="1282331"/>
                      <a:pt x="1076053" y="1280755"/>
                      <a:pt x="1069721" y="1274422"/>
                    </a:cubicBezTo>
                    <a:cubicBezTo>
                      <a:pt x="1063389" y="1268090"/>
                      <a:pt x="1061812" y="1259401"/>
                      <a:pt x="1066199" y="1255015"/>
                    </a:cubicBezTo>
                    <a:cubicBezTo>
                      <a:pt x="1068392" y="1252820"/>
                      <a:pt x="1071661" y="1252118"/>
                      <a:pt x="1075173" y="1252755"/>
                    </a:cubicBezTo>
                    <a:close/>
                    <a:moveTo>
                      <a:pt x="996215" y="1252664"/>
                    </a:moveTo>
                    <a:cubicBezTo>
                      <a:pt x="1002400" y="1253150"/>
                      <a:pt x="1006847" y="1260779"/>
                      <a:pt x="1006148" y="1269706"/>
                    </a:cubicBezTo>
                    <a:cubicBezTo>
                      <a:pt x="1005449" y="1278634"/>
                      <a:pt x="999868" y="1285479"/>
                      <a:pt x="993683" y="1284993"/>
                    </a:cubicBezTo>
                    <a:cubicBezTo>
                      <a:pt x="987498" y="1284509"/>
                      <a:pt x="983051" y="1276879"/>
                      <a:pt x="983751" y="1267952"/>
                    </a:cubicBezTo>
                    <a:cubicBezTo>
                      <a:pt x="984450" y="1259024"/>
                      <a:pt x="990030" y="1252180"/>
                      <a:pt x="996215" y="1252664"/>
                    </a:cubicBezTo>
                    <a:close/>
                    <a:moveTo>
                      <a:pt x="858593" y="1245509"/>
                    </a:moveTo>
                    <a:cubicBezTo>
                      <a:pt x="867520" y="1246209"/>
                      <a:pt x="874366" y="1251789"/>
                      <a:pt x="873880" y="1257974"/>
                    </a:cubicBezTo>
                    <a:cubicBezTo>
                      <a:pt x="873396" y="1264159"/>
                      <a:pt x="865766" y="1268606"/>
                      <a:pt x="856839" y="1267907"/>
                    </a:cubicBezTo>
                    <a:cubicBezTo>
                      <a:pt x="847912" y="1267208"/>
                      <a:pt x="841067" y="1261627"/>
                      <a:pt x="841551" y="1255442"/>
                    </a:cubicBezTo>
                    <a:cubicBezTo>
                      <a:pt x="842037" y="1249257"/>
                      <a:pt x="849666" y="1244810"/>
                      <a:pt x="858593" y="1245509"/>
                    </a:cubicBezTo>
                    <a:close/>
                    <a:moveTo>
                      <a:pt x="539498" y="1244191"/>
                    </a:moveTo>
                    <a:cubicBezTo>
                      <a:pt x="543050" y="1243842"/>
                      <a:pt x="547203" y="1244715"/>
                      <a:pt x="551116" y="1246892"/>
                    </a:cubicBezTo>
                    <a:cubicBezTo>
                      <a:pt x="558941" y="1251246"/>
                      <a:pt x="562839" y="1259170"/>
                      <a:pt x="559822" y="1264591"/>
                    </a:cubicBezTo>
                    <a:lnTo>
                      <a:pt x="559764" y="1264625"/>
                    </a:lnTo>
                    <a:lnTo>
                      <a:pt x="566110" y="1269127"/>
                    </a:lnTo>
                    <a:cubicBezTo>
                      <a:pt x="567908" y="1272211"/>
                      <a:pt x="568844" y="1276351"/>
                      <a:pt x="568495" y="1280814"/>
                    </a:cubicBezTo>
                    <a:lnTo>
                      <a:pt x="568439" y="1280963"/>
                    </a:lnTo>
                    <a:lnTo>
                      <a:pt x="547607" y="1275020"/>
                    </a:lnTo>
                    <a:lnTo>
                      <a:pt x="549936" y="1268787"/>
                    </a:lnTo>
                    <a:lnTo>
                      <a:pt x="540192" y="1266523"/>
                    </a:lnTo>
                    <a:cubicBezTo>
                      <a:pt x="532367" y="1262168"/>
                      <a:pt x="528469" y="1254244"/>
                      <a:pt x="531486" y="1248823"/>
                    </a:cubicBezTo>
                    <a:cubicBezTo>
                      <a:pt x="532995" y="1246112"/>
                      <a:pt x="535945" y="1244541"/>
                      <a:pt x="539498" y="1244191"/>
                    </a:cubicBezTo>
                    <a:close/>
                    <a:moveTo>
                      <a:pt x="606688" y="1244099"/>
                    </a:moveTo>
                    <a:cubicBezTo>
                      <a:pt x="615615" y="1244799"/>
                      <a:pt x="622460" y="1250380"/>
                      <a:pt x="621975" y="1256565"/>
                    </a:cubicBezTo>
                    <a:cubicBezTo>
                      <a:pt x="621491" y="1262749"/>
                      <a:pt x="613861" y="1267197"/>
                      <a:pt x="604934" y="1266497"/>
                    </a:cubicBezTo>
                    <a:cubicBezTo>
                      <a:pt x="596007" y="1265797"/>
                      <a:pt x="589162" y="1260217"/>
                      <a:pt x="589646" y="1254032"/>
                    </a:cubicBezTo>
                    <a:cubicBezTo>
                      <a:pt x="590131" y="1247847"/>
                      <a:pt x="597760" y="1243400"/>
                      <a:pt x="606688" y="1244099"/>
                    </a:cubicBezTo>
                    <a:close/>
                    <a:moveTo>
                      <a:pt x="691017" y="1239224"/>
                    </a:moveTo>
                    <a:cubicBezTo>
                      <a:pt x="694528" y="1238588"/>
                      <a:pt x="697797" y="1239290"/>
                      <a:pt x="699991" y="1241483"/>
                    </a:cubicBezTo>
                    <a:cubicBezTo>
                      <a:pt x="704378" y="1245870"/>
                      <a:pt x="702802" y="1254559"/>
                      <a:pt x="696469" y="1260891"/>
                    </a:cubicBezTo>
                    <a:cubicBezTo>
                      <a:pt x="690137" y="1267223"/>
                      <a:pt x="681448" y="1268801"/>
                      <a:pt x="677061" y="1264414"/>
                    </a:cubicBezTo>
                    <a:cubicBezTo>
                      <a:pt x="672674" y="1260027"/>
                      <a:pt x="674251" y="1251337"/>
                      <a:pt x="680583" y="1245005"/>
                    </a:cubicBezTo>
                    <a:cubicBezTo>
                      <a:pt x="683750" y="1241839"/>
                      <a:pt x="687504" y="1239862"/>
                      <a:pt x="691017" y="1239224"/>
                    </a:cubicBezTo>
                    <a:close/>
                    <a:moveTo>
                      <a:pt x="795067" y="1231986"/>
                    </a:moveTo>
                    <a:cubicBezTo>
                      <a:pt x="801252" y="1232471"/>
                      <a:pt x="805699" y="1240100"/>
                      <a:pt x="804999" y="1249028"/>
                    </a:cubicBezTo>
                    <a:cubicBezTo>
                      <a:pt x="804300" y="1257955"/>
                      <a:pt x="798720" y="1264800"/>
                      <a:pt x="792535" y="1264315"/>
                    </a:cubicBezTo>
                    <a:cubicBezTo>
                      <a:pt x="786350" y="1263830"/>
                      <a:pt x="781903" y="1256200"/>
                      <a:pt x="782603" y="1247274"/>
                    </a:cubicBezTo>
                    <a:cubicBezTo>
                      <a:pt x="783301" y="1238346"/>
                      <a:pt x="788882" y="1231501"/>
                      <a:pt x="795067" y="1231986"/>
                    </a:cubicBezTo>
                    <a:close/>
                    <a:moveTo>
                      <a:pt x="1048796" y="1226696"/>
                    </a:moveTo>
                    <a:cubicBezTo>
                      <a:pt x="1054217" y="1229713"/>
                      <a:pt x="1055082" y="1238501"/>
                      <a:pt x="1050727" y="1246326"/>
                    </a:cubicBezTo>
                    <a:cubicBezTo>
                      <a:pt x="1046373" y="1254151"/>
                      <a:pt x="1038449" y="1258049"/>
                      <a:pt x="1033028" y="1255032"/>
                    </a:cubicBezTo>
                    <a:cubicBezTo>
                      <a:pt x="1027607" y="1252015"/>
                      <a:pt x="1026742" y="1243227"/>
                      <a:pt x="1031096" y="1235402"/>
                    </a:cubicBezTo>
                    <a:cubicBezTo>
                      <a:pt x="1035451" y="1227577"/>
                      <a:pt x="1043375" y="1223680"/>
                      <a:pt x="1048796" y="1226696"/>
                    </a:cubicBezTo>
                    <a:close/>
                    <a:moveTo>
                      <a:pt x="1181293" y="1223381"/>
                    </a:moveTo>
                    <a:cubicBezTo>
                      <a:pt x="1184806" y="1224019"/>
                      <a:pt x="1188562" y="1225996"/>
                      <a:pt x="1191727" y="1229163"/>
                    </a:cubicBezTo>
                    <a:cubicBezTo>
                      <a:pt x="1198059" y="1235494"/>
                      <a:pt x="1199636" y="1244183"/>
                      <a:pt x="1195249" y="1248570"/>
                    </a:cubicBezTo>
                    <a:cubicBezTo>
                      <a:pt x="1190862" y="1252958"/>
                      <a:pt x="1182173" y="1251381"/>
                      <a:pt x="1175841" y="1245048"/>
                    </a:cubicBezTo>
                    <a:cubicBezTo>
                      <a:pt x="1169509" y="1238716"/>
                      <a:pt x="1167932" y="1230027"/>
                      <a:pt x="1172319" y="1225641"/>
                    </a:cubicBezTo>
                    <a:cubicBezTo>
                      <a:pt x="1174513" y="1223447"/>
                      <a:pt x="1177781" y="1222744"/>
                      <a:pt x="1181293" y="1223381"/>
                    </a:cubicBezTo>
                    <a:close/>
                    <a:moveTo>
                      <a:pt x="1102335" y="1223291"/>
                    </a:moveTo>
                    <a:cubicBezTo>
                      <a:pt x="1108520" y="1223776"/>
                      <a:pt x="1112967" y="1231405"/>
                      <a:pt x="1112267" y="1240332"/>
                    </a:cubicBezTo>
                    <a:cubicBezTo>
                      <a:pt x="1111568" y="1249260"/>
                      <a:pt x="1105988" y="1256105"/>
                      <a:pt x="1099803" y="1255620"/>
                    </a:cubicBezTo>
                    <a:cubicBezTo>
                      <a:pt x="1093618" y="1255135"/>
                      <a:pt x="1089171" y="1247505"/>
                      <a:pt x="1089871" y="1238579"/>
                    </a:cubicBezTo>
                    <a:cubicBezTo>
                      <a:pt x="1090569" y="1229650"/>
                      <a:pt x="1096150" y="1222806"/>
                      <a:pt x="1102335" y="1223291"/>
                    </a:cubicBezTo>
                    <a:close/>
                    <a:moveTo>
                      <a:pt x="901187" y="1202612"/>
                    </a:moveTo>
                    <a:cubicBezTo>
                      <a:pt x="907372" y="1203096"/>
                      <a:pt x="911819" y="1210726"/>
                      <a:pt x="911120" y="1219654"/>
                    </a:cubicBezTo>
                    <a:cubicBezTo>
                      <a:pt x="910421" y="1228581"/>
                      <a:pt x="904840" y="1235425"/>
                      <a:pt x="898655" y="1234941"/>
                    </a:cubicBezTo>
                    <a:cubicBezTo>
                      <a:pt x="892470" y="1234457"/>
                      <a:pt x="888023" y="1226827"/>
                      <a:pt x="888722" y="1217899"/>
                    </a:cubicBezTo>
                    <a:cubicBezTo>
                      <a:pt x="889422" y="1208972"/>
                      <a:pt x="895002" y="1202128"/>
                      <a:pt x="901187" y="1202612"/>
                    </a:cubicBezTo>
                    <a:close/>
                    <a:moveTo>
                      <a:pt x="736762" y="1178131"/>
                    </a:moveTo>
                    <a:cubicBezTo>
                      <a:pt x="745689" y="1178831"/>
                      <a:pt x="752534" y="1184411"/>
                      <a:pt x="752050" y="1190596"/>
                    </a:cubicBezTo>
                    <a:cubicBezTo>
                      <a:pt x="751566" y="1196781"/>
                      <a:pt x="743936" y="1201228"/>
                      <a:pt x="735008" y="1200529"/>
                    </a:cubicBezTo>
                    <a:cubicBezTo>
                      <a:pt x="726081" y="1199830"/>
                      <a:pt x="719237" y="1194249"/>
                      <a:pt x="719721" y="1188064"/>
                    </a:cubicBezTo>
                    <a:cubicBezTo>
                      <a:pt x="720205" y="1181879"/>
                      <a:pt x="727835" y="1177432"/>
                      <a:pt x="736762" y="1178131"/>
                    </a:cubicBezTo>
                    <a:close/>
                    <a:moveTo>
                      <a:pt x="417666" y="1176814"/>
                    </a:moveTo>
                    <a:cubicBezTo>
                      <a:pt x="421218" y="1176465"/>
                      <a:pt x="425372" y="1177338"/>
                      <a:pt x="429284" y="1179515"/>
                    </a:cubicBezTo>
                    <a:cubicBezTo>
                      <a:pt x="437109" y="1183869"/>
                      <a:pt x="441007" y="1191793"/>
                      <a:pt x="437990" y="1197214"/>
                    </a:cubicBezTo>
                    <a:cubicBezTo>
                      <a:pt x="434974" y="1202636"/>
                      <a:pt x="426185" y="1203500"/>
                      <a:pt x="418360" y="1199146"/>
                    </a:cubicBezTo>
                    <a:cubicBezTo>
                      <a:pt x="410535" y="1194791"/>
                      <a:pt x="406637" y="1186867"/>
                      <a:pt x="409654" y="1181446"/>
                    </a:cubicBezTo>
                    <a:cubicBezTo>
                      <a:pt x="411162" y="1178735"/>
                      <a:pt x="414114" y="1177164"/>
                      <a:pt x="417666" y="1176814"/>
                    </a:cubicBezTo>
                    <a:close/>
                    <a:moveTo>
                      <a:pt x="569185" y="1171846"/>
                    </a:moveTo>
                    <a:cubicBezTo>
                      <a:pt x="572696" y="1171210"/>
                      <a:pt x="575965" y="1171912"/>
                      <a:pt x="578159" y="1174105"/>
                    </a:cubicBezTo>
                    <a:cubicBezTo>
                      <a:pt x="582547" y="1178492"/>
                      <a:pt x="580969" y="1187181"/>
                      <a:pt x="574637" y="1193513"/>
                    </a:cubicBezTo>
                    <a:cubicBezTo>
                      <a:pt x="568305" y="1199845"/>
                      <a:pt x="559616" y="1201423"/>
                      <a:pt x="555229" y="1197036"/>
                    </a:cubicBezTo>
                    <a:cubicBezTo>
                      <a:pt x="550842" y="1192649"/>
                      <a:pt x="552419" y="1183959"/>
                      <a:pt x="558751" y="1177627"/>
                    </a:cubicBezTo>
                    <a:cubicBezTo>
                      <a:pt x="561917" y="1174461"/>
                      <a:pt x="565672" y="1172484"/>
                      <a:pt x="569185" y="1171846"/>
                    </a:cubicBezTo>
                    <a:close/>
                    <a:moveTo>
                      <a:pt x="1174415" y="1167023"/>
                    </a:moveTo>
                    <a:cubicBezTo>
                      <a:pt x="1183342" y="1167722"/>
                      <a:pt x="1190187" y="1173303"/>
                      <a:pt x="1189702" y="1179488"/>
                    </a:cubicBezTo>
                    <a:cubicBezTo>
                      <a:pt x="1189218" y="1185673"/>
                      <a:pt x="1181588" y="1190120"/>
                      <a:pt x="1172661" y="1189421"/>
                    </a:cubicBezTo>
                    <a:cubicBezTo>
                      <a:pt x="1163734" y="1188722"/>
                      <a:pt x="1156889" y="1183141"/>
                      <a:pt x="1157373" y="1176956"/>
                    </a:cubicBezTo>
                    <a:cubicBezTo>
                      <a:pt x="1157858" y="1170771"/>
                      <a:pt x="1165487" y="1166324"/>
                      <a:pt x="1174415" y="1167023"/>
                    </a:cubicBezTo>
                    <a:close/>
                    <a:moveTo>
                      <a:pt x="1051188" y="1163498"/>
                    </a:moveTo>
                    <a:cubicBezTo>
                      <a:pt x="1060115" y="1164197"/>
                      <a:pt x="1066960" y="1169778"/>
                      <a:pt x="1066475" y="1175963"/>
                    </a:cubicBezTo>
                    <a:cubicBezTo>
                      <a:pt x="1065991" y="1182148"/>
                      <a:pt x="1058361" y="1186595"/>
                      <a:pt x="1049434" y="1185896"/>
                    </a:cubicBezTo>
                    <a:cubicBezTo>
                      <a:pt x="1040507" y="1185197"/>
                      <a:pt x="1033662" y="1179616"/>
                      <a:pt x="1034146" y="1173431"/>
                    </a:cubicBezTo>
                    <a:cubicBezTo>
                      <a:pt x="1034631" y="1167246"/>
                      <a:pt x="1042260" y="1162799"/>
                      <a:pt x="1051188" y="1163498"/>
                    </a:cubicBezTo>
                    <a:close/>
                    <a:moveTo>
                      <a:pt x="488615" y="1162622"/>
                    </a:moveTo>
                    <a:cubicBezTo>
                      <a:pt x="497542" y="1163322"/>
                      <a:pt x="504387" y="1168902"/>
                      <a:pt x="503902" y="1175087"/>
                    </a:cubicBezTo>
                    <a:cubicBezTo>
                      <a:pt x="503418" y="1181272"/>
                      <a:pt x="495788" y="1185719"/>
                      <a:pt x="486861" y="1185020"/>
                    </a:cubicBezTo>
                    <a:cubicBezTo>
                      <a:pt x="477933" y="1184321"/>
                      <a:pt x="471089" y="1178740"/>
                      <a:pt x="471573" y="1172555"/>
                    </a:cubicBezTo>
                    <a:cubicBezTo>
                      <a:pt x="472058" y="1166370"/>
                      <a:pt x="479687" y="1161923"/>
                      <a:pt x="488615" y="1162622"/>
                    </a:cubicBezTo>
                    <a:close/>
                    <a:moveTo>
                      <a:pt x="1006839" y="1160738"/>
                    </a:moveTo>
                    <a:cubicBezTo>
                      <a:pt x="1010350" y="1160101"/>
                      <a:pt x="1013619" y="1160804"/>
                      <a:pt x="1015813" y="1162997"/>
                    </a:cubicBezTo>
                    <a:cubicBezTo>
                      <a:pt x="1020200" y="1167384"/>
                      <a:pt x="1018623" y="1176073"/>
                      <a:pt x="1012291" y="1182405"/>
                    </a:cubicBezTo>
                    <a:cubicBezTo>
                      <a:pt x="1005959" y="1188737"/>
                      <a:pt x="997270" y="1190314"/>
                      <a:pt x="992883" y="1185927"/>
                    </a:cubicBezTo>
                    <a:cubicBezTo>
                      <a:pt x="988496" y="1181541"/>
                      <a:pt x="990073" y="1172851"/>
                      <a:pt x="996405" y="1166519"/>
                    </a:cubicBezTo>
                    <a:cubicBezTo>
                      <a:pt x="999571" y="1163354"/>
                      <a:pt x="1003326" y="1161376"/>
                      <a:pt x="1006839" y="1160738"/>
                    </a:cubicBezTo>
                    <a:close/>
                    <a:moveTo>
                      <a:pt x="321039" y="1156337"/>
                    </a:moveTo>
                    <a:cubicBezTo>
                      <a:pt x="324550" y="1155701"/>
                      <a:pt x="327820" y="1156403"/>
                      <a:pt x="330013" y="1158596"/>
                    </a:cubicBezTo>
                    <a:lnTo>
                      <a:pt x="328757" y="1165518"/>
                    </a:lnTo>
                    <a:lnTo>
                      <a:pt x="317949" y="1158049"/>
                    </a:lnTo>
                    <a:close/>
                    <a:moveTo>
                      <a:pt x="872767" y="1154091"/>
                    </a:moveTo>
                    <a:cubicBezTo>
                      <a:pt x="878952" y="1154575"/>
                      <a:pt x="883399" y="1162205"/>
                      <a:pt x="882699" y="1171132"/>
                    </a:cubicBezTo>
                    <a:cubicBezTo>
                      <a:pt x="882350" y="1175596"/>
                      <a:pt x="880780" y="1179539"/>
                      <a:pt x="878524" y="1182306"/>
                    </a:cubicBezTo>
                    <a:lnTo>
                      <a:pt x="874707" y="1184200"/>
                    </a:lnTo>
                    <a:lnTo>
                      <a:pt x="875644" y="1186106"/>
                    </a:lnTo>
                    <a:cubicBezTo>
                      <a:pt x="872627" y="1191527"/>
                      <a:pt x="863839" y="1192392"/>
                      <a:pt x="856014" y="1188038"/>
                    </a:cubicBezTo>
                    <a:cubicBezTo>
                      <a:pt x="848189" y="1183683"/>
                      <a:pt x="844291" y="1175759"/>
                      <a:pt x="847308" y="1170338"/>
                    </a:cubicBezTo>
                    <a:cubicBezTo>
                      <a:pt x="848817" y="1167627"/>
                      <a:pt x="851767" y="1166056"/>
                      <a:pt x="855320" y="1165706"/>
                    </a:cubicBezTo>
                    <a:lnTo>
                      <a:pt x="861167" y="1167066"/>
                    </a:lnTo>
                    <a:lnTo>
                      <a:pt x="864477" y="1158205"/>
                    </a:lnTo>
                    <a:cubicBezTo>
                      <a:pt x="866733" y="1155439"/>
                      <a:pt x="869674" y="1153849"/>
                      <a:pt x="872767" y="1154091"/>
                    </a:cubicBezTo>
                    <a:close/>
                    <a:moveTo>
                      <a:pt x="1239567" y="1151384"/>
                    </a:moveTo>
                    <a:cubicBezTo>
                      <a:pt x="1245752" y="1151869"/>
                      <a:pt x="1250199" y="1159498"/>
                      <a:pt x="1249499" y="1168426"/>
                    </a:cubicBezTo>
                    <a:cubicBezTo>
                      <a:pt x="1248800" y="1177354"/>
                      <a:pt x="1243220" y="1184198"/>
                      <a:pt x="1237035" y="1183713"/>
                    </a:cubicBezTo>
                    <a:cubicBezTo>
                      <a:pt x="1230850" y="1183229"/>
                      <a:pt x="1226403" y="1175600"/>
                      <a:pt x="1227103" y="1166672"/>
                    </a:cubicBezTo>
                    <a:cubicBezTo>
                      <a:pt x="1227801" y="1157744"/>
                      <a:pt x="1233382" y="1150900"/>
                      <a:pt x="1239567" y="1151384"/>
                    </a:cubicBezTo>
                    <a:close/>
                    <a:moveTo>
                      <a:pt x="850040" y="1142818"/>
                    </a:moveTo>
                    <a:cubicBezTo>
                      <a:pt x="858968" y="1143517"/>
                      <a:pt x="865812" y="1149099"/>
                      <a:pt x="865328" y="1155283"/>
                    </a:cubicBezTo>
                    <a:cubicBezTo>
                      <a:pt x="864843" y="1161468"/>
                      <a:pt x="857214" y="1165916"/>
                      <a:pt x="848286" y="1165216"/>
                    </a:cubicBezTo>
                    <a:cubicBezTo>
                      <a:pt x="839359" y="1164516"/>
                      <a:pt x="832514" y="1158936"/>
                      <a:pt x="832999" y="1152751"/>
                    </a:cubicBezTo>
                    <a:cubicBezTo>
                      <a:pt x="833483" y="1146566"/>
                      <a:pt x="841113" y="1142119"/>
                      <a:pt x="850040" y="1142818"/>
                    </a:cubicBezTo>
                    <a:close/>
                    <a:moveTo>
                      <a:pt x="1280535" y="1137649"/>
                    </a:moveTo>
                    <a:cubicBezTo>
                      <a:pt x="1289463" y="1138348"/>
                      <a:pt x="1296307" y="1143929"/>
                      <a:pt x="1295823" y="1150114"/>
                    </a:cubicBezTo>
                    <a:cubicBezTo>
                      <a:pt x="1295338" y="1156299"/>
                      <a:pt x="1287709" y="1160746"/>
                      <a:pt x="1278781" y="1160047"/>
                    </a:cubicBezTo>
                    <a:cubicBezTo>
                      <a:pt x="1269853" y="1159347"/>
                      <a:pt x="1263009" y="1153767"/>
                      <a:pt x="1263494" y="1147582"/>
                    </a:cubicBezTo>
                    <a:cubicBezTo>
                      <a:pt x="1263978" y="1141397"/>
                      <a:pt x="1271607" y="1136950"/>
                      <a:pt x="1280535" y="1137649"/>
                    </a:cubicBezTo>
                    <a:close/>
                    <a:moveTo>
                      <a:pt x="961440" y="1136332"/>
                    </a:moveTo>
                    <a:cubicBezTo>
                      <a:pt x="964992" y="1135983"/>
                      <a:pt x="969146" y="1136855"/>
                      <a:pt x="973059" y="1139032"/>
                    </a:cubicBezTo>
                    <a:cubicBezTo>
                      <a:pt x="980883" y="1143387"/>
                      <a:pt x="984781" y="1151311"/>
                      <a:pt x="981764" y="1156732"/>
                    </a:cubicBezTo>
                    <a:cubicBezTo>
                      <a:pt x="978748" y="1162153"/>
                      <a:pt x="969959" y="1163019"/>
                      <a:pt x="962134" y="1158663"/>
                    </a:cubicBezTo>
                    <a:cubicBezTo>
                      <a:pt x="954310" y="1154309"/>
                      <a:pt x="950411" y="1146386"/>
                      <a:pt x="953428" y="1140965"/>
                    </a:cubicBezTo>
                    <a:cubicBezTo>
                      <a:pt x="954937" y="1138253"/>
                      <a:pt x="957888" y="1136682"/>
                      <a:pt x="961440" y="1136332"/>
                    </a:cubicBezTo>
                    <a:close/>
                    <a:moveTo>
                      <a:pt x="626855" y="1135757"/>
                    </a:moveTo>
                    <a:cubicBezTo>
                      <a:pt x="632276" y="1138773"/>
                      <a:pt x="633141" y="1147563"/>
                      <a:pt x="628787" y="1155388"/>
                    </a:cubicBezTo>
                    <a:cubicBezTo>
                      <a:pt x="624432" y="1163213"/>
                      <a:pt x="616508" y="1167110"/>
                      <a:pt x="611087" y="1164093"/>
                    </a:cubicBezTo>
                    <a:cubicBezTo>
                      <a:pt x="605666" y="1161077"/>
                      <a:pt x="604801" y="1152288"/>
                      <a:pt x="609156" y="1144464"/>
                    </a:cubicBezTo>
                    <a:cubicBezTo>
                      <a:pt x="613510" y="1136639"/>
                      <a:pt x="621434" y="1132740"/>
                      <a:pt x="626855" y="1135757"/>
                    </a:cubicBezTo>
                    <a:close/>
                    <a:moveTo>
                      <a:pt x="932299" y="1133762"/>
                    </a:moveTo>
                    <a:cubicBezTo>
                      <a:pt x="938484" y="1134246"/>
                      <a:pt x="942931" y="1141876"/>
                      <a:pt x="942231" y="1150804"/>
                    </a:cubicBezTo>
                    <a:cubicBezTo>
                      <a:pt x="941532" y="1159731"/>
                      <a:pt x="935952" y="1166575"/>
                      <a:pt x="929767" y="1166091"/>
                    </a:cubicBezTo>
                    <a:cubicBezTo>
                      <a:pt x="923582" y="1165607"/>
                      <a:pt x="919135" y="1157977"/>
                      <a:pt x="919835" y="1149050"/>
                    </a:cubicBezTo>
                    <a:cubicBezTo>
                      <a:pt x="920533" y="1140122"/>
                      <a:pt x="926114" y="1133278"/>
                      <a:pt x="932299" y="1133762"/>
                    </a:cubicBezTo>
                    <a:close/>
                    <a:moveTo>
                      <a:pt x="759352" y="1132443"/>
                    </a:moveTo>
                    <a:cubicBezTo>
                      <a:pt x="762864" y="1133080"/>
                      <a:pt x="766619" y="1135057"/>
                      <a:pt x="769785" y="1138223"/>
                    </a:cubicBezTo>
                    <a:cubicBezTo>
                      <a:pt x="776117" y="1144556"/>
                      <a:pt x="777695" y="1153244"/>
                      <a:pt x="773307" y="1157631"/>
                    </a:cubicBezTo>
                    <a:cubicBezTo>
                      <a:pt x="768920" y="1162018"/>
                      <a:pt x="760231" y="1160441"/>
                      <a:pt x="753899" y="1154109"/>
                    </a:cubicBezTo>
                    <a:cubicBezTo>
                      <a:pt x="747567" y="1147777"/>
                      <a:pt x="745990" y="1139088"/>
                      <a:pt x="750377" y="1134701"/>
                    </a:cubicBezTo>
                    <a:cubicBezTo>
                      <a:pt x="752571" y="1132507"/>
                      <a:pt x="755840" y="1131806"/>
                      <a:pt x="759352" y="1132443"/>
                    </a:cubicBezTo>
                    <a:close/>
                    <a:moveTo>
                      <a:pt x="1112958" y="1131364"/>
                    </a:moveTo>
                    <a:cubicBezTo>
                      <a:pt x="1116471" y="1130727"/>
                      <a:pt x="1119740" y="1131430"/>
                      <a:pt x="1121933" y="1133624"/>
                    </a:cubicBezTo>
                    <a:cubicBezTo>
                      <a:pt x="1126320" y="1138010"/>
                      <a:pt x="1124743" y="1146699"/>
                      <a:pt x="1118411" y="1153031"/>
                    </a:cubicBezTo>
                    <a:cubicBezTo>
                      <a:pt x="1112080" y="1159363"/>
                      <a:pt x="1103390" y="1160940"/>
                      <a:pt x="1099003" y="1156553"/>
                    </a:cubicBezTo>
                    <a:cubicBezTo>
                      <a:pt x="1094616" y="1152166"/>
                      <a:pt x="1096193" y="1143477"/>
                      <a:pt x="1102525" y="1137145"/>
                    </a:cubicBezTo>
                    <a:cubicBezTo>
                      <a:pt x="1105691" y="1133980"/>
                      <a:pt x="1109446" y="1132002"/>
                      <a:pt x="1112958" y="1131364"/>
                    </a:cubicBezTo>
                    <a:close/>
                    <a:moveTo>
                      <a:pt x="665589" y="1124847"/>
                    </a:moveTo>
                    <a:lnTo>
                      <a:pt x="676913" y="1134079"/>
                    </a:lnTo>
                    <a:lnTo>
                      <a:pt x="680394" y="1132352"/>
                    </a:lnTo>
                    <a:cubicBezTo>
                      <a:pt x="686579" y="1132836"/>
                      <a:pt x="691026" y="1140466"/>
                      <a:pt x="690326" y="1149393"/>
                    </a:cubicBezTo>
                    <a:cubicBezTo>
                      <a:pt x="689627" y="1158321"/>
                      <a:pt x="684047" y="1165165"/>
                      <a:pt x="677862" y="1164681"/>
                    </a:cubicBezTo>
                    <a:cubicBezTo>
                      <a:pt x="671677" y="1164196"/>
                      <a:pt x="667230" y="1156567"/>
                      <a:pt x="667929" y="1147639"/>
                    </a:cubicBezTo>
                    <a:lnTo>
                      <a:pt x="668428" y="1146307"/>
                    </a:lnTo>
                    <a:lnTo>
                      <a:pt x="663835" y="1147244"/>
                    </a:lnTo>
                    <a:cubicBezTo>
                      <a:pt x="654908" y="1146545"/>
                      <a:pt x="648063" y="1140965"/>
                      <a:pt x="648548" y="1134780"/>
                    </a:cubicBezTo>
                    <a:cubicBezTo>
                      <a:pt x="649032" y="1128595"/>
                      <a:pt x="656662" y="1124148"/>
                      <a:pt x="665589" y="1124847"/>
                    </a:cubicBezTo>
                    <a:close/>
                    <a:moveTo>
                      <a:pt x="479245" y="1111672"/>
                    </a:moveTo>
                    <a:cubicBezTo>
                      <a:pt x="482338" y="1111915"/>
                      <a:pt x="484996" y="1113943"/>
                      <a:pt x="486793" y="1117027"/>
                    </a:cubicBezTo>
                    <a:lnTo>
                      <a:pt x="487672" y="1121334"/>
                    </a:lnTo>
                    <a:lnTo>
                      <a:pt x="488879" y="1121087"/>
                    </a:lnTo>
                    <a:cubicBezTo>
                      <a:pt x="497806" y="1121786"/>
                      <a:pt x="504651" y="1127367"/>
                      <a:pt x="504167" y="1133552"/>
                    </a:cubicBezTo>
                    <a:cubicBezTo>
                      <a:pt x="503682" y="1139737"/>
                      <a:pt x="496052" y="1144184"/>
                      <a:pt x="487125" y="1143485"/>
                    </a:cubicBezTo>
                    <a:lnTo>
                      <a:pt x="483579" y="1140594"/>
                    </a:lnTo>
                    <a:lnTo>
                      <a:pt x="476713" y="1144001"/>
                    </a:lnTo>
                    <a:cubicBezTo>
                      <a:pt x="470528" y="1143517"/>
                      <a:pt x="466081" y="1135888"/>
                      <a:pt x="466781" y="1126960"/>
                    </a:cubicBezTo>
                    <a:cubicBezTo>
                      <a:pt x="467480" y="1118032"/>
                      <a:pt x="473060" y="1111188"/>
                      <a:pt x="479245" y="1111672"/>
                    </a:cubicBezTo>
                    <a:close/>
                    <a:moveTo>
                      <a:pt x="287731" y="1100407"/>
                    </a:moveTo>
                    <a:cubicBezTo>
                      <a:pt x="296659" y="1101106"/>
                      <a:pt x="303503" y="1106688"/>
                      <a:pt x="303019" y="1112872"/>
                    </a:cubicBezTo>
                    <a:cubicBezTo>
                      <a:pt x="302534" y="1119057"/>
                      <a:pt x="294905" y="1123505"/>
                      <a:pt x="285977" y="1122805"/>
                    </a:cubicBezTo>
                    <a:cubicBezTo>
                      <a:pt x="277049" y="1122105"/>
                      <a:pt x="270205" y="1116525"/>
                      <a:pt x="270690" y="1110340"/>
                    </a:cubicBezTo>
                    <a:cubicBezTo>
                      <a:pt x="271174" y="1104155"/>
                      <a:pt x="278804" y="1099708"/>
                      <a:pt x="287731" y="1100407"/>
                    </a:cubicBezTo>
                    <a:close/>
                    <a:moveTo>
                      <a:pt x="933021" y="1087811"/>
                    </a:moveTo>
                    <a:cubicBezTo>
                      <a:pt x="936572" y="1087462"/>
                      <a:pt x="940725" y="1088334"/>
                      <a:pt x="944638" y="1090511"/>
                    </a:cubicBezTo>
                    <a:cubicBezTo>
                      <a:pt x="952463" y="1094866"/>
                      <a:pt x="956361" y="1102790"/>
                      <a:pt x="953344" y="1108211"/>
                    </a:cubicBezTo>
                    <a:cubicBezTo>
                      <a:pt x="950327" y="1113632"/>
                      <a:pt x="941539" y="1114498"/>
                      <a:pt x="933714" y="1110142"/>
                    </a:cubicBezTo>
                    <a:cubicBezTo>
                      <a:pt x="925889" y="1105788"/>
                      <a:pt x="921991" y="1097865"/>
                      <a:pt x="925008" y="1092444"/>
                    </a:cubicBezTo>
                    <a:cubicBezTo>
                      <a:pt x="926516" y="1089733"/>
                      <a:pt x="929467" y="1088162"/>
                      <a:pt x="933021" y="1087811"/>
                    </a:cubicBezTo>
                    <a:close/>
                    <a:moveTo>
                      <a:pt x="1000210" y="1087720"/>
                    </a:moveTo>
                    <a:cubicBezTo>
                      <a:pt x="1009137" y="1088419"/>
                      <a:pt x="1015982" y="1093999"/>
                      <a:pt x="1015497" y="1100184"/>
                    </a:cubicBezTo>
                    <a:cubicBezTo>
                      <a:pt x="1015013" y="1106369"/>
                      <a:pt x="1007383" y="1110816"/>
                      <a:pt x="998456" y="1110117"/>
                    </a:cubicBezTo>
                    <a:cubicBezTo>
                      <a:pt x="989529" y="1109418"/>
                      <a:pt x="982684" y="1103838"/>
                      <a:pt x="983168" y="1097652"/>
                    </a:cubicBezTo>
                    <a:cubicBezTo>
                      <a:pt x="983653" y="1091467"/>
                      <a:pt x="991282" y="1087021"/>
                      <a:pt x="1000210" y="1087720"/>
                    </a:cubicBezTo>
                    <a:close/>
                    <a:moveTo>
                      <a:pt x="1075406" y="1085370"/>
                    </a:moveTo>
                    <a:cubicBezTo>
                      <a:pt x="1084333" y="1086069"/>
                      <a:pt x="1091178" y="1091649"/>
                      <a:pt x="1090693" y="1097834"/>
                    </a:cubicBezTo>
                    <a:cubicBezTo>
                      <a:pt x="1090209" y="1104019"/>
                      <a:pt x="1082579" y="1108466"/>
                      <a:pt x="1073652" y="1107767"/>
                    </a:cubicBezTo>
                    <a:cubicBezTo>
                      <a:pt x="1064724" y="1107068"/>
                      <a:pt x="1057880" y="1101487"/>
                      <a:pt x="1058364" y="1095302"/>
                    </a:cubicBezTo>
                    <a:cubicBezTo>
                      <a:pt x="1058849" y="1089117"/>
                      <a:pt x="1066478" y="1084670"/>
                      <a:pt x="1075406" y="1085370"/>
                    </a:cubicBezTo>
                    <a:close/>
                    <a:moveTo>
                      <a:pt x="1299820" y="1085105"/>
                    </a:moveTo>
                    <a:cubicBezTo>
                      <a:pt x="1303372" y="1084756"/>
                      <a:pt x="1307525" y="1085629"/>
                      <a:pt x="1311438" y="1087806"/>
                    </a:cubicBezTo>
                    <a:cubicBezTo>
                      <a:pt x="1319263" y="1092160"/>
                      <a:pt x="1323161" y="1100085"/>
                      <a:pt x="1320144" y="1105506"/>
                    </a:cubicBezTo>
                    <a:cubicBezTo>
                      <a:pt x="1317127" y="1110927"/>
                      <a:pt x="1308339" y="1111791"/>
                      <a:pt x="1300514" y="1107437"/>
                    </a:cubicBezTo>
                    <a:cubicBezTo>
                      <a:pt x="1292689" y="1103083"/>
                      <a:pt x="1288791" y="1095158"/>
                      <a:pt x="1291808" y="1089737"/>
                    </a:cubicBezTo>
                    <a:cubicBezTo>
                      <a:pt x="1293317" y="1087027"/>
                      <a:pt x="1296267" y="1085455"/>
                      <a:pt x="1299820" y="1085105"/>
                    </a:cubicBezTo>
                    <a:close/>
                    <a:moveTo>
                      <a:pt x="1367010" y="1085012"/>
                    </a:moveTo>
                    <a:cubicBezTo>
                      <a:pt x="1375938" y="1085711"/>
                      <a:pt x="1382782" y="1091292"/>
                      <a:pt x="1382297" y="1097477"/>
                    </a:cubicBezTo>
                    <a:cubicBezTo>
                      <a:pt x="1381813" y="1103662"/>
                      <a:pt x="1374183" y="1108109"/>
                      <a:pt x="1365256" y="1107410"/>
                    </a:cubicBezTo>
                    <a:cubicBezTo>
                      <a:pt x="1356328" y="1106710"/>
                      <a:pt x="1349484" y="1101130"/>
                      <a:pt x="1349968" y="1094945"/>
                    </a:cubicBezTo>
                    <a:cubicBezTo>
                      <a:pt x="1350453" y="1088760"/>
                      <a:pt x="1358082" y="1084313"/>
                      <a:pt x="1367010" y="1085012"/>
                    </a:cubicBezTo>
                    <a:close/>
                    <a:moveTo>
                      <a:pt x="1448923" y="1081476"/>
                    </a:moveTo>
                    <a:lnTo>
                      <a:pt x="1440074" y="1090494"/>
                    </a:lnTo>
                    <a:lnTo>
                      <a:pt x="1440905" y="1085918"/>
                    </a:lnTo>
                    <a:close/>
                    <a:moveTo>
                      <a:pt x="752064" y="1072210"/>
                    </a:moveTo>
                    <a:cubicBezTo>
                      <a:pt x="760992" y="1072909"/>
                      <a:pt x="767836" y="1078489"/>
                      <a:pt x="767352" y="1084675"/>
                    </a:cubicBezTo>
                    <a:cubicBezTo>
                      <a:pt x="766867" y="1090860"/>
                      <a:pt x="759238" y="1095306"/>
                      <a:pt x="750310" y="1094607"/>
                    </a:cubicBezTo>
                    <a:cubicBezTo>
                      <a:pt x="741382" y="1093908"/>
                      <a:pt x="734538" y="1088328"/>
                      <a:pt x="735023" y="1082143"/>
                    </a:cubicBezTo>
                    <a:cubicBezTo>
                      <a:pt x="735507" y="1075958"/>
                      <a:pt x="743137" y="1071511"/>
                      <a:pt x="752064" y="1072210"/>
                    </a:cubicBezTo>
                    <a:close/>
                    <a:moveTo>
                      <a:pt x="505023" y="1068380"/>
                    </a:moveTo>
                    <a:cubicBezTo>
                      <a:pt x="510444" y="1071396"/>
                      <a:pt x="511309" y="1080186"/>
                      <a:pt x="506954" y="1088011"/>
                    </a:cubicBezTo>
                    <a:cubicBezTo>
                      <a:pt x="502600" y="1095836"/>
                      <a:pt x="494676" y="1099733"/>
                      <a:pt x="489255" y="1096716"/>
                    </a:cubicBezTo>
                    <a:cubicBezTo>
                      <a:pt x="483835" y="1093700"/>
                      <a:pt x="482969" y="1084911"/>
                      <a:pt x="487323" y="1077087"/>
                    </a:cubicBezTo>
                    <a:cubicBezTo>
                      <a:pt x="491678" y="1069262"/>
                      <a:pt x="499602" y="1065363"/>
                      <a:pt x="505023" y="1068380"/>
                    </a:cubicBezTo>
                    <a:close/>
                    <a:moveTo>
                      <a:pt x="810467" y="1066384"/>
                    </a:moveTo>
                    <a:cubicBezTo>
                      <a:pt x="816652" y="1066868"/>
                      <a:pt x="821099" y="1074498"/>
                      <a:pt x="820399" y="1083426"/>
                    </a:cubicBezTo>
                    <a:cubicBezTo>
                      <a:pt x="819701" y="1092353"/>
                      <a:pt x="814120" y="1099197"/>
                      <a:pt x="807935" y="1098713"/>
                    </a:cubicBezTo>
                    <a:cubicBezTo>
                      <a:pt x="804843" y="1098471"/>
                      <a:pt x="802184" y="1096442"/>
                      <a:pt x="800388" y="1093358"/>
                    </a:cubicBezTo>
                    <a:lnTo>
                      <a:pt x="799496" y="1088990"/>
                    </a:lnTo>
                    <a:lnTo>
                      <a:pt x="797308" y="1089437"/>
                    </a:lnTo>
                    <a:cubicBezTo>
                      <a:pt x="788381" y="1088738"/>
                      <a:pt x="781536" y="1083157"/>
                      <a:pt x="782021" y="1076972"/>
                    </a:cubicBezTo>
                    <a:cubicBezTo>
                      <a:pt x="782505" y="1070787"/>
                      <a:pt x="790135" y="1066340"/>
                      <a:pt x="799062" y="1067040"/>
                    </a:cubicBezTo>
                    <a:lnTo>
                      <a:pt x="804814" y="1069189"/>
                    </a:lnTo>
                    <a:close/>
                    <a:moveTo>
                      <a:pt x="637520" y="1065065"/>
                    </a:moveTo>
                    <a:cubicBezTo>
                      <a:pt x="641033" y="1065702"/>
                      <a:pt x="644788" y="1067679"/>
                      <a:pt x="647954" y="1070845"/>
                    </a:cubicBezTo>
                    <a:cubicBezTo>
                      <a:pt x="654286" y="1077178"/>
                      <a:pt x="655863" y="1085866"/>
                      <a:pt x="651476" y="1090253"/>
                    </a:cubicBezTo>
                    <a:cubicBezTo>
                      <a:pt x="647089" y="1094640"/>
                      <a:pt x="638400" y="1093063"/>
                      <a:pt x="632068" y="1086731"/>
                    </a:cubicBezTo>
                    <a:cubicBezTo>
                      <a:pt x="625736" y="1080399"/>
                      <a:pt x="624159" y="1071710"/>
                      <a:pt x="628546" y="1067323"/>
                    </a:cubicBezTo>
                    <a:cubicBezTo>
                      <a:pt x="630740" y="1065130"/>
                      <a:pt x="634008" y="1064428"/>
                      <a:pt x="637520" y="1065065"/>
                    </a:cubicBezTo>
                    <a:close/>
                    <a:moveTo>
                      <a:pt x="1165862" y="1064333"/>
                    </a:moveTo>
                    <a:cubicBezTo>
                      <a:pt x="1174790" y="1065033"/>
                      <a:pt x="1181634" y="1070614"/>
                      <a:pt x="1181150" y="1076799"/>
                    </a:cubicBezTo>
                    <a:cubicBezTo>
                      <a:pt x="1180665" y="1082984"/>
                      <a:pt x="1173036" y="1087431"/>
                      <a:pt x="1164108" y="1086731"/>
                    </a:cubicBezTo>
                    <a:cubicBezTo>
                      <a:pt x="1155181" y="1086031"/>
                      <a:pt x="1148336" y="1080451"/>
                      <a:pt x="1148821" y="1074266"/>
                    </a:cubicBezTo>
                    <a:cubicBezTo>
                      <a:pt x="1149305" y="1068082"/>
                      <a:pt x="1156935" y="1063634"/>
                      <a:pt x="1165862" y="1064333"/>
                    </a:cubicBezTo>
                    <a:close/>
                    <a:moveTo>
                      <a:pt x="942677" y="1057272"/>
                    </a:moveTo>
                    <a:cubicBezTo>
                      <a:pt x="948098" y="1060288"/>
                      <a:pt x="948963" y="1069078"/>
                      <a:pt x="944609" y="1076903"/>
                    </a:cubicBezTo>
                    <a:cubicBezTo>
                      <a:pt x="940254" y="1084727"/>
                      <a:pt x="932330" y="1088625"/>
                      <a:pt x="926909" y="1085608"/>
                    </a:cubicBezTo>
                    <a:cubicBezTo>
                      <a:pt x="921488" y="1082592"/>
                      <a:pt x="920623" y="1073803"/>
                      <a:pt x="924978" y="1065978"/>
                    </a:cubicBezTo>
                    <a:cubicBezTo>
                      <a:pt x="929332" y="1058154"/>
                      <a:pt x="937256" y="1054255"/>
                      <a:pt x="942677" y="1057272"/>
                    </a:cubicBezTo>
                    <a:close/>
                    <a:moveTo>
                      <a:pt x="1248121" y="1055276"/>
                    </a:moveTo>
                    <a:cubicBezTo>
                      <a:pt x="1254306" y="1055760"/>
                      <a:pt x="1258753" y="1063390"/>
                      <a:pt x="1258053" y="1072317"/>
                    </a:cubicBezTo>
                    <a:cubicBezTo>
                      <a:pt x="1257354" y="1081245"/>
                      <a:pt x="1251774" y="1088089"/>
                      <a:pt x="1245589" y="1087605"/>
                    </a:cubicBezTo>
                    <a:cubicBezTo>
                      <a:pt x="1239404" y="1087120"/>
                      <a:pt x="1234957" y="1079491"/>
                      <a:pt x="1235657" y="1070563"/>
                    </a:cubicBezTo>
                    <a:cubicBezTo>
                      <a:pt x="1236355" y="1061636"/>
                      <a:pt x="1241936" y="1054791"/>
                      <a:pt x="1248121" y="1055276"/>
                    </a:cubicBezTo>
                    <a:close/>
                    <a:moveTo>
                      <a:pt x="1075174" y="1053957"/>
                    </a:moveTo>
                    <a:cubicBezTo>
                      <a:pt x="1078686" y="1054594"/>
                      <a:pt x="1082441" y="1056571"/>
                      <a:pt x="1085607" y="1059737"/>
                    </a:cubicBezTo>
                    <a:cubicBezTo>
                      <a:pt x="1091939" y="1066070"/>
                      <a:pt x="1093516" y="1074758"/>
                      <a:pt x="1089129" y="1079145"/>
                    </a:cubicBezTo>
                    <a:cubicBezTo>
                      <a:pt x="1084742" y="1083532"/>
                      <a:pt x="1076053" y="1081955"/>
                      <a:pt x="1069721" y="1075623"/>
                    </a:cubicBezTo>
                    <a:cubicBezTo>
                      <a:pt x="1063389" y="1069291"/>
                      <a:pt x="1061812" y="1060602"/>
                      <a:pt x="1066199" y="1056215"/>
                    </a:cubicBezTo>
                    <a:cubicBezTo>
                      <a:pt x="1068393" y="1054021"/>
                      <a:pt x="1071662" y="1053319"/>
                      <a:pt x="1075174" y="1053957"/>
                    </a:cubicBezTo>
                    <a:close/>
                    <a:moveTo>
                      <a:pt x="1124893" y="1051750"/>
                    </a:moveTo>
                    <a:cubicBezTo>
                      <a:pt x="1131078" y="1052234"/>
                      <a:pt x="1135525" y="1059864"/>
                      <a:pt x="1134826" y="1068791"/>
                    </a:cubicBezTo>
                    <a:cubicBezTo>
                      <a:pt x="1134126" y="1077719"/>
                      <a:pt x="1128546" y="1084563"/>
                      <a:pt x="1122361" y="1084079"/>
                    </a:cubicBezTo>
                    <a:cubicBezTo>
                      <a:pt x="1116176" y="1083594"/>
                      <a:pt x="1111729" y="1075965"/>
                      <a:pt x="1112428" y="1067037"/>
                    </a:cubicBezTo>
                    <a:cubicBezTo>
                      <a:pt x="1113127" y="1058110"/>
                      <a:pt x="1118708" y="1051265"/>
                      <a:pt x="1124893" y="1051750"/>
                    </a:cubicBezTo>
                    <a:close/>
                    <a:moveTo>
                      <a:pt x="389374" y="1049556"/>
                    </a:moveTo>
                    <a:cubicBezTo>
                      <a:pt x="392886" y="1050193"/>
                      <a:pt x="396641" y="1052170"/>
                      <a:pt x="399807" y="1055336"/>
                    </a:cubicBezTo>
                    <a:cubicBezTo>
                      <a:pt x="406139" y="1061669"/>
                      <a:pt x="407716" y="1070357"/>
                      <a:pt x="403329" y="1074744"/>
                    </a:cubicBezTo>
                    <a:cubicBezTo>
                      <a:pt x="398942" y="1079131"/>
                      <a:pt x="390253" y="1077554"/>
                      <a:pt x="383921" y="1071222"/>
                    </a:cubicBezTo>
                    <a:cubicBezTo>
                      <a:pt x="377589" y="1064890"/>
                      <a:pt x="376012" y="1056201"/>
                      <a:pt x="380399" y="1051814"/>
                    </a:cubicBezTo>
                    <a:cubicBezTo>
                      <a:pt x="382593" y="1049621"/>
                      <a:pt x="385862" y="1048919"/>
                      <a:pt x="389374" y="1049556"/>
                    </a:cubicBezTo>
                    <a:close/>
                    <a:moveTo>
                      <a:pt x="310415" y="1049465"/>
                    </a:moveTo>
                    <a:cubicBezTo>
                      <a:pt x="316600" y="1049949"/>
                      <a:pt x="321047" y="1057579"/>
                      <a:pt x="320348" y="1066506"/>
                    </a:cubicBezTo>
                    <a:cubicBezTo>
                      <a:pt x="319648" y="1075434"/>
                      <a:pt x="314068" y="1082278"/>
                      <a:pt x="307883" y="1081794"/>
                    </a:cubicBezTo>
                    <a:cubicBezTo>
                      <a:pt x="301698" y="1081309"/>
                      <a:pt x="297251" y="1073680"/>
                      <a:pt x="297950" y="1064752"/>
                    </a:cubicBezTo>
                    <a:cubicBezTo>
                      <a:pt x="298649" y="1055825"/>
                      <a:pt x="304230" y="1048980"/>
                      <a:pt x="310415" y="1049465"/>
                    </a:cubicBezTo>
                    <a:close/>
                    <a:moveTo>
                      <a:pt x="237206" y="1047269"/>
                    </a:moveTo>
                    <a:cubicBezTo>
                      <a:pt x="241670" y="1047619"/>
                      <a:pt x="245613" y="1049189"/>
                      <a:pt x="248380" y="1051445"/>
                    </a:cubicBezTo>
                    <a:lnTo>
                      <a:pt x="249205" y="1053110"/>
                    </a:lnTo>
                    <a:lnTo>
                      <a:pt x="256876" y="1052871"/>
                    </a:lnTo>
                    <a:cubicBezTo>
                      <a:pt x="262298" y="1055887"/>
                      <a:pt x="263162" y="1064676"/>
                      <a:pt x="258808" y="1072502"/>
                    </a:cubicBezTo>
                    <a:cubicBezTo>
                      <a:pt x="254453" y="1080327"/>
                      <a:pt x="246529" y="1084224"/>
                      <a:pt x="241108" y="1081207"/>
                    </a:cubicBezTo>
                    <a:cubicBezTo>
                      <a:pt x="238397" y="1079699"/>
                      <a:pt x="236826" y="1076747"/>
                      <a:pt x="236476" y="1073195"/>
                    </a:cubicBezTo>
                    <a:lnTo>
                      <a:pt x="237388" y="1069272"/>
                    </a:lnTo>
                    <a:lnTo>
                      <a:pt x="235452" y="1069666"/>
                    </a:lnTo>
                    <a:cubicBezTo>
                      <a:pt x="226524" y="1068967"/>
                      <a:pt x="219680" y="1063387"/>
                      <a:pt x="220164" y="1057202"/>
                    </a:cubicBezTo>
                    <a:cubicBezTo>
                      <a:pt x="220649" y="1051017"/>
                      <a:pt x="228278" y="1046570"/>
                      <a:pt x="237206" y="1047269"/>
                    </a:cubicBezTo>
                    <a:close/>
                    <a:moveTo>
                      <a:pt x="858594" y="1046711"/>
                    </a:moveTo>
                    <a:cubicBezTo>
                      <a:pt x="867522" y="1047410"/>
                      <a:pt x="874366" y="1052990"/>
                      <a:pt x="873882" y="1059175"/>
                    </a:cubicBezTo>
                    <a:lnTo>
                      <a:pt x="869244" y="1065713"/>
                    </a:lnTo>
                    <a:lnTo>
                      <a:pt x="874258" y="1064689"/>
                    </a:lnTo>
                    <a:cubicBezTo>
                      <a:pt x="883185" y="1065389"/>
                      <a:pt x="890030" y="1070969"/>
                      <a:pt x="889546" y="1077154"/>
                    </a:cubicBezTo>
                    <a:cubicBezTo>
                      <a:pt x="889061" y="1083339"/>
                      <a:pt x="881432" y="1087786"/>
                      <a:pt x="872504" y="1087087"/>
                    </a:cubicBezTo>
                    <a:cubicBezTo>
                      <a:pt x="863577" y="1086388"/>
                      <a:pt x="856732" y="1080807"/>
                      <a:pt x="857217" y="1074622"/>
                    </a:cubicBezTo>
                    <a:lnTo>
                      <a:pt x="861854" y="1068084"/>
                    </a:lnTo>
                    <a:lnTo>
                      <a:pt x="856840" y="1069108"/>
                    </a:lnTo>
                    <a:cubicBezTo>
                      <a:pt x="847913" y="1068409"/>
                      <a:pt x="841068" y="1062828"/>
                      <a:pt x="841553" y="1056643"/>
                    </a:cubicBezTo>
                    <a:cubicBezTo>
                      <a:pt x="842037" y="1050458"/>
                      <a:pt x="849667" y="1046011"/>
                      <a:pt x="858594" y="1046711"/>
                    </a:cubicBezTo>
                    <a:close/>
                    <a:moveTo>
                      <a:pt x="183642" y="1046364"/>
                    </a:moveTo>
                    <a:lnTo>
                      <a:pt x="183966" y="1046485"/>
                    </a:lnTo>
                    <a:lnTo>
                      <a:pt x="184149" y="1046853"/>
                    </a:lnTo>
                    <a:close/>
                    <a:moveTo>
                      <a:pt x="539498" y="1045393"/>
                    </a:moveTo>
                    <a:cubicBezTo>
                      <a:pt x="543050" y="1045044"/>
                      <a:pt x="547204" y="1045917"/>
                      <a:pt x="551116" y="1048094"/>
                    </a:cubicBezTo>
                    <a:lnTo>
                      <a:pt x="554414" y="1054799"/>
                    </a:lnTo>
                    <a:lnTo>
                      <a:pt x="562320" y="1050875"/>
                    </a:lnTo>
                    <a:cubicBezTo>
                      <a:pt x="568505" y="1051359"/>
                      <a:pt x="572952" y="1058989"/>
                      <a:pt x="572253" y="1067917"/>
                    </a:cubicBezTo>
                    <a:cubicBezTo>
                      <a:pt x="571553" y="1076844"/>
                      <a:pt x="565973" y="1083688"/>
                      <a:pt x="559788" y="1083204"/>
                    </a:cubicBezTo>
                    <a:cubicBezTo>
                      <a:pt x="556695" y="1082962"/>
                      <a:pt x="554038" y="1080933"/>
                      <a:pt x="552240" y="1077849"/>
                    </a:cubicBezTo>
                    <a:lnTo>
                      <a:pt x="550671" y="1070160"/>
                    </a:lnTo>
                    <a:lnTo>
                      <a:pt x="540192" y="1067725"/>
                    </a:lnTo>
                    <a:cubicBezTo>
                      <a:pt x="532367" y="1063371"/>
                      <a:pt x="528470" y="1055446"/>
                      <a:pt x="531486" y="1050025"/>
                    </a:cubicBezTo>
                    <a:cubicBezTo>
                      <a:pt x="532994" y="1047315"/>
                      <a:pt x="535946" y="1045743"/>
                      <a:pt x="539498" y="1045393"/>
                    </a:cubicBezTo>
                    <a:close/>
                    <a:moveTo>
                      <a:pt x="691016" y="1040425"/>
                    </a:moveTo>
                    <a:cubicBezTo>
                      <a:pt x="694529" y="1039789"/>
                      <a:pt x="697797" y="1040491"/>
                      <a:pt x="699992" y="1042684"/>
                    </a:cubicBezTo>
                    <a:cubicBezTo>
                      <a:pt x="704378" y="1047071"/>
                      <a:pt x="702801" y="1055760"/>
                      <a:pt x="696469" y="1062092"/>
                    </a:cubicBezTo>
                    <a:cubicBezTo>
                      <a:pt x="690137" y="1068424"/>
                      <a:pt x="681448" y="1070002"/>
                      <a:pt x="677061" y="1065615"/>
                    </a:cubicBezTo>
                    <a:cubicBezTo>
                      <a:pt x="672674" y="1061228"/>
                      <a:pt x="674251" y="1052538"/>
                      <a:pt x="680583" y="1046206"/>
                    </a:cubicBezTo>
                    <a:cubicBezTo>
                      <a:pt x="683749" y="1043040"/>
                      <a:pt x="687505" y="1041063"/>
                      <a:pt x="691016" y="1040425"/>
                    </a:cubicBezTo>
                    <a:close/>
                    <a:moveTo>
                      <a:pt x="923745" y="1031071"/>
                    </a:moveTo>
                    <a:cubicBezTo>
                      <a:pt x="929930" y="1031555"/>
                      <a:pt x="934377" y="1039185"/>
                      <a:pt x="933677" y="1048112"/>
                    </a:cubicBezTo>
                    <a:cubicBezTo>
                      <a:pt x="932979" y="1057040"/>
                      <a:pt x="927399" y="1063884"/>
                      <a:pt x="921213" y="1063400"/>
                    </a:cubicBezTo>
                    <a:cubicBezTo>
                      <a:pt x="915028" y="1062915"/>
                      <a:pt x="910582" y="1055286"/>
                      <a:pt x="911281" y="1046358"/>
                    </a:cubicBezTo>
                    <a:cubicBezTo>
                      <a:pt x="911980" y="1037430"/>
                      <a:pt x="917560" y="1030586"/>
                      <a:pt x="923745" y="1031071"/>
                    </a:cubicBezTo>
                    <a:close/>
                    <a:moveTo>
                      <a:pt x="1048796" y="1027899"/>
                    </a:moveTo>
                    <a:cubicBezTo>
                      <a:pt x="1054217" y="1030915"/>
                      <a:pt x="1055082" y="1039703"/>
                      <a:pt x="1050728" y="1047528"/>
                    </a:cubicBezTo>
                    <a:cubicBezTo>
                      <a:pt x="1046373" y="1055353"/>
                      <a:pt x="1038449" y="1059251"/>
                      <a:pt x="1033028" y="1056234"/>
                    </a:cubicBezTo>
                    <a:cubicBezTo>
                      <a:pt x="1027607" y="1053218"/>
                      <a:pt x="1026742" y="1044429"/>
                      <a:pt x="1031097" y="1036604"/>
                    </a:cubicBezTo>
                    <a:cubicBezTo>
                      <a:pt x="1035451" y="1028779"/>
                      <a:pt x="1043375" y="1024881"/>
                      <a:pt x="1048796" y="1027899"/>
                    </a:cubicBezTo>
                    <a:close/>
                    <a:moveTo>
                      <a:pt x="1354240" y="1025902"/>
                    </a:moveTo>
                    <a:cubicBezTo>
                      <a:pt x="1360425" y="1026386"/>
                      <a:pt x="1364872" y="1034016"/>
                      <a:pt x="1364173" y="1042943"/>
                    </a:cubicBezTo>
                    <a:cubicBezTo>
                      <a:pt x="1363474" y="1051871"/>
                      <a:pt x="1357893" y="1058715"/>
                      <a:pt x="1351708" y="1058231"/>
                    </a:cubicBezTo>
                    <a:cubicBezTo>
                      <a:pt x="1345523" y="1057746"/>
                      <a:pt x="1341076" y="1050117"/>
                      <a:pt x="1341775" y="1041189"/>
                    </a:cubicBezTo>
                    <a:cubicBezTo>
                      <a:pt x="1342475" y="1032261"/>
                      <a:pt x="1348055" y="1025417"/>
                      <a:pt x="1354240" y="1025902"/>
                    </a:cubicBezTo>
                    <a:close/>
                    <a:moveTo>
                      <a:pt x="1181293" y="1024582"/>
                    </a:moveTo>
                    <a:cubicBezTo>
                      <a:pt x="1184806" y="1025220"/>
                      <a:pt x="1188561" y="1027197"/>
                      <a:pt x="1191727" y="1030363"/>
                    </a:cubicBezTo>
                    <a:cubicBezTo>
                      <a:pt x="1198059" y="1036695"/>
                      <a:pt x="1199636" y="1045384"/>
                      <a:pt x="1195249" y="1049771"/>
                    </a:cubicBezTo>
                    <a:cubicBezTo>
                      <a:pt x="1190862" y="1054158"/>
                      <a:pt x="1182173" y="1052582"/>
                      <a:pt x="1175841" y="1046249"/>
                    </a:cubicBezTo>
                    <a:cubicBezTo>
                      <a:pt x="1169509" y="1039917"/>
                      <a:pt x="1167933" y="1031228"/>
                      <a:pt x="1172319" y="1026842"/>
                    </a:cubicBezTo>
                    <a:cubicBezTo>
                      <a:pt x="1174512" y="1024647"/>
                      <a:pt x="1177781" y="1023945"/>
                      <a:pt x="1181293" y="1024582"/>
                    </a:cubicBezTo>
                    <a:close/>
                    <a:moveTo>
                      <a:pt x="739294" y="1013098"/>
                    </a:moveTo>
                    <a:cubicBezTo>
                      <a:pt x="745480" y="1013583"/>
                      <a:pt x="749926" y="1021212"/>
                      <a:pt x="749226" y="1030140"/>
                    </a:cubicBezTo>
                    <a:cubicBezTo>
                      <a:pt x="748528" y="1039068"/>
                      <a:pt x="742947" y="1045912"/>
                      <a:pt x="736762" y="1045427"/>
                    </a:cubicBezTo>
                    <a:cubicBezTo>
                      <a:pt x="730578" y="1044943"/>
                      <a:pt x="726130" y="1037313"/>
                      <a:pt x="726830" y="1028386"/>
                    </a:cubicBezTo>
                    <a:cubicBezTo>
                      <a:pt x="727529" y="1019458"/>
                      <a:pt x="733109" y="1012614"/>
                      <a:pt x="739294" y="1013098"/>
                    </a:cubicBezTo>
                    <a:close/>
                    <a:moveTo>
                      <a:pt x="562585" y="1009339"/>
                    </a:moveTo>
                    <a:cubicBezTo>
                      <a:pt x="568770" y="1009823"/>
                      <a:pt x="573218" y="1017453"/>
                      <a:pt x="572517" y="1026380"/>
                    </a:cubicBezTo>
                    <a:cubicBezTo>
                      <a:pt x="571818" y="1035308"/>
                      <a:pt x="566238" y="1042152"/>
                      <a:pt x="560053" y="1041668"/>
                    </a:cubicBezTo>
                    <a:cubicBezTo>
                      <a:pt x="553868" y="1041184"/>
                      <a:pt x="549421" y="1033554"/>
                      <a:pt x="550121" y="1024626"/>
                    </a:cubicBezTo>
                    <a:cubicBezTo>
                      <a:pt x="550819" y="1015699"/>
                      <a:pt x="556401" y="1008855"/>
                      <a:pt x="562585" y="1009339"/>
                    </a:cubicBezTo>
                    <a:close/>
                    <a:moveTo>
                      <a:pt x="361436" y="988660"/>
                    </a:moveTo>
                    <a:cubicBezTo>
                      <a:pt x="367621" y="989144"/>
                      <a:pt x="372068" y="996774"/>
                      <a:pt x="371369" y="1005701"/>
                    </a:cubicBezTo>
                    <a:cubicBezTo>
                      <a:pt x="370670" y="1014629"/>
                      <a:pt x="365089" y="1021473"/>
                      <a:pt x="358904" y="1020989"/>
                    </a:cubicBezTo>
                    <a:cubicBezTo>
                      <a:pt x="352719" y="1020504"/>
                      <a:pt x="348272" y="1012875"/>
                      <a:pt x="348971" y="1003947"/>
                    </a:cubicBezTo>
                    <a:cubicBezTo>
                      <a:pt x="349671" y="995019"/>
                      <a:pt x="355251" y="988175"/>
                      <a:pt x="361436" y="988660"/>
                    </a:cubicBezTo>
                    <a:close/>
                    <a:moveTo>
                      <a:pt x="1387176" y="976671"/>
                    </a:moveTo>
                    <a:cubicBezTo>
                      <a:pt x="1392597" y="979687"/>
                      <a:pt x="1393462" y="988476"/>
                      <a:pt x="1389108" y="996302"/>
                    </a:cubicBezTo>
                    <a:cubicBezTo>
                      <a:pt x="1384753" y="1004127"/>
                      <a:pt x="1376829" y="1008024"/>
                      <a:pt x="1371408" y="1005007"/>
                    </a:cubicBezTo>
                    <a:cubicBezTo>
                      <a:pt x="1365987" y="1001991"/>
                      <a:pt x="1365122" y="993203"/>
                      <a:pt x="1369477" y="985378"/>
                    </a:cubicBezTo>
                    <a:cubicBezTo>
                      <a:pt x="1373831" y="977553"/>
                      <a:pt x="1381755" y="973655"/>
                      <a:pt x="1387176" y="976671"/>
                    </a:cubicBezTo>
                    <a:close/>
                    <a:moveTo>
                      <a:pt x="1519674" y="973356"/>
                    </a:moveTo>
                    <a:cubicBezTo>
                      <a:pt x="1523186" y="973993"/>
                      <a:pt x="1526941" y="975970"/>
                      <a:pt x="1530107" y="979136"/>
                    </a:cubicBezTo>
                    <a:lnTo>
                      <a:pt x="1530194" y="979613"/>
                    </a:lnTo>
                    <a:lnTo>
                      <a:pt x="1518894" y="997611"/>
                    </a:lnTo>
                    <a:lnTo>
                      <a:pt x="1514221" y="995022"/>
                    </a:lnTo>
                    <a:cubicBezTo>
                      <a:pt x="1507890" y="988690"/>
                      <a:pt x="1506312" y="980001"/>
                      <a:pt x="1510699" y="975614"/>
                    </a:cubicBezTo>
                    <a:cubicBezTo>
                      <a:pt x="1512893" y="973421"/>
                      <a:pt x="1516162" y="972719"/>
                      <a:pt x="1519674" y="973356"/>
                    </a:cubicBezTo>
                    <a:close/>
                    <a:moveTo>
                      <a:pt x="1440715" y="973265"/>
                    </a:moveTo>
                    <a:cubicBezTo>
                      <a:pt x="1446900" y="973749"/>
                      <a:pt x="1451347" y="981379"/>
                      <a:pt x="1450648" y="990306"/>
                    </a:cubicBezTo>
                    <a:cubicBezTo>
                      <a:pt x="1449948" y="999234"/>
                      <a:pt x="1444368" y="1006078"/>
                      <a:pt x="1438183" y="1005594"/>
                    </a:cubicBezTo>
                    <a:cubicBezTo>
                      <a:pt x="1431998" y="1005109"/>
                      <a:pt x="1427551" y="997480"/>
                      <a:pt x="1428250" y="988552"/>
                    </a:cubicBezTo>
                    <a:cubicBezTo>
                      <a:pt x="1428949" y="979625"/>
                      <a:pt x="1434530" y="972780"/>
                      <a:pt x="1440715" y="973265"/>
                    </a:cubicBezTo>
                    <a:close/>
                    <a:moveTo>
                      <a:pt x="1303093" y="966110"/>
                    </a:moveTo>
                    <a:cubicBezTo>
                      <a:pt x="1312021" y="966809"/>
                      <a:pt x="1318865" y="972389"/>
                      <a:pt x="1318381" y="978574"/>
                    </a:cubicBezTo>
                    <a:cubicBezTo>
                      <a:pt x="1317896" y="984759"/>
                      <a:pt x="1310267" y="989206"/>
                      <a:pt x="1301339" y="988507"/>
                    </a:cubicBezTo>
                    <a:cubicBezTo>
                      <a:pt x="1292412" y="987808"/>
                      <a:pt x="1285567" y="982228"/>
                      <a:pt x="1286052" y="976043"/>
                    </a:cubicBezTo>
                    <a:cubicBezTo>
                      <a:pt x="1286536" y="969857"/>
                      <a:pt x="1294166" y="965411"/>
                      <a:pt x="1303093" y="966110"/>
                    </a:cubicBezTo>
                    <a:close/>
                    <a:moveTo>
                      <a:pt x="983998" y="964792"/>
                    </a:moveTo>
                    <a:cubicBezTo>
                      <a:pt x="987550" y="964442"/>
                      <a:pt x="991704" y="965315"/>
                      <a:pt x="995616" y="967492"/>
                    </a:cubicBezTo>
                    <a:cubicBezTo>
                      <a:pt x="1003441" y="971846"/>
                      <a:pt x="1007339" y="979770"/>
                      <a:pt x="1004322" y="985191"/>
                    </a:cubicBezTo>
                    <a:cubicBezTo>
                      <a:pt x="1001306" y="990613"/>
                      <a:pt x="992517" y="991477"/>
                      <a:pt x="984692" y="987123"/>
                    </a:cubicBezTo>
                    <a:cubicBezTo>
                      <a:pt x="976867" y="982769"/>
                      <a:pt x="972969" y="974844"/>
                      <a:pt x="975986" y="969423"/>
                    </a:cubicBezTo>
                    <a:cubicBezTo>
                      <a:pt x="977494" y="966713"/>
                      <a:pt x="980446" y="965141"/>
                      <a:pt x="983998" y="964792"/>
                    </a:cubicBezTo>
                    <a:close/>
                    <a:moveTo>
                      <a:pt x="1051188" y="964699"/>
                    </a:moveTo>
                    <a:cubicBezTo>
                      <a:pt x="1060115" y="965399"/>
                      <a:pt x="1066960" y="970979"/>
                      <a:pt x="1066476" y="977164"/>
                    </a:cubicBezTo>
                    <a:cubicBezTo>
                      <a:pt x="1065992" y="983349"/>
                      <a:pt x="1058362" y="987796"/>
                      <a:pt x="1049434" y="987097"/>
                    </a:cubicBezTo>
                    <a:cubicBezTo>
                      <a:pt x="1040507" y="986398"/>
                      <a:pt x="1033663" y="980817"/>
                      <a:pt x="1034147" y="974632"/>
                    </a:cubicBezTo>
                    <a:cubicBezTo>
                      <a:pt x="1034631" y="968447"/>
                      <a:pt x="1042261" y="964000"/>
                      <a:pt x="1051188" y="964699"/>
                    </a:cubicBezTo>
                    <a:close/>
                    <a:moveTo>
                      <a:pt x="488615" y="963824"/>
                    </a:moveTo>
                    <a:cubicBezTo>
                      <a:pt x="497542" y="964523"/>
                      <a:pt x="504387" y="970103"/>
                      <a:pt x="503903" y="976288"/>
                    </a:cubicBezTo>
                    <a:cubicBezTo>
                      <a:pt x="503418" y="982473"/>
                      <a:pt x="495788" y="986920"/>
                      <a:pt x="486861" y="986221"/>
                    </a:cubicBezTo>
                    <a:cubicBezTo>
                      <a:pt x="477934" y="985522"/>
                      <a:pt x="471089" y="979941"/>
                      <a:pt x="471574" y="973756"/>
                    </a:cubicBezTo>
                    <a:cubicBezTo>
                      <a:pt x="472058" y="967571"/>
                      <a:pt x="479688" y="963124"/>
                      <a:pt x="488615" y="963824"/>
                    </a:cubicBezTo>
                    <a:close/>
                    <a:moveTo>
                      <a:pt x="169520" y="962507"/>
                    </a:moveTo>
                    <a:cubicBezTo>
                      <a:pt x="173072" y="962157"/>
                      <a:pt x="177226" y="963030"/>
                      <a:pt x="181138" y="965207"/>
                    </a:cubicBezTo>
                    <a:cubicBezTo>
                      <a:pt x="188963" y="969561"/>
                      <a:pt x="192861" y="977486"/>
                      <a:pt x="189844" y="982907"/>
                    </a:cubicBezTo>
                    <a:cubicBezTo>
                      <a:pt x="186828" y="988328"/>
                      <a:pt x="178039" y="989192"/>
                      <a:pt x="170214" y="984838"/>
                    </a:cubicBezTo>
                    <a:cubicBezTo>
                      <a:pt x="162389" y="980484"/>
                      <a:pt x="158492" y="972559"/>
                      <a:pt x="161508" y="967138"/>
                    </a:cubicBezTo>
                    <a:cubicBezTo>
                      <a:pt x="163016" y="964428"/>
                      <a:pt x="165967" y="962856"/>
                      <a:pt x="169520" y="962507"/>
                    </a:cubicBezTo>
                    <a:close/>
                    <a:moveTo>
                      <a:pt x="1135516" y="959825"/>
                    </a:moveTo>
                    <a:cubicBezTo>
                      <a:pt x="1139029" y="959187"/>
                      <a:pt x="1142297" y="959889"/>
                      <a:pt x="1144491" y="962083"/>
                    </a:cubicBezTo>
                    <a:lnTo>
                      <a:pt x="1141732" y="977282"/>
                    </a:lnTo>
                    <a:lnTo>
                      <a:pt x="1149111" y="973621"/>
                    </a:lnTo>
                    <a:cubicBezTo>
                      <a:pt x="1155296" y="974106"/>
                      <a:pt x="1159743" y="981735"/>
                      <a:pt x="1159044" y="990663"/>
                    </a:cubicBezTo>
                    <a:cubicBezTo>
                      <a:pt x="1158344" y="999590"/>
                      <a:pt x="1152764" y="1006435"/>
                      <a:pt x="1146579" y="1005950"/>
                    </a:cubicBezTo>
                    <a:cubicBezTo>
                      <a:pt x="1140394" y="1005465"/>
                      <a:pt x="1135947" y="997835"/>
                      <a:pt x="1136646" y="988909"/>
                    </a:cubicBezTo>
                    <a:lnTo>
                      <a:pt x="1139013" y="982575"/>
                    </a:lnTo>
                    <a:lnTo>
                      <a:pt x="1130535" y="987272"/>
                    </a:lnTo>
                    <a:cubicBezTo>
                      <a:pt x="1127024" y="987909"/>
                      <a:pt x="1123755" y="987207"/>
                      <a:pt x="1121561" y="985013"/>
                    </a:cubicBezTo>
                    <a:cubicBezTo>
                      <a:pt x="1117174" y="980626"/>
                      <a:pt x="1118751" y="971938"/>
                      <a:pt x="1125083" y="965606"/>
                    </a:cubicBezTo>
                    <a:cubicBezTo>
                      <a:pt x="1128249" y="962439"/>
                      <a:pt x="1132005" y="960462"/>
                      <a:pt x="1135516" y="959825"/>
                    </a:cubicBezTo>
                    <a:close/>
                    <a:moveTo>
                      <a:pt x="1239567" y="952586"/>
                    </a:moveTo>
                    <a:cubicBezTo>
                      <a:pt x="1245752" y="953070"/>
                      <a:pt x="1250199" y="960699"/>
                      <a:pt x="1249499" y="969627"/>
                    </a:cubicBezTo>
                    <a:cubicBezTo>
                      <a:pt x="1248801" y="978555"/>
                      <a:pt x="1243221" y="985399"/>
                      <a:pt x="1237035" y="984915"/>
                    </a:cubicBezTo>
                    <a:cubicBezTo>
                      <a:pt x="1230850" y="984430"/>
                      <a:pt x="1226404" y="976801"/>
                      <a:pt x="1227103" y="967873"/>
                    </a:cubicBezTo>
                    <a:cubicBezTo>
                      <a:pt x="1227802" y="958945"/>
                      <a:pt x="1233382" y="952101"/>
                      <a:pt x="1239567" y="952586"/>
                    </a:cubicBezTo>
                    <a:close/>
                    <a:moveTo>
                      <a:pt x="850040" y="944020"/>
                    </a:moveTo>
                    <a:cubicBezTo>
                      <a:pt x="858968" y="944719"/>
                      <a:pt x="865812" y="950300"/>
                      <a:pt x="865327" y="956485"/>
                    </a:cubicBezTo>
                    <a:cubicBezTo>
                      <a:pt x="864843" y="962670"/>
                      <a:pt x="857214" y="967117"/>
                      <a:pt x="848286" y="966418"/>
                    </a:cubicBezTo>
                    <a:cubicBezTo>
                      <a:pt x="839358" y="965718"/>
                      <a:pt x="832514" y="960138"/>
                      <a:pt x="832998" y="953953"/>
                    </a:cubicBezTo>
                    <a:cubicBezTo>
                      <a:pt x="833483" y="947768"/>
                      <a:pt x="841112" y="943321"/>
                      <a:pt x="850040" y="944020"/>
                    </a:cubicBezTo>
                    <a:close/>
                    <a:moveTo>
                      <a:pt x="626855" y="936959"/>
                    </a:moveTo>
                    <a:cubicBezTo>
                      <a:pt x="632276" y="939975"/>
                      <a:pt x="633141" y="948764"/>
                      <a:pt x="628786" y="956589"/>
                    </a:cubicBezTo>
                    <a:cubicBezTo>
                      <a:pt x="624432" y="964415"/>
                      <a:pt x="616508" y="968312"/>
                      <a:pt x="611087" y="965295"/>
                    </a:cubicBezTo>
                    <a:cubicBezTo>
                      <a:pt x="605666" y="962279"/>
                      <a:pt x="604801" y="953491"/>
                      <a:pt x="609155" y="945666"/>
                    </a:cubicBezTo>
                    <a:cubicBezTo>
                      <a:pt x="613510" y="937840"/>
                      <a:pt x="621434" y="933943"/>
                      <a:pt x="626855" y="936959"/>
                    </a:cubicBezTo>
                    <a:close/>
                    <a:moveTo>
                      <a:pt x="310911" y="935521"/>
                    </a:moveTo>
                    <a:cubicBezTo>
                      <a:pt x="317096" y="936005"/>
                      <a:pt x="321543" y="943634"/>
                      <a:pt x="320844" y="952562"/>
                    </a:cubicBezTo>
                    <a:lnTo>
                      <a:pt x="318448" y="958975"/>
                    </a:lnTo>
                    <a:lnTo>
                      <a:pt x="321039" y="957539"/>
                    </a:lnTo>
                    <a:cubicBezTo>
                      <a:pt x="324550" y="956901"/>
                      <a:pt x="327819" y="957604"/>
                      <a:pt x="330013" y="959797"/>
                    </a:cubicBezTo>
                    <a:cubicBezTo>
                      <a:pt x="334400" y="964184"/>
                      <a:pt x="332823" y="972873"/>
                      <a:pt x="326491" y="979205"/>
                    </a:cubicBezTo>
                    <a:cubicBezTo>
                      <a:pt x="320159" y="985537"/>
                      <a:pt x="311470" y="987114"/>
                      <a:pt x="307083" y="982727"/>
                    </a:cubicBezTo>
                    <a:lnTo>
                      <a:pt x="309922" y="967084"/>
                    </a:lnTo>
                    <a:lnTo>
                      <a:pt x="308379" y="967850"/>
                    </a:lnTo>
                    <a:cubicBezTo>
                      <a:pt x="302194" y="967365"/>
                      <a:pt x="297747" y="959736"/>
                      <a:pt x="298446" y="950808"/>
                    </a:cubicBezTo>
                    <a:cubicBezTo>
                      <a:pt x="299145" y="941880"/>
                      <a:pt x="304726" y="935036"/>
                      <a:pt x="310911" y="935521"/>
                    </a:cubicBezTo>
                    <a:close/>
                    <a:moveTo>
                      <a:pt x="932299" y="934963"/>
                    </a:moveTo>
                    <a:cubicBezTo>
                      <a:pt x="938484" y="935448"/>
                      <a:pt x="942931" y="943077"/>
                      <a:pt x="942231" y="952005"/>
                    </a:cubicBezTo>
                    <a:lnTo>
                      <a:pt x="940496" y="956647"/>
                    </a:lnTo>
                    <a:lnTo>
                      <a:pt x="947963" y="952942"/>
                    </a:lnTo>
                    <a:cubicBezTo>
                      <a:pt x="954148" y="953426"/>
                      <a:pt x="958595" y="961056"/>
                      <a:pt x="957895" y="969983"/>
                    </a:cubicBezTo>
                    <a:cubicBezTo>
                      <a:pt x="957197" y="978911"/>
                      <a:pt x="951617" y="985755"/>
                      <a:pt x="945431" y="985271"/>
                    </a:cubicBezTo>
                    <a:cubicBezTo>
                      <a:pt x="939246" y="984787"/>
                      <a:pt x="934799" y="977157"/>
                      <a:pt x="935499" y="968229"/>
                    </a:cubicBezTo>
                    <a:lnTo>
                      <a:pt x="937234" y="963586"/>
                    </a:lnTo>
                    <a:lnTo>
                      <a:pt x="929767" y="967292"/>
                    </a:lnTo>
                    <a:cubicBezTo>
                      <a:pt x="923582" y="966807"/>
                      <a:pt x="919135" y="959177"/>
                      <a:pt x="919835" y="950251"/>
                    </a:cubicBezTo>
                    <a:cubicBezTo>
                      <a:pt x="920534" y="941323"/>
                      <a:pt x="926114" y="934478"/>
                      <a:pt x="932299" y="934963"/>
                    </a:cubicBezTo>
                    <a:close/>
                    <a:moveTo>
                      <a:pt x="246499" y="930561"/>
                    </a:moveTo>
                    <a:cubicBezTo>
                      <a:pt x="252684" y="931046"/>
                      <a:pt x="257131" y="938675"/>
                      <a:pt x="256431" y="947603"/>
                    </a:cubicBezTo>
                    <a:cubicBezTo>
                      <a:pt x="255733" y="956531"/>
                      <a:pt x="250153" y="963375"/>
                      <a:pt x="243968" y="962890"/>
                    </a:cubicBezTo>
                    <a:cubicBezTo>
                      <a:pt x="237782" y="962406"/>
                      <a:pt x="233335" y="954776"/>
                      <a:pt x="234035" y="945849"/>
                    </a:cubicBezTo>
                    <a:cubicBezTo>
                      <a:pt x="234734" y="936921"/>
                      <a:pt x="240314" y="930077"/>
                      <a:pt x="246499" y="930561"/>
                    </a:cubicBezTo>
                    <a:close/>
                    <a:moveTo>
                      <a:pt x="740785" y="923699"/>
                    </a:moveTo>
                    <a:lnTo>
                      <a:pt x="754485" y="934869"/>
                    </a:lnTo>
                    <a:lnTo>
                      <a:pt x="759352" y="933644"/>
                    </a:lnTo>
                    <a:cubicBezTo>
                      <a:pt x="762865" y="934281"/>
                      <a:pt x="766620" y="936258"/>
                      <a:pt x="769786" y="939424"/>
                    </a:cubicBezTo>
                    <a:cubicBezTo>
                      <a:pt x="776118" y="945757"/>
                      <a:pt x="777695" y="954446"/>
                      <a:pt x="773308" y="958832"/>
                    </a:cubicBezTo>
                    <a:cubicBezTo>
                      <a:pt x="768921" y="963219"/>
                      <a:pt x="760232" y="961642"/>
                      <a:pt x="753900" y="955310"/>
                    </a:cubicBezTo>
                    <a:lnTo>
                      <a:pt x="751576" y="942502"/>
                    </a:lnTo>
                    <a:lnTo>
                      <a:pt x="750718" y="943711"/>
                    </a:lnTo>
                    <a:cubicBezTo>
                      <a:pt x="747634" y="945509"/>
                      <a:pt x="743495" y="946446"/>
                      <a:pt x="739031" y="946096"/>
                    </a:cubicBezTo>
                    <a:cubicBezTo>
                      <a:pt x="730103" y="945397"/>
                      <a:pt x="723259" y="939817"/>
                      <a:pt x="723744" y="933632"/>
                    </a:cubicBezTo>
                    <a:cubicBezTo>
                      <a:pt x="724228" y="927447"/>
                      <a:pt x="731857" y="923000"/>
                      <a:pt x="740785" y="923699"/>
                    </a:cubicBezTo>
                    <a:close/>
                    <a:moveTo>
                      <a:pt x="421689" y="922381"/>
                    </a:moveTo>
                    <a:cubicBezTo>
                      <a:pt x="425241" y="922031"/>
                      <a:pt x="429395" y="922904"/>
                      <a:pt x="433307" y="925081"/>
                    </a:cubicBezTo>
                    <a:cubicBezTo>
                      <a:pt x="441132" y="929435"/>
                      <a:pt x="445030" y="937359"/>
                      <a:pt x="442013" y="942780"/>
                    </a:cubicBezTo>
                    <a:cubicBezTo>
                      <a:pt x="438997" y="948202"/>
                      <a:pt x="430208" y="949066"/>
                      <a:pt x="422383" y="944712"/>
                    </a:cubicBezTo>
                    <a:cubicBezTo>
                      <a:pt x="414558" y="940358"/>
                      <a:pt x="410660" y="932433"/>
                      <a:pt x="413677" y="927012"/>
                    </a:cubicBezTo>
                    <a:cubicBezTo>
                      <a:pt x="415185" y="924302"/>
                      <a:pt x="418137" y="922730"/>
                      <a:pt x="421689" y="922381"/>
                    </a:cubicBezTo>
                    <a:close/>
                    <a:moveTo>
                      <a:pt x="488880" y="922289"/>
                    </a:moveTo>
                    <a:cubicBezTo>
                      <a:pt x="497808" y="922988"/>
                      <a:pt x="504652" y="928568"/>
                      <a:pt x="504168" y="934753"/>
                    </a:cubicBezTo>
                    <a:cubicBezTo>
                      <a:pt x="503683" y="940938"/>
                      <a:pt x="496054" y="945385"/>
                      <a:pt x="487126" y="944686"/>
                    </a:cubicBezTo>
                    <a:cubicBezTo>
                      <a:pt x="478198" y="943987"/>
                      <a:pt x="471354" y="938406"/>
                      <a:pt x="471839" y="932221"/>
                    </a:cubicBezTo>
                    <a:cubicBezTo>
                      <a:pt x="472323" y="926036"/>
                      <a:pt x="479953" y="921589"/>
                      <a:pt x="488880" y="922289"/>
                    </a:cubicBezTo>
                    <a:close/>
                    <a:moveTo>
                      <a:pt x="573207" y="917414"/>
                    </a:moveTo>
                    <a:cubicBezTo>
                      <a:pt x="576720" y="916776"/>
                      <a:pt x="579989" y="917478"/>
                      <a:pt x="582182" y="919672"/>
                    </a:cubicBezTo>
                    <a:cubicBezTo>
                      <a:pt x="586569" y="924059"/>
                      <a:pt x="584992" y="932748"/>
                      <a:pt x="578660" y="939081"/>
                    </a:cubicBezTo>
                    <a:cubicBezTo>
                      <a:pt x="572329" y="945413"/>
                      <a:pt x="563639" y="946989"/>
                      <a:pt x="559252" y="942602"/>
                    </a:cubicBezTo>
                    <a:cubicBezTo>
                      <a:pt x="554865" y="938215"/>
                      <a:pt x="556442" y="929527"/>
                      <a:pt x="562774" y="923195"/>
                    </a:cubicBezTo>
                    <a:cubicBezTo>
                      <a:pt x="565940" y="920028"/>
                      <a:pt x="569696" y="918051"/>
                      <a:pt x="573207" y="917414"/>
                    </a:cubicBezTo>
                    <a:close/>
                    <a:moveTo>
                      <a:pt x="109763" y="914841"/>
                    </a:moveTo>
                    <a:cubicBezTo>
                      <a:pt x="115948" y="915326"/>
                      <a:pt x="120395" y="922955"/>
                      <a:pt x="119696" y="931883"/>
                    </a:cubicBezTo>
                    <a:cubicBezTo>
                      <a:pt x="118997" y="940811"/>
                      <a:pt x="113416" y="947655"/>
                      <a:pt x="107231" y="947170"/>
                    </a:cubicBezTo>
                    <a:cubicBezTo>
                      <a:pt x="101046" y="946686"/>
                      <a:pt x="96599" y="939057"/>
                      <a:pt x="97299" y="930129"/>
                    </a:cubicBezTo>
                    <a:cubicBezTo>
                      <a:pt x="97998" y="921201"/>
                      <a:pt x="103578" y="914357"/>
                      <a:pt x="109763" y="914841"/>
                    </a:cubicBezTo>
                    <a:close/>
                    <a:moveTo>
                      <a:pt x="1462481" y="914309"/>
                    </a:moveTo>
                    <a:cubicBezTo>
                      <a:pt x="1471409" y="915008"/>
                      <a:pt x="1478253" y="920589"/>
                      <a:pt x="1477769" y="926774"/>
                    </a:cubicBezTo>
                    <a:cubicBezTo>
                      <a:pt x="1477284" y="932959"/>
                      <a:pt x="1469655" y="937406"/>
                      <a:pt x="1460727" y="936707"/>
                    </a:cubicBezTo>
                    <a:cubicBezTo>
                      <a:pt x="1451800" y="936007"/>
                      <a:pt x="1444955" y="930427"/>
                      <a:pt x="1445440" y="924242"/>
                    </a:cubicBezTo>
                    <a:cubicBezTo>
                      <a:pt x="1445924" y="918057"/>
                      <a:pt x="1453554" y="913610"/>
                      <a:pt x="1462481" y="914309"/>
                    </a:cubicBezTo>
                    <a:close/>
                    <a:moveTo>
                      <a:pt x="287731" y="901609"/>
                    </a:moveTo>
                    <a:cubicBezTo>
                      <a:pt x="296658" y="902308"/>
                      <a:pt x="303503" y="907889"/>
                      <a:pt x="303018" y="914074"/>
                    </a:cubicBezTo>
                    <a:cubicBezTo>
                      <a:pt x="302534" y="920259"/>
                      <a:pt x="294904" y="924706"/>
                      <a:pt x="285977" y="924007"/>
                    </a:cubicBezTo>
                    <a:cubicBezTo>
                      <a:pt x="277050" y="923308"/>
                      <a:pt x="270205" y="917727"/>
                      <a:pt x="270689" y="911542"/>
                    </a:cubicBezTo>
                    <a:cubicBezTo>
                      <a:pt x="271174" y="905357"/>
                      <a:pt x="278803" y="900910"/>
                      <a:pt x="287731" y="901609"/>
                    </a:cubicBezTo>
                    <a:close/>
                    <a:moveTo>
                      <a:pt x="1008216" y="886662"/>
                    </a:moveTo>
                    <a:cubicBezTo>
                      <a:pt x="1011768" y="886313"/>
                      <a:pt x="1015922" y="887185"/>
                      <a:pt x="1019834" y="889362"/>
                    </a:cubicBezTo>
                    <a:cubicBezTo>
                      <a:pt x="1027659" y="893717"/>
                      <a:pt x="1031557" y="901641"/>
                      <a:pt x="1028540" y="907062"/>
                    </a:cubicBezTo>
                    <a:cubicBezTo>
                      <a:pt x="1025524" y="912483"/>
                      <a:pt x="1016735" y="913349"/>
                      <a:pt x="1008910" y="908993"/>
                    </a:cubicBezTo>
                    <a:cubicBezTo>
                      <a:pt x="1001085" y="904639"/>
                      <a:pt x="997187" y="896716"/>
                      <a:pt x="1000204" y="891295"/>
                    </a:cubicBezTo>
                    <a:cubicBezTo>
                      <a:pt x="1001712" y="888583"/>
                      <a:pt x="1004663" y="887012"/>
                      <a:pt x="1008216" y="886662"/>
                    </a:cubicBezTo>
                    <a:close/>
                    <a:moveTo>
                      <a:pt x="1075406" y="886571"/>
                    </a:moveTo>
                    <a:cubicBezTo>
                      <a:pt x="1084333" y="887270"/>
                      <a:pt x="1091178" y="892850"/>
                      <a:pt x="1090694" y="899035"/>
                    </a:cubicBezTo>
                    <a:cubicBezTo>
                      <a:pt x="1090210" y="905221"/>
                      <a:pt x="1082580" y="909667"/>
                      <a:pt x="1073652" y="908968"/>
                    </a:cubicBezTo>
                    <a:cubicBezTo>
                      <a:pt x="1064725" y="908269"/>
                      <a:pt x="1057881" y="902689"/>
                      <a:pt x="1058365" y="896504"/>
                    </a:cubicBezTo>
                    <a:cubicBezTo>
                      <a:pt x="1058849" y="890319"/>
                      <a:pt x="1066479" y="885872"/>
                      <a:pt x="1075406" y="886571"/>
                    </a:cubicBezTo>
                    <a:close/>
                    <a:moveTo>
                      <a:pt x="1299820" y="886307"/>
                    </a:moveTo>
                    <a:cubicBezTo>
                      <a:pt x="1303372" y="885957"/>
                      <a:pt x="1307526" y="886830"/>
                      <a:pt x="1311438" y="889007"/>
                    </a:cubicBezTo>
                    <a:lnTo>
                      <a:pt x="1314446" y="892026"/>
                    </a:lnTo>
                    <a:lnTo>
                      <a:pt x="1315625" y="890365"/>
                    </a:lnTo>
                    <a:cubicBezTo>
                      <a:pt x="1318708" y="888568"/>
                      <a:pt x="1322847" y="887631"/>
                      <a:pt x="1327311" y="887980"/>
                    </a:cubicBezTo>
                    <a:cubicBezTo>
                      <a:pt x="1336239" y="888679"/>
                      <a:pt x="1343083" y="894261"/>
                      <a:pt x="1342599" y="900445"/>
                    </a:cubicBezTo>
                    <a:cubicBezTo>
                      <a:pt x="1342114" y="906630"/>
                      <a:pt x="1334485" y="911078"/>
                      <a:pt x="1325557" y="910378"/>
                    </a:cubicBezTo>
                    <a:lnTo>
                      <a:pt x="1318412" y="907708"/>
                    </a:lnTo>
                    <a:lnTo>
                      <a:pt x="1312132" y="911338"/>
                    </a:lnTo>
                    <a:cubicBezTo>
                      <a:pt x="1308580" y="911687"/>
                      <a:pt x="1304427" y="910815"/>
                      <a:pt x="1300514" y="908638"/>
                    </a:cubicBezTo>
                    <a:cubicBezTo>
                      <a:pt x="1292689" y="904284"/>
                      <a:pt x="1288791" y="896359"/>
                      <a:pt x="1291808" y="890938"/>
                    </a:cubicBezTo>
                    <a:cubicBezTo>
                      <a:pt x="1293316" y="888228"/>
                      <a:pt x="1296268" y="886656"/>
                      <a:pt x="1299820" y="886307"/>
                    </a:cubicBezTo>
                    <a:close/>
                    <a:moveTo>
                      <a:pt x="1159734" y="881696"/>
                    </a:moveTo>
                    <a:cubicBezTo>
                      <a:pt x="1163247" y="881058"/>
                      <a:pt x="1166515" y="881761"/>
                      <a:pt x="1168709" y="883955"/>
                    </a:cubicBezTo>
                    <a:cubicBezTo>
                      <a:pt x="1173096" y="888341"/>
                      <a:pt x="1171519" y="897030"/>
                      <a:pt x="1165188" y="903362"/>
                    </a:cubicBezTo>
                    <a:cubicBezTo>
                      <a:pt x="1158855" y="909694"/>
                      <a:pt x="1150166" y="911271"/>
                      <a:pt x="1145779" y="906884"/>
                    </a:cubicBezTo>
                    <a:cubicBezTo>
                      <a:pt x="1141392" y="902497"/>
                      <a:pt x="1142969" y="893808"/>
                      <a:pt x="1149301" y="887476"/>
                    </a:cubicBezTo>
                    <a:cubicBezTo>
                      <a:pt x="1152467" y="884311"/>
                      <a:pt x="1156223" y="882333"/>
                      <a:pt x="1159734" y="881696"/>
                    </a:cubicBezTo>
                    <a:close/>
                    <a:moveTo>
                      <a:pt x="1451339" y="881339"/>
                    </a:moveTo>
                    <a:cubicBezTo>
                      <a:pt x="1454850" y="880701"/>
                      <a:pt x="1458119" y="881404"/>
                      <a:pt x="1460313" y="883597"/>
                    </a:cubicBezTo>
                    <a:cubicBezTo>
                      <a:pt x="1464700" y="887984"/>
                      <a:pt x="1463123" y="896673"/>
                      <a:pt x="1456792" y="903005"/>
                    </a:cubicBezTo>
                    <a:cubicBezTo>
                      <a:pt x="1450459" y="909337"/>
                      <a:pt x="1441770" y="910914"/>
                      <a:pt x="1437383" y="906527"/>
                    </a:cubicBezTo>
                    <a:cubicBezTo>
                      <a:pt x="1432996" y="902141"/>
                      <a:pt x="1434573" y="893452"/>
                      <a:pt x="1440905" y="887120"/>
                    </a:cubicBezTo>
                    <a:cubicBezTo>
                      <a:pt x="1444071" y="883953"/>
                      <a:pt x="1447826" y="881976"/>
                      <a:pt x="1451339" y="881339"/>
                    </a:cubicBezTo>
                    <a:close/>
                    <a:moveTo>
                      <a:pt x="827260" y="871062"/>
                    </a:moveTo>
                    <a:cubicBezTo>
                      <a:pt x="836187" y="871761"/>
                      <a:pt x="843032" y="877341"/>
                      <a:pt x="842547" y="883527"/>
                    </a:cubicBezTo>
                    <a:cubicBezTo>
                      <a:pt x="842063" y="889712"/>
                      <a:pt x="834433" y="894158"/>
                      <a:pt x="825506" y="893459"/>
                    </a:cubicBezTo>
                    <a:cubicBezTo>
                      <a:pt x="816578" y="892760"/>
                      <a:pt x="809734" y="887180"/>
                      <a:pt x="810218" y="880995"/>
                    </a:cubicBezTo>
                    <a:cubicBezTo>
                      <a:pt x="810703" y="874810"/>
                      <a:pt x="818332" y="870362"/>
                      <a:pt x="827260" y="871062"/>
                    </a:cubicBezTo>
                    <a:close/>
                    <a:moveTo>
                      <a:pt x="874258" y="865892"/>
                    </a:moveTo>
                    <a:cubicBezTo>
                      <a:pt x="883186" y="866591"/>
                      <a:pt x="890030" y="872171"/>
                      <a:pt x="889545" y="878356"/>
                    </a:cubicBezTo>
                    <a:cubicBezTo>
                      <a:pt x="889061" y="884541"/>
                      <a:pt x="881432" y="888988"/>
                      <a:pt x="872504" y="888289"/>
                    </a:cubicBezTo>
                    <a:cubicBezTo>
                      <a:pt x="863576" y="887590"/>
                      <a:pt x="856732" y="882009"/>
                      <a:pt x="857216" y="875824"/>
                    </a:cubicBezTo>
                    <a:cubicBezTo>
                      <a:pt x="857701" y="869639"/>
                      <a:pt x="865330" y="865192"/>
                      <a:pt x="874258" y="865892"/>
                    </a:cubicBezTo>
                    <a:close/>
                    <a:moveTo>
                      <a:pt x="1071355" y="856357"/>
                    </a:moveTo>
                    <a:cubicBezTo>
                      <a:pt x="1076776" y="859374"/>
                      <a:pt x="1077641" y="868162"/>
                      <a:pt x="1073286" y="875987"/>
                    </a:cubicBezTo>
                    <a:cubicBezTo>
                      <a:pt x="1068932" y="883812"/>
                      <a:pt x="1061008" y="887710"/>
                      <a:pt x="1055588" y="884694"/>
                    </a:cubicBezTo>
                    <a:cubicBezTo>
                      <a:pt x="1050166" y="881677"/>
                      <a:pt x="1049301" y="872888"/>
                      <a:pt x="1053655" y="865063"/>
                    </a:cubicBezTo>
                    <a:cubicBezTo>
                      <a:pt x="1058010" y="857238"/>
                      <a:pt x="1065934" y="853341"/>
                      <a:pt x="1071355" y="856357"/>
                    </a:cubicBezTo>
                    <a:close/>
                    <a:moveTo>
                      <a:pt x="1376799" y="854361"/>
                    </a:moveTo>
                    <a:cubicBezTo>
                      <a:pt x="1382984" y="854846"/>
                      <a:pt x="1387431" y="862475"/>
                      <a:pt x="1386731" y="871403"/>
                    </a:cubicBezTo>
                    <a:cubicBezTo>
                      <a:pt x="1386033" y="880331"/>
                      <a:pt x="1380452" y="887175"/>
                      <a:pt x="1374267" y="886690"/>
                    </a:cubicBezTo>
                    <a:cubicBezTo>
                      <a:pt x="1368082" y="886206"/>
                      <a:pt x="1363635" y="878577"/>
                      <a:pt x="1364335" y="869649"/>
                    </a:cubicBezTo>
                    <a:cubicBezTo>
                      <a:pt x="1365034" y="860721"/>
                      <a:pt x="1370614" y="853877"/>
                      <a:pt x="1376799" y="854361"/>
                    </a:cubicBezTo>
                    <a:close/>
                    <a:moveTo>
                      <a:pt x="1203851" y="853042"/>
                    </a:moveTo>
                    <a:cubicBezTo>
                      <a:pt x="1207364" y="853680"/>
                      <a:pt x="1211119" y="855658"/>
                      <a:pt x="1214285" y="858823"/>
                    </a:cubicBezTo>
                    <a:cubicBezTo>
                      <a:pt x="1220617" y="865155"/>
                      <a:pt x="1222194" y="873845"/>
                      <a:pt x="1217807" y="878232"/>
                    </a:cubicBezTo>
                    <a:cubicBezTo>
                      <a:pt x="1213420" y="882618"/>
                      <a:pt x="1204731" y="881041"/>
                      <a:pt x="1198399" y="874710"/>
                    </a:cubicBezTo>
                    <a:cubicBezTo>
                      <a:pt x="1192067" y="868377"/>
                      <a:pt x="1190490" y="859688"/>
                      <a:pt x="1194877" y="855301"/>
                    </a:cubicBezTo>
                    <a:cubicBezTo>
                      <a:pt x="1197071" y="853108"/>
                      <a:pt x="1200339" y="852405"/>
                      <a:pt x="1203851" y="853042"/>
                    </a:cubicBezTo>
                    <a:close/>
                    <a:moveTo>
                      <a:pt x="1124894" y="852952"/>
                    </a:moveTo>
                    <a:cubicBezTo>
                      <a:pt x="1131079" y="853436"/>
                      <a:pt x="1135526" y="861066"/>
                      <a:pt x="1134826" y="869994"/>
                    </a:cubicBezTo>
                    <a:cubicBezTo>
                      <a:pt x="1134128" y="878921"/>
                      <a:pt x="1128547" y="885765"/>
                      <a:pt x="1122362" y="885281"/>
                    </a:cubicBezTo>
                    <a:cubicBezTo>
                      <a:pt x="1116177" y="884797"/>
                      <a:pt x="1111730" y="877167"/>
                      <a:pt x="1112430" y="868240"/>
                    </a:cubicBezTo>
                    <a:cubicBezTo>
                      <a:pt x="1113129" y="859312"/>
                      <a:pt x="1118709" y="852468"/>
                      <a:pt x="1124894" y="852952"/>
                    </a:cubicBezTo>
                    <a:close/>
                    <a:moveTo>
                      <a:pt x="562321" y="852075"/>
                    </a:moveTo>
                    <a:cubicBezTo>
                      <a:pt x="568506" y="852561"/>
                      <a:pt x="572953" y="860190"/>
                      <a:pt x="572253" y="869117"/>
                    </a:cubicBezTo>
                    <a:cubicBezTo>
                      <a:pt x="571555" y="878045"/>
                      <a:pt x="565974" y="884890"/>
                      <a:pt x="559789" y="884404"/>
                    </a:cubicBezTo>
                    <a:cubicBezTo>
                      <a:pt x="553605" y="883920"/>
                      <a:pt x="549157" y="876290"/>
                      <a:pt x="549857" y="867364"/>
                    </a:cubicBezTo>
                    <a:cubicBezTo>
                      <a:pt x="550556" y="858435"/>
                      <a:pt x="556136" y="851591"/>
                      <a:pt x="562321" y="852075"/>
                    </a:cubicBezTo>
                    <a:close/>
                    <a:moveTo>
                      <a:pt x="389373" y="850757"/>
                    </a:moveTo>
                    <a:cubicBezTo>
                      <a:pt x="392886" y="851394"/>
                      <a:pt x="396642" y="853371"/>
                      <a:pt x="399807" y="856537"/>
                    </a:cubicBezTo>
                    <a:cubicBezTo>
                      <a:pt x="406139" y="862870"/>
                      <a:pt x="407716" y="871559"/>
                      <a:pt x="403329" y="875946"/>
                    </a:cubicBezTo>
                    <a:cubicBezTo>
                      <a:pt x="398942" y="880332"/>
                      <a:pt x="390253" y="878755"/>
                      <a:pt x="383921" y="872423"/>
                    </a:cubicBezTo>
                    <a:cubicBezTo>
                      <a:pt x="377589" y="866091"/>
                      <a:pt x="376012" y="857402"/>
                      <a:pt x="380399" y="853015"/>
                    </a:cubicBezTo>
                    <a:cubicBezTo>
                      <a:pt x="382593" y="850822"/>
                      <a:pt x="385862" y="850119"/>
                      <a:pt x="389373" y="850757"/>
                    </a:cubicBezTo>
                    <a:close/>
                    <a:moveTo>
                      <a:pt x="626111" y="850383"/>
                    </a:moveTo>
                    <a:cubicBezTo>
                      <a:pt x="635039" y="851082"/>
                      <a:pt x="641883" y="856662"/>
                      <a:pt x="641399" y="862847"/>
                    </a:cubicBezTo>
                    <a:cubicBezTo>
                      <a:pt x="640914" y="869032"/>
                      <a:pt x="633285" y="873479"/>
                      <a:pt x="624357" y="872780"/>
                    </a:cubicBezTo>
                    <a:cubicBezTo>
                      <a:pt x="615430" y="872081"/>
                      <a:pt x="608585" y="866500"/>
                      <a:pt x="609070" y="860315"/>
                    </a:cubicBezTo>
                    <a:cubicBezTo>
                      <a:pt x="609554" y="854130"/>
                      <a:pt x="617184" y="849683"/>
                      <a:pt x="626111" y="850383"/>
                    </a:cubicBezTo>
                    <a:close/>
                    <a:moveTo>
                      <a:pt x="489111" y="849881"/>
                    </a:moveTo>
                    <a:cubicBezTo>
                      <a:pt x="498039" y="850580"/>
                      <a:pt x="504883" y="856160"/>
                      <a:pt x="504399" y="862345"/>
                    </a:cubicBezTo>
                    <a:cubicBezTo>
                      <a:pt x="503914" y="868530"/>
                      <a:pt x="496285" y="872977"/>
                      <a:pt x="487357" y="872278"/>
                    </a:cubicBezTo>
                    <a:cubicBezTo>
                      <a:pt x="478430" y="871579"/>
                      <a:pt x="471585" y="865998"/>
                      <a:pt x="472070" y="859813"/>
                    </a:cubicBezTo>
                    <a:cubicBezTo>
                      <a:pt x="472554" y="853628"/>
                      <a:pt x="480184" y="849181"/>
                      <a:pt x="489111" y="849881"/>
                    </a:cubicBezTo>
                    <a:close/>
                    <a:moveTo>
                      <a:pt x="237206" y="848470"/>
                    </a:moveTo>
                    <a:cubicBezTo>
                      <a:pt x="241670" y="848820"/>
                      <a:pt x="245613" y="850390"/>
                      <a:pt x="248380" y="852645"/>
                    </a:cubicBezTo>
                    <a:lnTo>
                      <a:pt x="249205" y="854311"/>
                    </a:lnTo>
                    <a:lnTo>
                      <a:pt x="256877" y="854072"/>
                    </a:lnTo>
                    <a:cubicBezTo>
                      <a:pt x="262298" y="857089"/>
                      <a:pt x="263163" y="865877"/>
                      <a:pt x="258808" y="873702"/>
                    </a:cubicBezTo>
                    <a:cubicBezTo>
                      <a:pt x="254454" y="881527"/>
                      <a:pt x="246530" y="885425"/>
                      <a:pt x="241109" y="882408"/>
                    </a:cubicBezTo>
                    <a:cubicBezTo>
                      <a:pt x="238398" y="880900"/>
                      <a:pt x="236827" y="877949"/>
                      <a:pt x="236478" y="874396"/>
                    </a:cubicBezTo>
                    <a:lnTo>
                      <a:pt x="237389" y="870473"/>
                    </a:lnTo>
                    <a:lnTo>
                      <a:pt x="235452" y="870868"/>
                    </a:lnTo>
                    <a:cubicBezTo>
                      <a:pt x="226525" y="870168"/>
                      <a:pt x="219681" y="864588"/>
                      <a:pt x="220165" y="858403"/>
                    </a:cubicBezTo>
                    <a:cubicBezTo>
                      <a:pt x="220649" y="852218"/>
                      <a:pt x="228279" y="847771"/>
                      <a:pt x="237206" y="848470"/>
                    </a:cubicBezTo>
                    <a:close/>
                    <a:moveTo>
                      <a:pt x="321535" y="843595"/>
                    </a:moveTo>
                    <a:cubicBezTo>
                      <a:pt x="325047" y="842959"/>
                      <a:pt x="328315" y="843661"/>
                      <a:pt x="330509" y="845854"/>
                    </a:cubicBezTo>
                    <a:cubicBezTo>
                      <a:pt x="334896" y="850241"/>
                      <a:pt x="333319" y="858930"/>
                      <a:pt x="326987" y="865262"/>
                    </a:cubicBezTo>
                    <a:cubicBezTo>
                      <a:pt x="320655" y="871594"/>
                      <a:pt x="311966" y="873172"/>
                      <a:pt x="307579" y="868785"/>
                    </a:cubicBezTo>
                    <a:cubicBezTo>
                      <a:pt x="303192" y="864398"/>
                      <a:pt x="304769" y="855708"/>
                      <a:pt x="311101" y="849376"/>
                    </a:cubicBezTo>
                    <a:cubicBezTo>
                      <a:pt x="314267" y="846210"/>
                      <a:pt x="318023" y="844233"/>
                      <a:pt x="321535" y="843595"/>
                    </a:cubicBezTo>
                    <a:close/>
                    <a:moveTo>
                      <a:pt x="172794" y="843511"/>
                    </a:moveTo>
                    <a:cubicBezTo>
                      <a:pt x="181722" y="844210"/>
                      <a:pt x="188566" y="849791"/>
                      <a:pt x="188082" y="855976"/>
                    </a:cubicBezTo>
                    <a:lnTo>
                      <a:pt x="187353" y="857003"/>
                    </a:lnTo>
                    <a:lnTo>
                      <a:pt x="190053" y="859713"/>
                    </a:lnTo>
                    <a:cubicBezTo>
                      <a:pt x="191628" y="862916"/>
                      <a:pt x="191849" y="866252"/>
                      <a:pt x="190340" y="868963"/>
                    </a:cubicBezTo>
                    <a:cubicBezTo>
                      <a:pt x="187324" y="874384"/>
                      <a:pt x="178535" y="875248"/>
                      <a:pt x="170710" y="870894"/>
                    </a:cubicBezTo>
                    <a:lnTo>
                      <a:pt x="162600" y="862754"/>
                    </a:lnTo>
                    <a:lnTo>
                      <a:pt x="159867" y="861732"/>
                    </a:lnTo>
                    <a:cubicBezTo>
                      <a:pt x="157100" y="859477"/>
                      <a:pt x="155510" y="856535"/>
                      <a:pt x="155752" y="853444"/>
                    </a:cubicBezTo>
                    <a:cubicBezTo>
                      <a:pt x="156237" y="847259"/>
                      <a:pt x="163866" y="842811"/>
                      <a:pt x="172794" y="843511"/>
                    </a:cubicBezTo>
                    <a:close/>
                    <a:moveTo>
                      <a:pt x="923745" y="832273"/>
                    </a:moveTo>
                    <a:cubicBezTo>
                      <a:pt x="929930" y="832757"/>
                      <a:pt x="934377" y="840387"/>
                      <a:pt x="933678" y="849314"/>
                    </a:cubicBezTo>
                    <a:cubicBezTo>
                      <a:pt x="932978" y="858242"/>
                      <a:pt x="927398" y="865086"/>
                      <a:pt x="921213" y="864602"/>
                    </a:cubicBezTo>
                    <a:cubicBezTo>
                      <a:pt x="915028" y="864117"/>
                      <a:pt x="910581" y="856488"/>
                      <a:pt x="911280" y="847560"/>
                    </a:cubicBezTo>
                    <a:cubicBezTo>
                      <a:pt x="911979" y="838633"/>
                      <a:pt x="917560" y="831788"/>
                      <a:pt x="923745" y="832273"/>
                    </a:cubicBezTo>
                    <a:close/>
                    <a:moveTo>
                      <a:pt x="36058" y="827791"/>
                    </a:moveTo>
                    <a:cubicBezTo>
                      <a:pt x="44985" y="828491"/>
                      <a:pt x="51830" y="834072"/>
                      <a:pt x="51345" y="840257"/>
                    </a:cubicBezTo>
                    <a:cubicBezTo>
                      <a:pt x="51103" y="843349"/>
                      <a:pt x="49075" y="846007"/>
                      <a:pt x="45991" y="847805"/>
                    </a:cubicBezTo>
                    <a:lnTo>
                      <a:pt x="44521" y="848104"/>
                    </a:lnTo>
                    <a:lnTo>
                      <a:pt x="35654" y="827873"/>
                    </a:lnTo>
                    <a:close/>
                    <a:moveTo>
                      <a:pt x="509046" y="813946"/>
                    </a:moveTo>
                    <a:cubicBezTo>
                      <a:pt x="514467" y="816963"/>
                      <a:pt x="515332" y="825751"/>
                      <a:pt x="510977" y="833576"/>
                    </a:cubicBezTo>
                    <a:cubicBezTo>
                      <a:pt x="506623" y="841401"/>
                      <a:pt x="498699" y="845299"/>
                      <a:pt x="493278" y="842283"/>
                    </a:cubicBezTo>
                    <a:cubicBezTo>
                      <a:pt x="487857" y="839266"/>
                      <a:pt x="486992" y="830477"/>
                      <a:pt x="491346" y="822652"/>
                    </a:cubicBezTo>
                    <a:cubicBezTo>
                      <a:pt x="495701" y="814827"/>
                      <a:pt x="503625" y="810930"/>
                      <a:pt x="509046" y="813946"/>
                    </a:cubicBezTo>
                    <a:close/>
                    <a:moveTo>
                      <a:pt x="814490" y="811950"/>
                    </a:moveTo>
                    <a:cubicBezTo>
                      <a:pt x="820675" y="812435"/>
                      <a:pt x="825122" y="820064"/>
                      <a:pt x="824423" y="828992"/>
                    </a:cubicBezTo>
                    <a:cubicBezTo>
                      <a:pt x="823724" y="837920"/>
                      <a:pt x="818143" y="844764"/>
                      <a:pt x="811958" y="844279"/>
                    </a:cubicBezTo>
                    <a:cubicBezTo>
                      <a:pt x="805773" y="843795"/>
                      <a:pt x="801326" y="836166"/>
                      <a:pt x="802025" y="827238"/>
                    </a:cubicBezTo>
                    <a:cubicBezTo>
                      <a:pt x="802725" y="818310"/>
                      <a:pt x="808305" y="811466"/>
                      <a:pt x="814490" y="811950"/>
                    </a:cubicBezTo>
                    <a:close/>
                    <a:moveTo>
                      <a:pt x="641543" y="810632"/>
                    </a:moveTo>
                    <a:cubicBezTo>
                      <a:pt x="645056" y="811269"/>
                      <a:pt x="648811" y="813247"/>
                      <a:pt x="651977" y="816412"/>
                    </a:cubicBezTo>
                    <a:cubicBezTo>
                      <a:pt x="658309" y="822744"/>
                      <a:pt x="659886" y="831434"/>
                      <a:pt x="655499" y="835821"/>
                    </a:cubicBezTo>
                    <a:cubicBezTo>
                      <a:pt x="651112" y="840208"/>
                      <a:pt x="642423" y="838630"/>
                      <a:pt x="636091" y="832299"/>
                    </a:cubicBezTo>
                    <a:cubicBezTo>
                      <a:pt x="629759" y="825966"/>
                      <a:pt x="628182" y="817277"/>
                      <a:pt x="632569" y="812890"/>
                    </a:cubicBezTo>
                    <a:cubicBezTo>
                      <a:pt x="634762" y="810697"/>
                      <a:pt x="638031" y="809994"/>
                      <a:pt x="641543" y="810632"/>
                    </a:cubicBezTo>
                    <a:close/>
                    <a:moveTo>
                      <a:pt x="562585" y="810541"/>
                    </a:moveTo>
                    <a:cubicBezTo>
                      <a:pt x="568770" y="811025"/>
                      <a:pt x="573217" y="818655"/>
                      <a:pt x="572518" y="827583"/>
                    </a:cubicBezTo>
                    <a:cubicBezTo>
                      <a:pt x="571819" y="836510"/>
                      <a:pt x="566238" y="843354"/>
                      <a:pt x="560053" y="842870"/>
                    </a:cubicBezTo>
                    <a:cubicBezTo>
                      <a:pt x="553868" y="842386"/>
                      <a:pt x="549421" y="834756"/>
                      <a:pt x="550121" y="825829"/>
                    </a:cubicBezTo>
                    <a:cubicBezTo>
                      <a:pt x="550820" y="816901"/>
                      <a:pt x="556400" y="810057"/>
                      <a:pt x="562585" y="810541"/>
                    </a:cubicBezTo>
                    <a:close/>
                    <a:moveTo>
                      <a:pt x="1536187" y="802562"/>
                    </a:moveTo>
                    <a:cubicBezTo>
                      <a:pt x="1542372" y="803046"/>
                      <a:pt x="1546819" y="810676"/>
                      <a:pt x="1546120" y="819603"/>
                    </a:cubicBezTo>
                    <a:cubicBezTo>
                      <a:pt x="1545421" y="828531"/>
                      <a:pt x="1539840" y="835375"/>
                      <a:pt x="1533655" y="834891"/>
                    </a:cubicBezTo>
                    <a:cubicBezTo>
                      <a:pt x="1527470" y="834406"/>
                      <a:pt x="1523023" y="826777"/>
                      <a:pt x="1523723" y="817849"/>
                    </a:cubicBezTo>
                    <a:cubicBezTo>
                      <a:pt x="1524422" y="808922"/>
                      <a:pt x="1530002" y="802077"/>
                      <a:pt x="1536187" y="802562"/>
                    </a:cubicBezTo>
                    <a:close/>
                    <a:moveTo>
                      <a:pt x="361437" y="789862"/>
                    </a:moveTo>
                    <a:cubicBezTo>
                      <a:pt x="367622" y="790346"/>
                      <a:pt x="372069" y="797976"/>
                      <a:pt x="371369" y="806903"/>
                    </a:cubicBezTo>
                    <a:cubicBezTo>
                      <a:pt x="370670" y="815831"/>
                      <a:pt x="365090" y="822675"/>
                      <a:pt x="358905" y="822191"/>
                    </a:cubicBezTo>
                    <a:cubicBezTo>
                      <a:pt x="352720" y="821706"/>
                      <a:pt x="348273" y="814077"/>
                      <a:pt x="348973" y="805149"/>
                    </a:cubicBezTo>
                    <a:cubicBezTo>
                      <a:pt x="349671" y="796222"/>
                      <a:pt x="355252" y="789377"/>
                      <a:pt x="361437" y="789862"/>
                    </a:cubicBezTo>
                    <a:close/>
                    <a:moveTo>
                      <a:pt x="1095572" y="778229"/>
                    </a:moveTo>
                    <a:cubicBezTo>
                      <a:pt x="1100993" y="781245"/>
                      <a:pt x="1101858" y="790033"/>
                      <a:pt x="1097503" y="797858"/>
                    </a:cubicBezTo>
                    <a:cubicBezTo>
                      <a:pt x="1093149" y="805683"/>
                      <a:pt x="1085225" y="809581"/>
                      <a:pt x="1079804" y="806564"/>
                    </a:cubicBezTo>
                    <a:cubicBezTo>
                      <a:pt x="1074384" y="803548"/>
                      <a:pt x="1073518" y="794759"/>
                      <a:pt x="1077872" y="786934"/>
                    </a:cubicBezTo>
                    <a:cubicBezTo>
                      <a:pt x="1082227" y="779109"/>
                      <a:pt x="1090151" y="775211"/>
                      <a:pt x="1095572" y="778229"/>
                    </a:cubicBezTo>
                    <a:close/>
                    <a:moveTo>
                      <a:pt x="1401017" y="776233"/>
                    </a:moveTo>
                    <a:cubicBezTo>
                      <a:pt x="1407202" y="776717"/>
                      <a:pt x="1411649" y="784347"/>
                      <a:pt x="1410949" y="793274"/>
                    </a:cubicBezTo>
                    <a:cubicBezTo>
                      <a:pt x="1410251" y="802202"/>
                      <a:pt x="1404670" y="809046"/>
                      <a:pt x="1398485" y="808562"/>
                    </a:cubicBezTo>
                    <a:cubicBezTo>
                      <a:pt x="1395393" y="808320"/>
                      <a:pt x="1392734" y="806291"/>
                      <a:pt x="1390937" y="803207"/>
                    </a:cubicBezTo>
                    <a:lnTo>
                      <a:pt x="1389462" y="795980"/>
                    </a:lnTo>
                    <a:lnTo>
                      <a:pt x="1389108" y="797502"/>
                    </a:lnTo>
                    <a:cubicBezTo>
                      <a:pt x="1384754" y="805327"/>
                      <a:pt x="1376831" y="809225"/>
                      <a:pt x="1371410" y="806209"/>
                    </a:cubicBezTo>
                    <a:cubicBezTo>
                      <a:pt x="1365988" y="803192"/>
                      <a:pt x="1365123" y="794404"/>
                      <a:pt x="1369477" y="786578"/>
                    </a:cubicBezTo>
                    <a:cubicBezTo>
                      <a:pt x="1373833" y="778753"/>
                      <a:pt x="1381756" y="774856"/>
                      <a:pt x="1387177" y="777872"/>
                    </a:cubicBezTo>
                    <a:lnTo>
                      <a:pt x="1391110" y="784676"/>
                    </a:lnTo>
                    <a:lnTo>
                      <a:pt x="1392728" y="780347"/>
                    </a:lnTo>
                    <a:cubicBezTo>
                      <a:pt x="1394983" y="777581"/>
                      <a:pt x="1397925" y="775991"/>
                      <a:pt x="1401017" y="776233"/>
                    </a:cubicBezTo>
                    <a:close/>
                    <a:moveTo>
                      <a:pt x="1228069" y="774913"/>
                    </a:moveTo>
                    <a:cubicBezTo>
                      <a:pt x="1231582" y="775551"/>
                      <a:pt x="1235337" y="777528"/>
                      <a:pt x="1238503" y="780695"/>
                    </a:cubicBezTo>
                    <a:cubicBezTo>
                      <a:pt x="1244835" y="787026"/>
                      <a:pt x="1246412" y="795715"/>
                      <a:pt x="1242025" y="800102"/>
                    </a:cubicBezTo>
                    <a:cubicBezTo>
                      <a:pt x="1237638" y="804489"/>
                      <a:pt x="1228949" y="802913"/>
                      <a:pt x="1222617" y="796580"/>
                    </a:cubicBezTo>
                    <a:cubicBezTo>
                      <a:pt x="1216285" y="790248"/>
                      <a:pt x="1214708" y="781559"/>
                      <a:pt x="1219095" y="777173"/>
                    </a:cubicBezTo>
                    <a:cubicBezTo>
                      <a:pt x="1221289" y="774979"/>
                      <a:pt x="1224557" y="774276"/>
                      <a:pt x="1228069" y="774913"/>
                    </a:cubicBezTo>
                    <a:close/>
                    <a:moveTo>
                      <a:pt x="1519673" y="774556"/>
                    </a:moveTo>
                    <a:cubicBezTo>
                      <a:pt x="1523185" y="775194"/>
                      <a:pt x="1526941" y="777171"/>
                      <a:pt x="1530107" y="780337"/>
                    </a:cubicBezTo>
                    <a:cubicBezTo>
                      <a:pt x="1536439" y="786670"/>
                      <a:pt x="1538016" y="795359"/>
                      <a:pt x="1533629" y="799746"/>
                    </a:cubicBezTo>
                    <a:cubicBezTo>
                      <a:pt x="1529242" y="804132"/>
                      <a:pt x="1520553" y="802555"/>
                      <a:pt x="1514221" y="796223"/>
                    </a:cubicBezTo>
                    <a:cubicBezTo>
                      <a:pt x="1507889" y="789891"/>
                      <a:pt x="1506312" y="781202"/>
                      <a:pt x="1510699" y="776815"/>
                    </a:cubicBezTo>
                    <a:cubicBezTo>
                      <a:pt x="1512893" y="774622"/>
                      <a:pt x="1516161" y="773919"/>
                      <a:pt x="1519673" y="774556"/>
                    </a:cubicBezTo>
                    <a:close/>
                    <a:moveTo>
                      <a:pt x="1303094" y="767311"/>
                    </a:moveTo>
                    <a:cubicBezTo>
                      <a:pt x="1312022" y="768010"/>
                      <a:pt x="1318866" y="773591"/>
                      <a:pt x="1318381" y="779776"/>
                    </a:cubicBezTo>
                    <a:cubicBezTo>
                      <a:pt x="1317897" y="785961"/>
                      <a:pt x="1310268" y="790408"/>
                      <a:pt x="1301340" y="789708"/>
                    </a:cubicBezTo>
                    <a:cubicBezTo>
                      <a:pt x="1292412" y="789009"/>
                      <a:pt x="1285568" y="783428"/>
                      <a:pt x="1286052" y="777244"/>
                    </a:cubicBezTo>
                    <a:cubicBezTo>
                      <a:pt x="1286537" y="771059"/>
                      <a:pt x="1294166" y="766611"/>
                      <a:pt x="1303094" y="767311"/>
                    </a:cubicBezTo>
                    <a:close/>
                    <a:moveTo>
                      <a:pt x="983998" y="765994"/>
                    </a:moveTo>
                    <a:cubicBezTo>
                      <a:pt x="987550" y="765644"/>
                      <a:pt x="991703" y="766516"/>
                      <a:pt x="995616" y="768694"/>
                    </a:cubicBezTo>
                    <a:cubicBezTo>
                      <a:pt x="1003441" y="773048"/>
                      <a:pt x="1007340" y="780972"/>
                      <a:pt x="1004322" y="786393"/>
                    </a:cubicBezTo>
                    <a:cubicBezTo>
                      <a:pt x="1001306" y="791815"/>
                      <a:pt x="992517" y="792679"/>
                      <a:pt x="984692" y="788325"/>
                    </a:cubicBezTo>
                    <a:cubicBezTo>
                      <a:pt x="976867" y="783971"/>
                      <a:pt x="972969" y="776046"/>
                      <a:pt x="975986" y="770625"/>
                    </a:cubicBezTo>
                    <a:cubicBezTo>
                      <a:pt x="977494" y="767915"/>
                      <a:pt x="980446" y="766343"/>
                      <a:pt x="983998" y="765994"/>
                    </a:cubicBezTo>
                    <a:close/>
                    <a:moveTo>
                      <a:pt x="1135516" y="761026"/>
                    </a:moveTo>
                    <a:cubicBezTo>
                      <a:pt x="1139029" y="760388"/>
                      <a:pt x="1142298" y="761090"/>
                      <a:pt x="1144491" y="763284"/>
                    </a:cubicBezTo>
                    <a:lnTo>
                      <a:pt x="1141733" y="778485"/>
                    </a:lnTo>
                    <a:lnTo>
                      <a:pt x="1149112" y="774822"/>
                    </a:lnTo>
                    <a:cubicBezTo>
                      <a:pt x="1155298" y="775307"/>
                      <a:pt x="1159744" y="782936"/>
                      <a:pt x="1159044" y="791864"/>
                    </a:cubicBezTo>
                    <a:cubicBezTo>
                      <a:pt x="1158346" y="800792"/>
                      <a:pt x="1152765" y="807636"/>
                      <a:pt x="1146581" y="807151"/>
                    </a:cubicBezTo>
                    <a:cubicBezTo>
                      <a:pt x="1140395" y="806667"/>
                      <a:pt x="1135948" y="799037"/>
                      <a:pt x="1136648" y="790110"/>
                    </a:cubicBezTo>
                    <a:lnTo>
                      <a:pt x="1139015" y="783775"/>
                    </a:lnTo>
                    <a:lnTo>
                      <a:pt x="1130536" y="788473"/>
                    </a:lnTo>
                    <a:cubicBezTo>
                      <a:pt x="1127023" y="789110"/>
                      <a:pt x="1123754" y="788408"/>
                      <a:pt x="1121561" y="786214"/>
                    </a:cubicBezTo>
                    <a:cubicBezTo>
                      <a:pt x="1117174" y="781827"/>
                      <a:pt x="1118751" y="773139"/>
                      <a:pt x="1125083" y="766806"/>
                    </a:cubicBezTo>
                    <a:cubicBezTo>
                      <a:pt x="1128249" y="763640"/>
                      <a:pt x="1132005" y="761663"/>
                      <a:pt x="1135516" y="761026"/>
                    </a:cubicBezTo>
                    <a:close/>
                    <a:moveTo>
                      <a:pt x="900965" y="759313"/>
                    </a:moveTo>
                    <a:cubicBezTo>
                      <a:pt x="907150" y="759798"/>
                      <a:pt x="911597" y="767427"/>
                      <a:pt x="910898" y="776355"/>
                    </a:cubicBezTo>
                    <a:cubicBezTo>
                      <a:pt x="910198" y="785283"/>
                      <a:pt x="904618" y="792127"/>
                      <a:pt x="898433" y="791642"/>
                    </a:cubicBezTo>
                    <a:cubicBezTo>
                      <a:pt x="892248" y="791158"/>
                      <a:pt x="887801" y="783529"/>
                      <a:pt x="888500" y="774601"/>
                    </a:cubicBezTo>
                    <a:cubicBezTo>
                      <a:pt x="889199" y="765673"/>
                      <a:pt x="894780" y="758829"/>
                      <a:pt x="900965" y="759313"/>
                    </a:cubicBezTo>
                    <a:close/>
                    <a:moveTo>
                      <a:pt x="947963" y="754144"/>
                    </a:moveTo>
                    <a:cubicBezTo>
                      <a:pt x="954148" y="754629"/>
                      <a:pt x="958595" y="762258"/>
                      <a:pt x="957896" y="771186"/>
                    </a:cubicBezTo>
                    <a:cubicBezTo>
                      <a:pt x="957196" y="780113"/>
                      <a:pt x="951616" y="786958"/>
                      <a:pt x="945431" y="786473"/>
                    </a:cubicBezTo>
                    <a:cubicBezTo>
                      <a:pt x="939246" y="785988"/>
                      <a:pt x="934799" y="778358"/>
                      <a:pt x="935498" y="769432"/>
                    </a:cubicBezTo>
                    <a:cubicBezTo>
                      <a:pt x="936197" y="760504"/>
                      <a:pt x="941778" y="753659"/>
                      <a:pt x="947963" y="754144"/>
                    </a:cubicBezTo>
                    <a:close/>
                    <a:moveTo>
                      <a:pt x="511438" y="750748"/>
                    </a:moveTo>
                    <a:cubicBezTo>
                      <a:pt x="520365" y="751447"/>
                      <a:pt x="527210" y="757028"/>
                      <a:pt x="526726" y="763213"/>
                    </a:cubicBezTo>
                    <a:cubicBezTo>
                      <a:pt x="526242" y="769398"/>
                      <a:pt x="518612" y="773846"/>
                      <a:pt x="509684" y="773146"/>
                    </a:cubicBezTo>
                    <a:cubicBezTo>
                      <a:pt x="500757" y="772446"/>
                      <a:pt x="493913" y="766866"/>
                      <a:pt x="494397" y="760681"/>
                    </a:cubicBezTo>
                    <a:cubicBezTo>
                      <a:pt x="494881" y="754496"/>
                      <a:pt x="502511" y="750049"/>
                      <a:pt x="511438" y="750748"/>
                    </a:cubicBezTo>
                    <a:close/>
                    <a:moveTo>
                      <a:pt x="1485040" y="742769"/>
                    </a:moveTo>
                    <a:cubicBezTo>
                      <a:pt x="1493967" y="743468"/>
                      <a:pt x="1500812" y="749049"/>
                      <a:pt x="1500327" y="755233"/>
                    </a:cubicBezTo>
                    <a:cubicBezTo>
                      <a:pt x="1499843" y="761419"/>
                      <a:pt x="1492213" y="765865"/>
                      <a:pt x="1483286" y="765166"/>
                    </a:cubicBezTo>
                    <a:cubicBezTo>
                      <a:pt x="1474359" y="764467"/>
                      <a:pt x="1467514" y="758887"/>
                      <a:pt x="1467998" y="752702"/>
                    </a:cubicBezTo>
                    <a:cubicBezTo>
                      <a:pt x="1468483" y="746517"/>
                      <a:pt x="1476113" y="742070"/>
                      <a:pt x="1485040" y="742769"/>
                    </a:cubicBezTo>
                    <a:close/>
                    <a:moveTo>
                      <a:pt x="699817" y="738634"/>
                    </a:moveTo>
                    <a:cubicBezTo>
                      <a:pt x="706002" y="739120"/>
                      <a:pt x="710449" y="746749"/>
                      <a:pt x="709749" y="755676"/>
                    </a:cubicBezTo>
                    <a:cubicBezTo>
                      <a:pt x="709051" y="764604"/>
                      <a:pt x="703470" y="771449"/>
                      <a:pt x="697285" y="770963"/>
                    </a:cubicBezTo>
                    <a:cubicBezTo>
                      <a:pt x="691100" y="770479"/>
                      <a:pt x="686654" y="762849"/>
                      <a:pt x="687353" y="753923"/>
                    </a:cubicBezTo>
                    <a:cubicBezTo>
                      <a:pt x="688052" y="744994"/>
                      <a:pt x="693632" y="738150"/>
                      <a:pt x="699817" y="738634"/>
                    </a:cubicBezTo>
                    <a:close/>
                    <a:moveTo>
                      <a:pt x="389869" y="736814"/>
                    </a:moveTo>
                    <a:cubicBezTo>
                      <a:pt x="393382" y="737451"/>
                      <a:pt x="397137" y="739428"/>
                      <a:pt x="400303" y="742594"/>
                    </a:cubicBezTo>
                    <a:cubicBezTo>
                      <a:pt x="406635" y="748927"/>
                      <a:pt x="408212" y="757616"/>
                      <a:pt x="403825" y="762002"/>
                    </a:cubicBezTo>
                    <a:cubicBezTo>
                      <a:pt x="399438" y="766389"/>
                      <a:pt x="390749" y="764812"/>
                      <a:pt x="384417" y="758480"/>
                    </a:cubicBezTo>
                    <a:cubicBezTo>
                      <a:pt x="378085" y="752148"/>
                      <a:pt x="376508" y="743459"/>
                      <a:pt x="380895" y="739072"/>
                    </a:cubicBezTo>
                    <a:cubicBezTo>
                      <a:pt x="383089" y="736879"/>
                      <a:pt x="386357" y="736177"/>
                      <a:pt x="389869" y="736814"/>
                    </a:cubicBezTo>
                    <a:close/>
                    <a:moveTo>
                      <a:pt x="1596440" y="736283"/>
                    </a:moveTo>
                    <a:cubicBezTo>
                      <a:pt x="1599992" y="735933"/>
                      <a:pt x="1604146" y="736805"/>
                      <a:pt x="1608058" y="738983"/>
                    </a:cubicBezTo>
                    <a:lnTo>
                      <a:pt x="1611689" y="742628"/>
                    </a:lnTo>
                    <a:lnTo>
                      <a:pt x="1610731" y="760170"/>
                    </a:lnTo>
                    <a:lnTo>
                      <a:pt x="1608753" y="761314"/>
                    </a:lnTo>
                    <a:cubicBezTo>
                      <a:pt x="1605200" y="761664"/>
                      <a:pt x="1601047" y="760791"/>
                      <a:pt x="1597134" y="758614"/>
                    </a:cubicBezTo>
                    <a:cubicBezTo>
                      <a:pt x="1589309" y="754260"/>
                      <a:pt x="1585412" y="746335"/>
                      <a:pt x="1588428" y="740914"/>
                    </a:cubicBezTo>
                    <a:cubicBezTo>
                      <a:pt x="1589936" y="738204"/>
                      <a:pt x="1592888" y="736633"/>
                      <a:pt x="1596440" y="736283"/>
                    </a:cubicBezTo>
                    <a:close/>
                    <a:moveTo>
                      <a:pt x="246499" y="731762"/>
                    </a:moveTo>
                    <a:cubicBezTo>
                      <a:pt x="249592" y="732005"/>
                      <a:pt x="252249" y="734033"/>
                      <a:pt x="254047" y="737117"/>
                    </a:cubicBezTo>
                    <a:lnTo>
                      <a:pt x="254678" y="740212"/>
                    </a:lnTo>
                    <a:lnTo>
                      <a:pt x="257372" y="740128"/>
                    </a:lnTo>
                    <a:cubicBezTo>
                      <a:pt x="262793" y="743144"/>
                      <a:pt x="263658" y="751933"/>
                      <a:pt x="259303" y="759759"/>
                    </a:cubicBezTo>
                    <a:cubicBezTo>
                      <a:pt x="254949" y="767584"/>
                      <a:pt x="247025" y="771481"/>
                      <a:pt x="241605" y="768464"/>
                    </a:cubicBezTo>
                    <a:cubicBezTo>
                      <a:pt x="238894" y="766956"/>
                      <a:pt x="237322" y="764004"/>
                      <a:pt x="236973" y="760452"/>
                    </a:cubicBezTo>
                    <a:lnTo>
                      <a:pt x="237236" y="759317"/>
                    </a:lnTo>
                    <a:lnTo>
                      <a:pt x="236419" y="758737"/>
                    </a:lnTo>
                    <a:cubicBezTo>
                      <a:pt x="234621" y="755653"/>
                      <a:pt x="233685" y="751514"/>
                      <a:pt x="234034" y="747050"/>
                    </a:cubicBezTo>
                    <a:cubicBezTo>
                      <a:pt x="234734" y="738122"/>
                      <a:pt x="240314" y="731278"/>
                      <a:pt x="246499" y="731762"/>
                    </a:cubicBezTo>
                    <a:close/>
                    <a:moveTo>
                      <a:pt x="310290" y="730069"/>
                    </a:moveTo>
                    <a:cubicBezTo>
                      <a:pt x="319218" y="730768"/>
                      <a:pt x="326062" y="736349"/>
                      <a:pt x="325577" y="742534"/>
                    </a:cubicBezTo>
                    <a:cubicBezTo>
                      <a:pt x="325335" y="745626"/>
                      <a:pt x="323307" y="748284"/>
                      <a:pt x="320223" y="750082"/>
                    </a:cubicBezTo>
                    <a:lnTo>
                      <a:pt x="320098" y="750107"/>
                    </a:lnTo>
                    <a:lnTo>
                      <a:pt x="320844" y="753764"/>
                    </a:lnTo>
                    <a:cubicBezTo>
                      <a:pt x="320146" y="762692"/>
                      <a:pt x="314565" y="769536"/>
                      <a:pt x="308381" y="769052"/>
                    </a:cubicBezTo>
                    <a:cubicBezTo>
                      <a:pt x="302195" y="768567"/>
                      <a:pt x="297748" y="760938"/>
                      <a:pt x="298448" y="752010"/>
                    </a:cubicBezTo>
                    <a:lnTo>
                      <a:pt x="299534" y="749102"/>
                    </a:lnTo>
                    <a:lnTo>
                      <a:pt x="297363" y="748290"/>
                    </a:lnTo>
                    <a:cubicBezTo>
                      <a:pt x="294596" y="746035"/>
                      <a:pt x="293006" y="743093"/>
                      <a:pt x="293248" y="740002"/>
                    </a:cubicBezTo>
                    <a:cubicBezTo>
                      <a:pt x="293733" y="733817"/>
                      <a:pt x="301362" y="729369"/>
                      <a:pt x="310290" y="730069"/>
                    </a:cubicBezTo>
                    <a:close/>
                    <a:moveTo>
                      <a:pt x="740785" y="724899"/>
                    </a:moveTo>
                    <a:cubicBezTo>
                      <a:pt x="749712" y="725599"/>
                      <a:pt x="756557" y="731180"/>
                      <a:pt x="756072" y="737365"/>
                    </a:cubicBezTo>
                    <a:cubicBezTo>
                      <a:pt x="755588" y="743550"/>
                      <a:pt x="747958" y="747997"/>
                      <a:pt x="739031" y="747297"/>
                    </a:cubicBezTo>
                    <a:cubicBezTo>
                      <a:pt x="730103" y="746597"/>
                      <a:pt x="723259" y="741017"/>
                      <a:pt x="723743" y="734832"/>
                    </a:cubicBezTo>
                    <a:cubicBezTo>
                      <a:pt x="724228" y="728648"/>
                      <a:pt x="731857" y="724200"/>
                      <a:pt x="740785" y="724899"/>
                    </a:cubicBezTo>
                    <a:close/>
                    <a:moveTo>
                      <a:pt x="421690" y="723583"/>
                    </a:moveTo>
                    <a:cubicBezTo>
                      <a:pt x="425242" y="723233"/>
                      <a:pt x="429395" y="724105"/>
                      <a:pt x="433308" y="726282"/>
                    </a:cubicBezTo>
                    <a:cubicBezTo>
                      <a:pt x="441133" y="730637"/>
                      <a:pt x="445031" y="738561"/>
                      <a:pt x="442014" y="743982"/>
                    </a:cubicBezTo>
                    <a:cubicBezTo>
                      <a:pt x="438997" y="749403"/>
                      <a:pt x="430209" y="750269"/>
                      <a:pt x="422384" y="745913"/>
                    </a:cubicBezTo>
                    <a:cubicBezTo>
                      <a:pt x="414559" y="741559"/>
                      <a:pt x="410661" y="733636"/>
                      <a:pt x="413678" y="728215"/>
                    </a:cubicBezTo>
                    <a:cubicBezTo>
                      <a:pt x="415187" y="725504"/>
                      <a:pt x="418137" y="723933"/>
                      <a:pt x="421690" y="723583"/>
                    </a:cubicBezTo>
                    <a:close/>
                    <a:moveTo>
                      <a:pt x="62765" y="721214"/>
                    </a:moveTo>
                    <a:cubicBezTo>
                      <a:pt x="65857" y="721456"/>
                      <a:pt x="68515" y="723485"/>
                      <a:pt x="70313" y="726569"/>
                    </a:cubicBezTo>
                    <a:lnTo>
                      <a:pt x="71223" y="731030"/>
                    </a:lnTo>
                    <a:lnTo>
                      <a:pt x="73552" y="730443"/>
                    </a:lnTo>
                    <a:cubicBezTo>
                      <a:pt x="77065" y="731081"/>
                      <a:pt x="80820" y="733059"/>
                      <a:pt x="83985" y="736225"/>
                    </a:cubicBezTo>
                    <a:cubicBezTo>
                      <a:pt x="90318" y="742556"/>
                      <a:pt x="91895" y="751246"/>
                      <a:pt x="87508" y="755632"/>
                    </a:cubicBezTo>
                    <a:cubicBezTo>
                      <a:pt x="83121" y="760020"/>
                      <a:pt x="74433" y="758442"/>
                      <a:pt x="68100" y="752111"/>
                    </a:cubicBezTo>
                    <a:lnTo>
                      <a:pt x="67688" y="749843"/>
                    </a:lnTo>
                    <a:lnTo>
                      <a:pt x="60233" y="753543"/>
                    </a:lnTo>
                    <a:cubicBezTo>
                      <a:pt x="54048" y="753058"/>
                      <a:pt x="49601" y="745429"/>
                      <a:pt x="50300" y="736501"/>
                    </a:cubicBezTo>
                    <a:cubicBezTo>
                      <a:pt x="50999" y="727574"/>
                      <a:pt x="56580" y="720729"/>
                      <a:pt x="62765" y="721214"/>
                    </a:cubicBezTo>
                    <a:close/>
                    <a:moveTo>
                      <a:pt x="573209" y="718615"/>
                    </a:moveTo>
                    <a:cubicBezTo>
                      <a:pt x="576720" y="717977"/>
                      <a:pt x="579990" y="718680"/>
                      <a:pt x="582183" y="720874"/>
                    </a:cubicBezTo>
                    <a:cubicBezTo>
                      <a:pt x="586570" y="725260"/>
                      <a:pt x="584993" y="733949"/>
                      <a:pt x="578661" y="740281"/>
                    </a:cubicBezTo>
                    <a:lnTo>
                      <a:pt x="570621" y="744737"/>
                    </a:lnTo>
                    <a:lnTo>
                      <a:pt x="572749" y="755175"/>
                    </a:lnTo>
                    <a:cubicBezTo>
                      <a:pt x="572051" y="764102"/>
                      <a:pt x="566470" y="770947"/>
                      <a:pt x="560285" y="770462"/>
                    </a:cubicBezTo>
                    <a:cubicBezTo>
                      <a:pt x="554100" y="769977"/>
                      <a:pt x="549654" y="762347"/>
                      <a:pt x="550353" y="753421"/>
                    </a:cubicBezTo>
                    <a:cubicBezTo>
                      <a:pt x="550702" y="748956"/>
                      <a:pt x="552272" y="745013"/>
                      <a:pt x="554528" y="742247"/>
                    </a:cubicBezTo>
                    <a:lnTo>
                      <a:pt x="560031" y="739516"/>
                    </a:lnTo>
                    <a:lnTo>
                      <a:pt x="562775" y="724395"/>
                    </a:lnTo>
                    <a:cubicBezTo>
                      <a:pt x="565941" y="721229"/>
                      <a:pt x="569696" y="719252"/>
                      <a:pt x="573209" y="718615"/>
                    </a:cubicBezTo>
                    <a:close/>
                    <a:moveTo>
                      <a:pt x="109763" y="716044"/>
                    </a:moveTo>
                    <a:cubicBezTo>
                      <a:pt x="115948" y="716528"/>
                      <a:pt x="120395" y="724157"/>
                      <a:pt x="119696" y="733085"/>
                    </a:cubicBezTo>
                    <a:cubicBezTo>
                      <a:pt x="118996" y="742013"/>
                      <a:pt x="113416" y="748857"/>
                      <a:pt x="107231" y="748373"/>
                    </a:cubicBezTo>
                    <a:cubicBezTo>
                      <a:pt x="101046" y="747888"/>
                      <a:pt x="96599" y="740259"/>
                      <a:pt x="97298" y="731331"/>
                    </a:cubicBezTo>
                    <a:cubicBezTo>
                      <a:pt x="97997" y="722403"/>
                      <a:pt x="103578" y="715559"/>
                      <a:pt x="109763" y="716044"/>
                    </a:cubicBezTo>
                    <a:close/>
                    <a:moveTo>
                      <a:pt x="1327312" y="689181"/>
                    </a:moveTo>
                    <a:cubicBezTo>
                      <a:pt x="1336240" y="689881"/>
                      <a:pt x="1343084" y="695461"/>
                      <a:pt x="1342600" y="701646"/>
                    </a:cubicBezTo>
                    <a:cubicBezTo>
                      <a:pt x="1342115" y="707831"/>
                      <a:pt x="1334486" y="712278"/>
                      <a:pt x="1325558" y="711579"/>
                    </a:cubicBezTo>
                    <a:cubicBezTo>
                      <a:pt x="1316630" y="710880"/>
                      <a:pt x="1309786" y="705299"/>
                      <a:pt x="1310271" y="699114"/>
                    </a:cubicBezTo>
                    <a:cubicBezTo>
                      <a:pt x="1310755" y="692929"/>
                      <a:pt x="1318384" y="688482"/>
                      <a:pt x="1327312" y="689181"/>
                    </a:cubicBezTo>
                    <a:close/>
                    <a:moveTo>
                      <a:pt x="1008216" y="687864"/>
                    </a:moveTo>
                    <a:cubicBezTo>
                      <a:pt x="1011768" y="687515"/>
                      <a:pt x="1015921" y="688387"/>
                      <a:pt x="1019834" y="690565"/>
                    </a:cubicBezTo>
                    <a:cubicBezTo>
                      <a:pt x="1027659" y="694919"/>
                      <a:pt x="1031558" y="702843"/>
                      <a:pt x="1028540" y="708264"/>
                    </a:cubicBezTo>
                    <a:cubicBezTo>
                      <a:pt x="1025524" y="713685"/>
                      <a:pt x="1016735" y="714550"/>
                      <a:pt x="1008910" y="710196"/>
                    </a:cubicBezTo>
                    <a:cubicBezTo>
                      <a:pt x="1001085" y="705841"/>
                      <a:pt x="997187" y="697917"/>
                      <a:pt x="1000204" y="692496"/>
                    </a:cubicBezTo>
                    <a:cubicBezTo>
                      <a:pt x="1001712" y="689785"/>
                      <a:pt x="1004664" y="688214"/>
                      <a:pt x="1008216" y="687864"/>
                    </a:cubicBezTo>
                    <a:close/>
                    <a:moveTo>
                      <a:pt x="1159734" y="682897"/>
                    </a:moveTo>
                    <a:cubicBezTo>
                      <a:pt x="1163247" y="682259"/>
                      <a:pt x="1166516" y="682962"/>
                      <a:pt x="1168709" y="685155"/>
                    </a:cubicBezTo>
                    <a:cubicBezTo>
                      <a:pt x="1173096" y="689542"/>
                      <a:pt x="1171519" y="698231"/>
                      <a:pt x="1165187" y="704563"/>
                    </a:cubicBezTo>
                    <a:cubicBezTo>
                      <a:pt x="1158855" y="710895"/>
                      <a:pt x="1150166" y="712472"/>
                      <a:pt x="1145779" y="708085"/>
                    </a:cubicBezTo>
                    <a:cubicBezTo>
                      <a:pt x="1141392" y="703699"/>
                      <a:pt x="1142969" y="695009"/>
                      <a:pt x="1149301" y="688677"/>
                    </a:cubicBezTo>
                    <a:cubicBezTo>
                      <a:pt x="1152467" y="685512"/>
                      <a:pt x="1156223" y="683534"/>
                      <a:pt x="1159734" y="682897"/>
                    </a:cubicBezTo>
                    <a:close/>
                    <a:moveTo>
                      <a:pt x="760070" y="672355"/>
                    </a:moveTo>
                    <a:cubicBezTo>
                      <a:pt x="763622" y="672006"/>
                      <a:pt x="767776" y="672879"/>
                      <a:pt x="771688" y="675056"/>
                    </a:cubicBezTo>
                    <a:cubicBezTo>
                      <a:pt x="779513" y="679410"/>
                      <a:pt x="783411" y="687334"/>
                      <a:pt x="780394" y="692755"/>
                    </a:cubicBezTo>
                    <a:cubicBezTo>
                      <a:pt x="777378" y="698176"/>
                      <a:pt x="768589" y="699041"/>
                      <a:pt x="760764" y="694687"/>
                    </a:cubicBezTo>
                    <a:cubicBezTo>
                      <a:pt x="752939" y="690332"/>
                      <a:pt x="749041" y="682408"/>
                      <a:pt x="752058" y="676987"/>
                    </a:cubicBezTo>
                    <a:cubicBezTo>
                      <a:pt x="753566" y="674276"/>
                      <a:pt x="756518" y="672705"/>
                      <a:pt x="760070" y="672355"/>
                    </a:cubicBezTo>
                    <a:close/>
                    <a:moveTo>
                      <a:pt x="827261" y="672262"/>
                    </a:moveTo>
                    <a:cubicBezTo>
                      <a:pt x="836187" y="672962"/>
                      <a:pt x="843032" y="678543"/>
                      <a:pt x="842548" y="684728"/>
                    </a:cubicBezTo>
                    <a:cubicBezTo>
                      <a:pt x="842063" y="690912"/>
                      <a:pt x="834433" y="695360"/>
                      <a:pt x="825506" y="694660"/>
                    </a:cubicBezTo>
                    <a:cubicBezTo>
                      <a:pt x="816579" y="693960"/>
                      <a:pt x="809734" y="688380"/>
                      <a:pt x="810219" y="682195"/>
                    </a:cubicBezTo>
                    <a:cubicBezTo>
                      <a:pt x="810703" y="676010"/>
                      <a:pt x="818333" y="671563"/>
                      <a:pt x="827261" y="672262"/>
                    </a:cubicBezTo>
                    <a:close/>
                    <a:moveTo>
                      <a:pt x="911589" y="667387"/>
                    </a:moveTo>
                    <a:cubicBezTo>
                      <a:pt x="915100" y="666751"/>
                      <a:pt x="918369" y="667453"/>
                      <a:pt x="920563" y="669646"/>
                    </a:cubicBezTo>
                    <a:cubicBezTo>
                      <a:pt x="924951" y="674033"/>
                      <a:pt x="923373" y="682722"/>
                      <a:pt x="917041" y="689054"/>
                    </a:cubicBezTo>
                    <a:cubicBezTo>
                      <a:pt x="910709" y="695386"/>
                      <a:pt x="902020" y="696963"/>
                      <a:pt x="897633" y="692577"/>
                    </a:cubicBezTo>
                    <a:cubicBezTo>
                      <a:pt x="893246" y="688190"/>
                      <a:pt x="894823" y="679500"/>
                      <a:pt x="901155" y="673168"/>
                    </a:cubicBezTo>
                    <a:cubicBezTo>
                      <a:pt x="904321" y="670002"/>
                      <a:pt x="908076" y="668025"/>
                      <a:pt x="911589" y="667387"/>
                    </a:cubicBezTo>
                    <a:close/>
                    <a:moveTo>
                      <a:pt x="1071355" y="657559"/>
                    </a:moveTo>
                    <a:cubicBezTo>
                      <a:pt x="1074065" y="659068"/>
                      <a:pt x="1075638" y="662018"/>
                      <a:pt x="1075986" y="665571"/>
                    </a:cubicBezTo>
                    <a:lnTo>
                      <a:pt x="1073852" y="674757"/>
                    </a:lnTo>
                    <a:lnTo>
                      <a:pt x="1079165" y="673672"/>
                    </a:lnTo>
                    <a:cubicBezTo>
                      <a:pt x="1088092" y="674372"/>
                      <a:pt x="1094937" y="679952"/>
                      <a:pt x="1094453" y="686137"/>
                    </a:cubicBezTo>
                    <a:cubicBezTo>
                      <a:pt x="1093969" y="692322"/>
                      <a:pt x="1086339" y="696769"/>
                      <a:pt x="1077411" y="696070"/>
                    </a:cubicBezTo>
                    <a:cubicBezTo>
                      <a:pt x="1072948" y="695720"/>
                      <a:pt x="1069005" y="694151"/>
                      <a:pt x="1066237" y="691895"/>
                    </a:cubicBezTo>
                    <a:lnTo>
                      <a:pt x="1063144" y="685660"/>
                    </a:lnTo>
                    <a:lnTo>
                      <a:pt x="1055587" y="685895"/>
                    </a:lnTo>
                    <a:cubicBezTo>
                      <a:pt x="1050166" y="682878"/>
                      <a:pt x="1049301" y="674090"/>
                      <a:pt x="1053656" y="666265"/>
                    </a:cubicBezTo>
                    <a:cubicBezTo>
                      <a:pt x="1058010" y="658440"/>
                      <a:pt x="1065934" y="654543"/>
                      <a:pt x="1071355" y="657559"/>
                    </a:cubicBezTo>
                    <a:close/>
                    <a:moveTo>
                      <a:pt x="1376799" y="655563"/>
                    </a:moveTo>
                    <a:cubicBezTo>
                      <a:pt x="1382984" y="656047"/>
                      <a:pt x="1387431" y="663676"/>
                      <a:pt x="1386732" y="672604"/>
                    </a:cubicBezTo>
                    <a:cubicBezTo>
                      <a:pt x="1386033" y="681532"/>
                      <a:pt x="1380452" y="688376"/>
                      <a:pt x="1374267" y="687892"/>
                    </a:cubicBezTo>
                    <a:cubicBezTo>
                      <a:pt x="1368082" y="687407"/>
                      <a:pt x="1363635" y="679778"/>
                      <a:pt x="1364334" y="670850"/>
                    </a:cubicBezTo>
                    <a:cubicBezTo>
                      <a:pt x="1365034" y="661922"/>
                      <a:pt x="1370614" y="655078"/>
                      <a:pt x="1376799" y="655563"/>
                    </a:cubicBezTo>
                    <a:close/>
                    <a:moveTo>
                      <a:pt x="1203853" y="654243"/>
                    </a:moveTo>
                    <a:cubicBezTo>
                      <a:pt x="1207365" y="654881"/>
                      <a:pt x="1211120" y="656859"/>
                      <a:pt x="1214286" y="660025"/>
                    </a:cubicBezTo>
                    <a:cubicBezTo>
                      <a:pt x="1220618" y="666356"/>
                      <a:pt x="1222195" y="675046"/>
                      <a:pt x="1217808" y="679432"/>
                    </a:cubicBezTo>
                    <a:cubicBezTo>
                      <a:pt x="1213421" y="683820"/>
                      <a:pt x="1204732" y="682242"/>
                      <a:pt x="1198400" y="675911"/>
                    </a:cubicBezTo>
                    <a:cubicBezTo>
                      <a:pt x="1192068" y="669578"/>
                      <a:pt x="1190491" y="660889"/>
                      <a:pt x="1194878" y="656503"/>
                    </a:cubicBezTo>
                    <a:cubicBezTo>
                      <a:pt x="1197071" y="654309"/>
                      <a:pt x="1200340" y="653606"/>
                      <a:pt x="1203853" y="654243"/>
                    </a:cubicBezTo>
                    <a:close/>
                    <a:moveTo>
                      <a:pt x="626112" y="651584"/>
                    </a:moveTo>
                    <a:cubicBezTo>
                      <a:pt x="635040" y="652283"/>
                      <a:pt x="641884" y="657863"/>
                      <a:pt x="641399" y="664048"/>
                    </a:cubicBezTo>
                    <a:cubicBezTo>
                      <a:pt x="640915" y="670234"/>
                      <a:pt x="633286" y="674680"/>
                      <a:pt x="624358" y="673981"/>
                    </a:cubicBezTo>
                    <a:cubicBezTo>
                      <a:pt x="615430" y="673282"/>
                      <a:pt x="608586" y="667702"/>
                      <a:pt x="609070" y="661517"/>
                    </a:cubicBezTo>
                    <a:cubicBezTo>
                      <a:pt x="609555" y="655332"/>
                      <a:pt x="617184" y="650885"/>
                      <a:pt x="626112" y="651584"/>
                    </a:cubicBezTo>
                    <a:close/>
                    <a:moveTo>
                      <a:pt x="489112" y="651082"/>
                    </a:moveTo>
                    <a:cubicBezTo>
                      <a:pt x="498040" y="651781"/>
                      <a:pt x="504884" y="657361"/>
                      <a:pt x="504399" y="663546"/>
                    </a:cubicBezTo>
                    <a:cubicBezTo>
                      <a:pt x="503915" y="669731"/>
                      <a:pt x="496286" y="674178"/>
                      <a:pt x="487358" y="673479"/>
                    </a:cubicBezTo>
                    <a:cubicBezTo>
                      <a:pt x="478430" y="672780"/>
                      <a:pt x="471586" y="667200"/>
                      <a:pt x="472070" y="661015"/>
                    </a:cubicBezTo>
                    <a:cubicBezTo>
                      <a:pt x="472555" y="654829"/>
                      <a:pt x="480184" y="650383"/>
                      <a:pt x="489112" y="651082"/>
                    </a:cubicBezTo>
                    <a:close/>
                    <a:moveTo>
                      <a:pt x="170016" y="649765"/>
                    </a:moveTo>
                    <a:cubicBezTo>
                      <a:pt x="173568" y="649415"/>
                      <a:pt x="177721" y="650288"/>
                      <a:pt x="181634" y="652465"/>
                    </a:cubicBezTo>
                    <a:cubicBezTo>
                      <a:pt x="189459" y="656819"/>
                      <a:pt x="193357" y="664744"/>
                      <a:pt x="190340" y="670165"/>
                    </a:cubicBezTo>
                    <a:cubicBezTo>
                      <a:pt x="187324" y="675586"/>
                      <a:pt x="178535" y="676450"/>
                      <a:pt x="170710" y="672096"/>
                    </a:cubicBezTo>
                    <a:cubicBezTo>
                      <a:pt x="162885" y="667742"/>
                      <a:pt x="158987" y="659817"/>
                      <a:pt x="162004" y="654396"/>
                    </a:cubicBezTo>
                    <a:cubicBezTo>
                      <a:pt x="163512" y="651686"/>
                      <a:pt x="166464" y="650114"/>
                      <a:pt x="170016" y="649765"/>
                    </a:cubicBezTo>
                    <a:close/>
                    <a:moveTo>
                      <a:pt x="321534" y="644797"/>
                    </a:moveTo>
                    <a:cubicBezTo>
                      <a:pt x="325047" y="644159"/>
                      <a:pt x="328316" y="644862"/>
                      <a:pt x="330509" y="647055"/>
                    </a:cubicBezTo>
                    <a:cubicBezTo>
                      <a:pt x="334896" y="651442"/>
                      <a:pt x="333319" y="660130"/>
                      <a:pt x="326987" y="666463"/>
                    </a:cubicBezTo>
                    <a:cubicBezTo>
                      <a:pt x="320655" y="672795"/>
                      <a:pt x="311966" y="674372"/>
                      <a:pt x="307579" y="669985"/>
                    </a:cubicBezTo>
                    <a:cubicBezTo>
                      <a:pt x="303192" y="665599"/>
                      <a:pt x="304769" y="656910"/>
                      <a:pt x="311101" y="650578"/>
                    </a:cubicBezTo>
                    <a:cubicBezTo>
                      <a:pt x="314267" y="647411"/>
                      <a:pt x="318023" y="645434"/>
                      <a:pt x="321534" y="644797"/>
                    </a:cubicBezTo>
                    <a:close/>
                    <a:moveTo>
                      <a:pt x="1737" y="641367"/>
                    </a:moveTo>
                    <a:lnTo>
                      <a:pt x="4348" y="646627"/>
                    </a:lnTo>
                    <a:lnTo>
                      <a:pt x="0" y="652755"/>
                    </a:lnTo>
                    <a:close/>
                    <a:moveTo>
                      <a:pt x="585143" y="639000"/>
                    </a:moveTo>
                    <a:cubicBezTo>
                      <a:pt x="591329" y="639484"/>
                      <a:pt x="595775" y="647114"/>
                      <a:pt x="595075" y="656041"/>
                    </a:cubicBezTo>
                    <a:cubicBezTo>
                      <a:pt x="594376" y="664969"/>
                      <a:pt x="588796" y="671813"/>
                      <a:pt x="582611" y="671329"/>
                    </a:cubicBezTo>
                    <a:cubicBezTo>
                      <a:pt x="576427" y="670844"/>
                      <a:pt x="571979" y="663215"/>
                      <a:pt x="572679" y="654287"/>
                    </a:cubicBezTo>
                    <a:cubicBezTo>
                      <a:pt x="573378" y="645360"/>
                      <a:pt x="578958" y="638515"/>
                      <a:pt x="585143" y="639000"/>
                    </a:cubicBezTo>
                    <a:close/>
                    <a:moveTo>
                      <a:pt x="240965" y="635573"/>
                    </a:moveTo>
                    <a:cubicBezTo>
                      <a:pt x="249892" y="636272"/>
                      <a:pt x="256737" y="641852"/>
                      <a:pt x="256253" y="648037"/>
                    </a:cubicBezTo>
                    <a:cubicBezTo>
                      <a:pt x="255768" y="654223"/>
                      <a:pt x="248139" y="658669"/>
                      <a:pt x="239211" y="657970"/>
                    </a:cubicBezTo>
                    <a:cubicBezTo>
                      <a:pt x="230284" y="657271"/>
                      <a:pt x="223439" y="651691"/>
                      <a:pt x="223924" y="645506"/>
                    </a:cubicBezTo>
                    <a:cubicBezTo>
                      <a:pt x="224408" y="639321"/>
                      <a:pt x="232038" y="634874"/>
                      <a:pt x="240965" y="635573"/>
                    </a:cubicBezTo>
                    <a:close/>
                    <a:moveTo>
                      <a:pt x="1558745" y="631020"/>
                    </a:moveTo>
                    <a:cubicBezTo>
                      <a:pt x="1564930" y="631505"/>
                      <a:pt x="1569378" y="639134"/>
                      <a:pt x="1568677" y="648062"/>
                    </a:cubicBezTo>
                    <a:cubicBezTo>
                      <a:pt x="1567978" y="656990"/>
                      <a:pt x="1562398" y="663834"/>
                      <a:pt x="1556213" y="663349"/>
                    </a:cubicBezTo>
                    <a:cubicBezTo>
                      <a:pt x="1550028" y="662865"/>
                      <a:pt x="1545581" y="655236"/>
                      <a:pt x="1546281" y="646308"/>
                    </a:cubicBezTo>
                    <a:cubicBezTo>
                      <a:pt x="1546979" y="637380"/>
                      <a:pt x="1552561" y="630536"/>
                      <a:pt x="1558745" y="631020"/>
                    </a:cubicBezTo>
                    <a:close/>
                    <a:moveTo>
                      <a:pt x="73388" y="629288"/>
                    </a:moveTo>
                    <a:cubicBezTo>
                      <a:pt x="76901" y="628650"/>
                      <a:pt x="80170" y="629352"/>
                      <a:pt x="82362" y="631546"/>
                    </a:cubicBezTo>
                    <a:cubicBezTo>
                      <a:pt x="86750" y="635933"/>
                      <a:pt x="85173" y="644622"/>
                      <a:pt x="78841" y="650955"/>
                    </a:cubicBezTo>
                    <a:cubicBezTo>
                      <a:pt x="72509" y="657286"/>
                      <a:pt x="63820" y="658863"/>
                      <a:pt x="59433" y="654476"/>
                    </a:cubicBezTo>
                    <a:cubicBezTo>
                      <a:pt x="55046" y="650089"/>
                      <a:pt x="56622" y="641401"/>
                      <a:pt x="62955" y="635069"/>
                    </a:cubicBezTo>
                    <a:cubicBezTo>
                      <a:pt x="66121" y="631902"/>
                      <a:pt x="69876" y="629925"/>
                      <a:pt x="73388" y="629288"/>
                    </a:cubicBezTo>
                    <a:close/>
                    <a:moveTo>
                      <a:pt x="383995" y="618320"/>
                    </a:moveTo>
                    <a:cubicBezTo>
                      <a:pt x="390180" y="618805"/>
                      <a:pt x="394627" y="626434"/>
                      <a:pt x="393928" y="635362"/>
                    </a:cubicBezTo>
                    <a:cubicBezTo>
                      <a:pt x="393229" y="644290"/>
                      <a:pt x="387648" y="651134"/>
                      <a:pt x="381463" y="650649"/>
                    </a:cubicBezTo>
                    <a:cubicBezTo>
                      <a:pt x="375278" y="650165"/>
                      <a:pt x="370831" y="642536"/>
                      <a:pt x="371530" y="633608"/>
                    </a:cubicBezTo>
                    <a:cubicBezTo>
                      <a:pt x="372230" y="624680"/>
                      <a:pt x="377810" y="617836"/>
                      <a:pt x="383995" y="618320"/>
                    </a:cubicBezTo>
                    <a:close/>
                    <a:moveTo>
                      <a:pt x="509046" y="615148"/>
                    </a:moveTo>
                    <a:cubicBezTo>
                      <a:pt x="514467" y="618165"/>
                      <a:pt x="515332" y="626953"/>
                      <a:pt x="510978" y="634778"/>
                    </a:cubicBezTo>
                    <a:cubicBezTo>
                      <a:pt x="506623" y="642603"/>
                      <a:pt x="498699" y="646501"/>
                      <a:pt x="493278" y="643484"/>
                    </a:cubicBezTo>
                    <a:cubicBezTo>
                      <a:pt x="487857" y="640467"/>
                      <a:pt x="486992" y="631679"/>
                      <a:pt x="491347" y="623854"/>
                    </a:cubicBezTo>
                    <a:cubicBezTo>
                      <a:pt x="495701" y="616029"/>
                      <a:pt x="503625" y="612132"/>
                      <a:pt x="509046" y="615148"/>
                    </a:cubicBezTo>
                    <a:close/>
                    <a:moveTo>
                      <a:pt x="814490" y="613152"/>
                    </a:moveTo>
                    <a:cubicBezTo>
                      <a:pt x="820675" y="613636"/>
                      <a:pt x="825122" y="621265"/>
                      <a:pt x="824423" y="630193"/>
                    </a:cubicBezTo>
                    <a:cubicBezTo>
                      <a:pt x="823723" y="639121"/>
                      <a:pt x="818143" y="645965"/>
                      <a:pt x="811958" y="645481"/>
                    </a:cubicBezTo>
                    <a:cubicBezTo>
                      <a:pt x="805773" y="644996"/>
                      <a:pt x="801326" y="637367"/>
                      <a:pt x="802025" y="628439"/>
                    </a:cubicBezTo>
                    <a:cubicBezTo>
                      <a:pt x="802724" y="619511"/>
                      <a:pt x="808305" y="612667"/>
                      <a:pt x="814490" y="613152"/>
                    </a:cubicBezTo>
                    <a:close/>
                    <a:moveTo>
                      <a:pt x="641544" y="611832"/>
                    </a:moveTo>
                    <a:cubicBezTo>
                      <a:pt x="645056" y="612470"/>
                      <a:pt x="648811" y="614447"/>
                      <a:pt x="651977" y="617614"/>
                    </a:cubicBezTo>
                    <a:cubicBezTo>
                      <a:pt x="658309" y="623945"/>
                      <a:pt x="659886" y="632635"/>
                      <a:pt x="655499" y="637021"/>
                    </a:cubicBezTo>
                    <a:cubicBezTo>
                      <a:pt x="651112" y="641409"/>
                      <a:pt x="642423" y="639832"/>
                      <a:pt x="636092" y="633499"/>
                    </a:cubicBezTo>
                    <a:cubicBezTo>
                      <a:pt x="629759" y="627167"/>
                      <a:pt x="628182" y="618478"/>
                      <a:pt x="632569" y="614092"/>
                    </a:cubicBezTo>
                    <a:cubicBezTo>
                      <a:pt x="634763" y="611898"/>
                      <a:pt x="638032" y="611195"/>
                      <a:pt x="641544" y="611832"/>
                    </a:cubicBezTo>
                    <a:close/>
                    <a:moveTo>
                      <a:pt x="421917" y="595291"/>
                    </a:moveTo>
                    <a:cubicBezTo>
                      <a:pt x="428102" y="595775"/>
                      <a:pt x="432549" y="603405"/>
                      <a:pt x="431850" y="612333"/>
                    </a:cubicBezTo>
                    <a:cubicBezTo>
                      <a:pt x="431150" y="621260"/>
                      <a:pt x="425570" y="628104"/>
                      <a:pt x="419385" y="627620"/>
                    </a:cubicBezTo>
                    <a:cubicBezTo>
                      <a:pt x="413200" y="627136"/>
                      <a:pt x="408753" y="619506"/>
                      <a:pt x="409452" y="610578"/>
                    </a:cubicBezTo>
                    <a:cubicBezTo>
                      <a:pt x="410151" y="601651"/>
                      <a:pt x="415732" y="594807"/>
                      <a:pt x="421917" y="595291"/>
                    </a:cubicBezTo>
                    <a:close/>
                    <a:moveTo>
                      <a:pt x="1583967" y="588941"/>
                    </a:moveTo>
                    <a:cubicBezTo>
                      <a:pt x="1590152" y="589426"/>
                      <a:pt x="1594599" y="597055"/>
                      <a:pt x="1593900" y="605982"/>
                    </a:cubicBezTo>
                    <a:cubicBezTo>
                      <a:pt x="1593201" y="614910"/>
                      <a:pt x="1587620" y="621755"/>
                      <a:pt x="1581435" y="621270"/>
                    </a:cubicBezTo>
                    <a:cubicBezTo>
                      <a:pt x="1575250" y="620785"/>
                      <a:pt x="1570803" y="613155"/>
                      <a:pt x="1571502" y="604229"/>
                    </a:cubicBezTo>
                    <a:cubicBezTo>
                      <a:pt x="1572202" y="595300"/>
                      <a:pt x="1577782" y="588456"/>
                      <a:pt x="1583967" y="588941"/>
                    </a:cubicBezTo>
                    <a:close/>
                    <a:moveTo>
                      <a:pt x="1095573" y="579430"/>
                    </a:moveTo>
                    <a:cubicBezTo>
                      <a:pt x="1100994" y="582447"/>
                      <a:pt x="1101859" y="591236"/>
                      <a:pt x="1097505" y="599061"/>
                    </a:cubicBezTo>
                    <a:cubicBezTo>
                      <a:pt x="1093150" y="606885"/>
                      <a:pt x="1085226" y="610783"/>
                      <a:pt x="1079805" y="607766"/>
                    </a:cubicBezTo>
                    <a:cubicBezTo>
                      <a:pt x="1074384" y="604750"/>
                      <a:pt x="1073519" y="595961"/>
                      <a:pt x="1077874" y="588136"/>
                    </a:cubicBezTo>
                    <a:cubicBezTo>
                      <a:pt x="1082228" y="580312"/>
                      <a:pt x="1090152" y="576413"/>
                      <a:pt x="1095573" y="579430"/>
                    </a:cubicBezTo>
                    <a:close/>
                    <a:moveTo>
                      <a:pt x="1401017" y="577434"/>
                    </a:moveTo>
                    <a:cubicBezTo>
                      <a:pt x="1407202" y="577918"/>
                      <a:pt x="1411649" y="585548"/>
                      <a:pt x="1410950" y="594475"/>
                    </a:cubicBezTo>
                    <a:cubicBezTo>
                      <a:pt x="1410251" y="603403"/>
                      <a:pt x="1404670" y="610247"/>
                      <a:pt x="1398485" y="609763"/>
                    </a:cubicBezTo>
                    <a:cubicBezTo>
                      <a:pt x="1392300" y="609278"/>
                      <a:pt x="1387853" y="601649"/>
                      <a:pt x="1388552" y="592721"/>
                    </a:cubicBezTo>
                    <a:cubicBezTo>
                      <a:pt x="1389252" y="583794"/>
                      <a:pt x="1394832" y="576949"/>
                      <a:pt x="1401017" y="577434"/>
                    </a:cubicBezTo>
                    <a:close/>
                    <a:moveTo>
                      <a:pt x="1228071" y="576115"/>
                    </a:moveTo>
                    <a:cubicBezTo>
                      <a:pt x="1231583" y="576752"/>
                      <a:pt x="1235338" y="578729"/>
                      <a:pt x="1238505" y="581895"/>
                    </a:cubicBezTo>
                    <a:cubicBezTo>
                      <a:pt x="1244836" y="588228"/>
                      <a:pt x="1246413" y="596916"/>
                      <a:pt x="1242026" y="601303"/>
                    </a:cubicBezTo>
                    <a:cubicBezTo>
                      <a:pt x="1237639" y="605690"/>
                      <a:pt x="1228950" y="604113"/>
                      <a:pt x="1222618" y="597781"/>
                    </a:cubicBezTo>
                    <a:cubicBezTo>
                      <a:pt x="1216286" y="591449"/>
                      <a:pt x="1214709" y="582760"/>
                      <a:pt x="1219096" y="578373"/>
                    </a:cubicBezTo>
                    <a:cubicBezTo>
                      <a:pt x="1221289" y="576179"/>
                      <a:pt x="1224558" y="575477"/>
                      <a:pt x="1228071" y="576115"/>
                    </a:cubicBezTo>
                    <a:close/>
                    <a:moveTo>
                      <a:pt x="1616626" y="566113"/>
                    </a:moveTo>
                    <a:lnTo>
                      <a:pt x="1618512" y="585889"/>
                    </a:lnTo>
                    <a:lnTo>
                      <a:pt x="1611273" y="578623"/>
                    </a:lnTo>
                    <a:cubicBezTo>
                      <a:pt x="1609698" y="575420"/>
                      <a:pt x="1609477" y="572084"/>
                      <a:pt x="1610986" y="569373"/>
                    </a:cubicBezTo>
                    <a:close/>
                    <a:moveTo>
                      <a:pt x="214739" y="566047"/>
                    </a:moveTo>
                    <a:cubicBezTo>
                      <a:pt x="223666" y="566746"/>
                      <a:pt x="230511" y="572326"/>
                      <a:pt x="230026" y="578512"/>
                    </a:cubicBezTo>
                    <a:cubicBezTo>
                      <a:pt x="229542" y="584697"/>
                      <a:pt x="221912" y="589143"/>
                      <a:pt x="212985" y="588444"/>
                    </a:cubicBezTo>
                    <a:cubicBezTo>
                      <a:pt x="204058" y="587745"/>
                      <a:pt x="197213" y="582165"/>
                      <a:pt x="197697" y="575980"/>
                    </a:cubicBezTo>
                    <a:cubicBezTo>
                      <a:pt x="198182" y="569795"/>
                      <a:pt x="205811" y="565348"/>
                      <a:pt x="214739" y="566047"/>
                    </a:cubicBezTo>
                    <a:close/>
                    <a:moveTo>
                      <a:pt x="847426" y="563921"/>
                    </a:moveTo>
                    <a:cubicBezTo>
                      <a:pt x="852847" y="566937"/>
                      <a:pt x="853712" y="575727"/>
                      <a:pt x="849357" y="583552"/>
                    </a:cubicBezTo>
                    <a:cubicBezTo>
                      <a:pt x="845003" y="591376"/>
                      <a:pt x="837080" y="595274"/>
                      <a:pt x="831659" y="592257"/>
                    </a:cubicBezTo>
                    <a:cubicBezTo>
                      <a:pt x="826238" y="589241"/>
                      <a:pt x="825372" y="580452"/>
                      <a:pt x="829726" y="572627"/>
                    </a:cubicBezTo>
                    <a:cubicBezTo>
                      <a:pt x="834082" y="564803"/>
                      <a:pt x="842005" y="560904"/>
                      <a:pt x="847426" y="563921"/>
                    </a:cubicBezTo>
                    <a:close/>
                    <a:moveTo>
                      <a:pt x="38029" y="562287"/>
                    </a:moveTo>
                    <a:cubicBezTo>
                      <a:pt x="46956" y="562987"/>
                      <a:pt x="53801" y="568567"/>
                      <a:pt x="53316" y="574752"/>
                    </a:cubicBezTo>
                    <a:cubicBezTo>
                      <a:pt x="52832" y="580937"/>
                      <a:pt x="45202" y="585384"/>
                      <a:pt x="36275" y="584685"/>
                    </a:cubicBezTo>
                    <a:cubicBezTo>
                      <a:pt x="27347" y="583986"/>
                      <a:pt x="20503" y="578405"/>
                      <a:pt x="20987" y="572220"/>
                    </a:cubicBezTo>
                    <a:cubicBezTo>
                      <a:pt x="21472" y="566035"/>
                      <a:pt x="29101" y="561588"/>
                      <a:pt x="38029" y="562287"/>
                    </a:cubicBezTo>
                    <a:close/>
                    <a:moveTo>
                      <a:pt x="1152870" y="561925"/>
                    </a:moveTo>
                    <a:cubicBezTo>
                      <a:pt x="1159055" y="562409"/>
                      <a:pt x="1163502" y="570039"/>
                      <a:pt x="1162802" y="578966"/>
                    </a:cubicBezTo>
                    <a:cubicBezTo>
                      <a:pt x="1162104" y="587894"/>
                      <a:pt x="1156524" y="594738"/>
                      <a:pt x="1150338" y="594254"/>
                    </a:cubicBezTo>
                    <a:cubicBezTo>
                      <a:pt x="1144153" y="593770"/>
                      <a:pt x="1139707" y="586140"/>
                      <a:pt x="1140406" y="577212"/>
                    </a:cubicBezTo>
                    <a:cubicBezTo>
                      <a:pt x="1141105" y="568285"/>
                      <a:pt x="1146685" y="561441"/>
                      <a:pt x="1152870" y="561925"/>
                    </a:cubicBezTo>
                    <a:close/>
                    <a:moveTo>
                      <a:pt x="979923" y="560606"/>
                    </a:moveTo>
                    <a:cubicBezTo>
                      <a:pt x="983436" y="561243"/>
                      <a:pt x="987191" y="563220"/>
                      <a:pt x="990357" y="566386"/>
                    </a:cubicBezTo>
                    <a:cubicBezTo>
                      <a:pt x="996689" y="572719"/>
                      <a:pt x="998266" y="581407"/>
                      <a:pt x="993879" y="585794"/>
                    </a:cubicBezTo>
                    <a:cubicBezTo>
                      <a:pt x="989492" y="590181"/>
                      <a:pt x="980803" y="588604"/>
                      <a:pt x="974471" y="582272"/>
                    </a:cubicBezTo>
                    <a:cubicBezTo>
                      <a:pt x="968139" y="575940"/>
                      <a:pt x="966562" y="567251"/>
                      <a:pt x="970949" y="562864"/>
                    </a:cubicBezTo>
                    <a:cubicBezTo>
                      <a:pt x="973143" y="560670"/>
                      <a:pt x="976411" y="559969"/>
                      <a:pt x="979923" y="560606"/>
                    </a:cubicBezTo>
                    <a:close/>
                    <a:moveTo>
                      <a:pt x="900965" y="560515"/>
                    </a:moveTo>
                    <a:cubicBezTo>
                      <a:pt x="907151" y="560999"/>
                      <a:pt x="911597" y="568628"/>
                      <a:pt x="910897" y="577556"/>
                    </a:cubicBezTo>
                    <a:cubicBezTo>
                      <a:pt x="910198" y="586484"/>
                      <a:pt x="904618" y="593328"/>
                      <a:pt x="898433" y="592844"/>
                    </a:cubicBezTo>
                    <a:cubicBezTo>
                      <a:pt x="892249" y="592359"/>
                      <a:pt x="887801" y="584730"/>
                      <a:pt x="888501" y="575802"/>
                    </a:cubicBezTo>
                    <a:cubicBezTo>
                      <a:pt x="889200" y="566874"/>
                      <a:pt x="894780" y="560030"/>
                      <a:pt x="900965" y="560515"/>
                    </a:cubicBezTo>
                    <a:close/>
                    <a:moveTo>
                      <a:pt x="1376789" y="559696"/>
                    </a:moveTo>
                    <a:cubicBezTo>
                      <a:pt x="1385717" y="560395"/>
                      <a:pt x="1392561" y="565977"/>
                      <a:pt x="1392076" y="572162"/>
                    </a:cubicBezTo>
                    <a:cubicBezTo>
                      <a:pt x="1391592" y="578346"/>
                      <a:pt x="1383962" y="582794"/>
                      <a:pt x="1375035" y="582093"/>
                    </a:cubicBezTo>
                    <a:cubicBezTo>
                      <a:pt x="1366107" y="581394"/>
                      <a:pt x="1359263" y="575814"/>
                      <a:pt x="1359747" y="569629"/>
                    </a:cubicBezTo>
                    <a:cubicBezTo>
                      <a:pt x="1360232" y="563444"/>
                      <a:pt x="1367861" y="558997"/>
                      <a:pt x="1376789" y="559696"/>
                    </a:cubicBezTo>
                    <a:close/>
                    <a:moveTo>
                      <a:pt x="1200079" y="555938"/>
                    </a:moveTo>
                    <a:cubicBezTo>
                      <a:pt x="1209007" y="556637"/>
                      <a:pt x="1215851" y="562217"/>
                      <a:pt x="1215366" y="568402"/>
                    </a:cubicBezTo>
                    <a:cubicBezTo>
                      <a:pt x="1214882" y="574587"/>
                      <a:pt x="1207253" y="579034"/>
                      <a:pt x="1198325" y="578335"/>
                    </a:cubicBezTo>
                    <a:cubicBezTo>
                      <a:pt x="1189397" y="577636"/>
                      <a:pt x="1182553" y="572055"/>
                      <a:pt x="1183037" y="565870"/>
                    </a:cubicBezTo>
                    <a:cubicBezTo>
                      <a:pt x="1183522" y="559685"/>
                      <a:pt x="1191151" y="555238"/>
                      <a:pt x="1200079" y="555938"/>
                    </a:cubicBezTo>
                    <a:close/>
                    <a:moveTo>
                      <a:pt x="763343" y="553360"/>
                    </a:moveTo>
                    <a:cubicBezTo>
                      <a:pt x="772271" y="554059"/>
                      <a:pt x="779115" y="559639"/>
                      <a:pt x="778630" y="565824"/>
                    </a:cubicBezTo>
                    <a:cubicBezTo>
                      <a:pt x="778146" y="572009"/>
                      <a:pt x="770517" y="576456"/>
                      <a:pt x="761589" y="575757"/>
                    </a:cubicBezTo>
                    <a:cubicBezTo>
                      <a:pt x="752661" y="575058"/>
                      <a:pt x="745817" y="569477"/>
                      <a:pt x="746301" y="563292"/>
                    </a:cubicBezTo>
                    <a:cubicBezTo>
                      <a:pt x="746786" y="557107"/>
                      <a:pt x="754415" y="552660"/>
                      <a:pt x="763343" y="553360"/>
                    </a:cubicBezTo>
                    <a:close/>
                    <a:moveTo>
                      <a:pt x="444248" y="552042"/>
                    </a:moveTo>
                    <a:cubicBezTo>
                      <a:pt x="447800" y="551692"/>
                      <a:pt x="451953" y="552565"/>
                      <a:pt x="455866" y="554742"/>
                    </a:cubicBezTo>
                    <a:cubicBezTo>
                      <a:pt x="463691" y="559096"/>
                      <a:pt x="467589" y="567021"/>
                      <a:pt x="464572" y="572442"/>
                    </a:cubicBezTo>
                    <a:cubicBezTo>
                      <a:pt x="461556" y="577863"/>
                      <a:pt x="452767" y="578727"/>
                      <a:pt x="444942" y="574373"/>
                    </a:cubicBezTo>
                    <a:cubicBezTo>
                      <a:pt x="437117" y="570019"/>
                      <a:pt x="433219" y="562094"/>
                      <a:pt x="436236" y="556673"/>
                    </a:cubicBezTo>
                    <a:cubicBezTo>
                      <a:pt x="437745" y="553963"/>
                      <a:pt x="440696" y="552391"/>
                      <a:pt x="444248" y="552042"/>
                    </a:cubicBezTo>
                    <a:close/>
                    <a:moveTo>
                      <a:pt x="511438" y="551949"/>
                    </a:moveTo>
                    <a:cubicBezTo>
                      <a:pt x="520366" y="552648"/>
                      <a:pt x="527210" y="558229"/>
                      <a:pt x="526726" y="564414"/>
                    </a:cubicBezTo>
                    <a:cubicBezTo>
                      <a:pt x="526241" y="570599"/>
                      <a:pt x="518612" y="575046"/>
                      <a:pt x="509684" y="574347"/>
                    </a:cubicBezTo>
                    <a:cubicBezTo>
                      <a:pt x="500756" y="573648"/>
                      <a:pt x="493912" y="568067"/>
                      <a:pt x="494397" y="561882"/>
                    </a:cubicBezTo>
                    <a:cubicBezTo>
                      <a:pt x="494881" y="555697"/>
                      <a:pt x="502510" y="551250"/>
                      <a:pt x="511438" y="551949"/>
                    </a:cubicBezTo>
                    <a:close/>
                    <a:moveTo>
                      <a:pt x="595766" y="547074"/>
                    </a:moveTo>
                    <a:cubicBezTo>
                      <a:pt x="599279" y="546437"/>
                      <a:pt x="602548" y="547140"/>
                      <a:pt x="604741" y="549333"/>
                    </a:cubicBezTo>
                    <a:cubicBezTo>
                      <a:pt x="609128" y="553720"/>
                      <a:pt x="607551" y="562409"/>
                      <a:pt x="601219" y="568741"/>
                    </a:cubicBezTo>
                    <a:cubicBezTo>
                      <a:pt x="594887" y="575073"/>
                      <a:pt x="586198" y="576651"/>
                      <a:pt x="581811" y="572263"/>
                    </a:cubicBezTo>
                    <a:cubicBezTo>
                      <a:pt x="577424" y="567877"/>
                      <a:pt x="579001" y="559188"/>
                      <a:pt x="585333" y="552856"/>
                    </a:cubicBezTo>
                    <a:cubicBezTo>
                      <a:pt x="588499" y="549689"/>
                      <a:pt x="592255" y="547712"/>
                      <a:pt x="595766" y="547074"/>
                    </a:cubicBezTo>
                    <a:close/>
                    <a:moveTo>
                      <a:pt x="1485040" y="543970"/>
                    </a:moveTo>
                    <a:cubicBezTo>
                      <a:pt x="1493968" y="544670"/>
                      <a:pt x="1500812" y="550251"/>
                      <a:pt x="1500328" y="556436"/>
                    </a:cubicBezTo>
                    <a:cubicBezTo>
                      <a:pt x="1499843" y="562621"/>
                      <a:pt x="1492214" y="567068"/>
                      <a:pt x="1483286" y="566368"/>
                    </a:cubicBezTo>
                    <a:cubicBezTo>
                      <a:pt x="1474358" y="565668"/>
                      <a:pt x="1467514" y="560088"/>
                      <a:pt x="1467999" y="553903"/>
                    </a:cubicBezTo>
                    <a:cubicBezTo>
                      <a:pt x="1468483" y="547719"/>
                      <a:pt x="1476113" y="543271"/>
                      <a:pt x="1485040" y="543970"/>
                    </a:cubicBezTo>
                    <a:close/>
                    <a:moveTo>
                      <a:pt x="257373" y="541330"/>
                    </a:moveTo>
                    <a:cubicBezTo>
                      <a:pt x="262794" y="544347"/>
                      <a:pt x="263659" y="553135"/>
                      <a:pt x="259305" y="560960"/>
                    </a:cubicBezTo>
                    <a:cubicBezTo>
                      <a:pt x="254950" y="568785"/>
                      <a:pt x="247026" y="572683"/>
                      <a:pt x="241605" y="569667"/>
                    </a:cubicBezTo>
                    <a:cubicBezTo>
                      <a:pt x="236184" y="566650"/>
                      <a:pt x="235319" y="557862"/>
                      <a:pt x="239674" y="550036"/>
                    </a:cubicBezTo>
                    <a:cubicBezTo>
                      <a:pt x="244028" y="542211"/>
                      <a:pt x="251952" y="538314"/>
                      <a:pt x="257373" y="541330"/>
                    </a:cubicBezTo>
                    <a:close/>
                    <a:moveTo>
                      <a:pt x="699817" y="539835"/>
                    </a:moveTo>
                    <a:cubicBezTo>
                      <a:pt x="706002" y="540320"/>
                      <a:pt x="710449" y="547949"/>
                      <a:pt x="709750" y="556877"/>
                    </a:cubicBezTo>
                    <a:cubicBezTo>
                      <a:pt x="709051" y="565805"/>
                      <a:pt x="703470" y="572649"/>
                      <a:pt x="697285" y="572164"/>
                    </a:cubicBezTo>
                    <a:cubicBezTo>
                      <a:pt x="691100" y="571680"/>
                      <a:pt x="686653" y="564051"/>
                      <a:pt x="687352" y="555123"/>
                    </a:cubicBezTo>
                    <a:cubicBezTo>
                      <a:pt x="688052" y="546195"/>
                      <a:pt x="693632" y="539351"/>
                      <a:pt x="699817" y="539835"/>
                    </a:cubicBezTo>
                    <a:close/>
                    <a:moveTo>
                      <a:pt x="389871" y="538015"/>
                    </a:moveTo>
                    <a:cubicBezTo>
                      <a:pt x="393383" y="538652"/>
                      <a:pt x="397138" y="540629"/>
                      <a:pt x="400305" y="543795"/>
                    </a:cubicBezTo>
                    <a:cubicBezTo>
                      <a:pt x="406636" y="550127"/>
                      <a:pt x="408213" y="558817"/>
                      <a:pt x="403826" y="563204"/>
                    </a:cubicBezTo>
                    <a:cubicBezTo>
                      <a:pt x="399439" y="567590"/>
                      <a:pt x="390750" y="566013"/>
                      <a:pt x="384418" y="559681"/>
                    </a:cubicBezTo>
                    <a:cubicBezTo>
                      <a:pt x="378086" y="553349"/>
                      <a:pt x="376509" y="544660"/>
                      <a:pt x="380896" y="540273"/>
                    </a:cubicBezTo>
                    <a:cubicBezTo>
                      <a:pt x="383089" y="538080"/>
                      <a:pt x="386358" y="537377"/>
                      <a:pt x="389871" y="538015"/>
                    </a:cubicBezTo>
                    <a:close/>
                    <a:moveTo>
                      <a:pt x="998932" y="535257"/>
                    </a:moveTo>
                    <a:cubicBezTo>
                      <a:pt x="1007858" y="535957"/>
                      <a:pt x="1014703" y="541537"/>
                      <a:pt x="1014219" y="547722"/>
                    </a:cubicBezTo>
                    <a:cubicBezTo>
                      <a:pt x="1013734" y="553907"/>
                      <a:pt x="1006104" y="558354"/>
                      <a:pt x="997177" y="557655"/>
                    </a:cubicBezTo>
                    <a:cubicBezTo>
                      <a:pt x="988250" y="556956"/>
                      <a:pt x="981405" y="551375"/>
                      <a:pt x="981890" y="545190"/>
                    </a:cubicBezTo>
                    <a:cubicBezTo>
                      <a:pt x="982374" y="539005"/>
                      <a:pt x="990004" y="534558"/>
                      <a:pt x="998932" y="535257"/>
                    </a:cubicBezTo>
                    <a:close/>
                    <a:moveTo>
                      <a:pt x="482170" y="529011"/>
                    </a:moveTo>
                    <a:cubicBezTo>
                      <a:pt x="485722" y="528662"/>
                      <a:pt x="489875" y="529534"/>
                      <a:pt x="493788" y="531711"/>
                    </a:cubicBezTo>
                    <a:cubicBezTo>
                      <a:pt x="501613" y="536066"/>
                      <a:pt x="505511" y="543990"/>
                      <a:pt x="502494" y="549411"/>
                    </a:cubicBezTo>
                    <a:cubicBezTo>
                      <a:pt x="499478" y="554832"/>
                      <a:pt x="490689" y="555698"/>
                      <a:pt x="482864" y="551342"/>
                    </a:cubicBezTo>
                    <a:cubicBezTo>
                      <a:pt x="475039" y="546988"/>
                      <a:pt x="471141" y="539065"/>
                      <a:pt x="474158" y="533644"/>
                    </a:cubicBezTo>
                    <a:cubicBezTo>
                      <a:pt x="475667" y="530933"/>
                      <a:pt x="478618" y="529361"/>
                      <a:pt x="482170" y="529011"/>
                    </a:cubicBezTo>
                    <a:close/>
                    <a:moveTo>
                      <a:pt x="549360" y="528920"/>
                    </a:moveTo>
                    <a:cubicBezTo>
                      <a:pt x="553824" y="529269"/>
                      <a:pt x="557767" y="530839"/>
                      <a:pt x="560533" y="533095"/>
                    </a:cubicBezTo>
                    <a:lnTo>
                      <a:pt x="564071" y="540224"/>
                    </a:lnTo>
                    <a:lnTo>
                      <a:pt x="570365" y="544689"/>
                    </a:lnTo>
                    <a:cubicBezTo>
                      <a:pt x="572163" y="547773"/>
                      <a:pt x="573099" y="551911"/>
                      <a:pt x="572750" y="556375"/>
                    </a:cubicBezTo>
                    <a:cubicBezTo>
                      <a:pt x="572051" y="565302"/>
                      <a:pt x="566470" y="572148"/>
                      <a:pt x="560285" y="571662"/>
                    </a:cubicBezTo>
                    <a:cubicBezTo>
                      <a:pt x="554100" y="571178"/>
                      <a:pt x="549653" y="563548"/>
                      <a:pt x="550352" y="554621"/>
                    </a:cubicBezTo>
                    <a:lnTo>
                      <a:pt x="551916" y="550437"/>
                    </a:lnTo>
                    <a:lnTo>
                      <a:pt x="547606" y="551317"/>
                    </a:lnTo>
                    <a:cubicBezTo>
                      <a:pt x="538678" y="550618"/>
                      <a:pt x="531834" y="545038"/>
                      <a:pt x="532318" y="538853"/>
                    </a:cubicBezTo>
                    <a:cubicBezTo>
                      <a:pt x="532803" y="532668"/>
                      <a:pt x="540432" y="528221"/>
                      <a:pt x="549360" y="528920"/>
                    </a:cubicBezTo>
                    <a:close/>
                    <a:moveTo>
                      <a:pt x="624556" y="526570"/>
                    </a:moveTo>
                    <a:cubicBezTo>
                      <a:pt x="633484" y="527269"/>
                      <a:pt x="640328" y="532849"/>
                      <a:pt x="639843" y="539034"/>
                    </a:cubicBezTo>
                    <a:cubicBezTo>
                      <a:pt x="639359" y="545219"/>
                      <a:pt x="631730" y="549666"/>
                      <a:pt x="622802" y="548967"/>
                    </a:cubicBezTo>
                    <a:cubicBezTo>
                      <a:pt x="613874" y="548268"/>
                      <a:pt x="607030" y="542688"/>
                      <a:pt x="607514" y="536502"/>
                    </a:cubicBezTo>
                    <a:cubicBezTo>
                      <a:pt x="607999" y="530317"/>
                      <a:pt x="615628" y="525871"/>
                      <a:pt x="624556" y="526570"/>
                    </a:cubicBezTo>
                    <a:close/>
                    <a:moveTo>
                      <a:pt x="141723" y="522506"/>
                    </a:moveTo>
                    <a:cubicBezTo>
                      <a:pt x="145235" y="523143"/>
                      <a:pt x="148991" y="525121"/>
                      <a:pt x="152157" y="528286"/>
                    </a:cubicBezTo>
                    <a:cubicBezTo>
                      <a:pt x="158489" y="534618"/>
                      <a:pt x="160066" y="543308"/>
                      <a:pt x="155679" y="547695"/>
                    </a:cubicBezTo>
                    <a:cubicBezTo>
                      <a:pt x="151292" y="552082"/>
                      <a:pt x="142603" y="550504"/>
                      <a:pt x="136271" y="544173"/>
                    </a:cubicBezTo>
                    <a:cubicBezTo>
                      <a:pt x="129939" y="537840"/>
                      <a:pt x="128362" y="529151"/>
                      <a:pt x="132749" y="524764"/>
                    </a:cubicBezTo>
                    <a:cubicBezTo>
                      <a:pt x="134942" y="522571"/>
                      <a:pt x="138211" y="521868"/>
                      <a:pt x="141723" y="522506"/>
                    </a:cubicBezTo>
                    <a:close/>
                    <a:moveTo>
                      <a:pt x="62765" y="522415"/>
                    </a:moveTo>
                    <a:cubicBezTo>
                      <a:pt x="68950" y="522899"/>
                      <a:pt x="73397" y="530529"/>
                      <a:pt x="72698" y="539457"/>
                    </a:cubicBezTo>
                    <a:cubicBezTo>
                      <a:pt x="71999" y="548384"/>
                      <a:pt x="66417" y="555228"/>
                      <a:pt x="60232" y="554744"/>
                    </a:cubicBezTo>
                    <a:cubicBezTo>
                      <a:pt x="54048" y="554260"/>
                      <a:pt x="49600" y="546630"/>
                      <a:pt x="50300" y="537702"/>
                    </a:cubicBezTo>
                    <a:cubicBezTo>
                      <a:pt x="51000" y="528775"/>
                      <a:pt x="56580" y="521931"/>
                      <a:pt x="62765" y="522415"/>
                    </a:cubicBezTo>
                    <a:close/>
                    <a:moveTo>
                      <a:pt x="301214" y="513410"/>
                    </a:moveTo>
                    <a:cubicBezTo>
                      <a:pt x="305678" y="513760"/>
                      <a:pt x="309621" y="515329"/>
                      <a:pt x="312388" y="517585"/>
                    </a:cubicBezTo>
                    <a:lnTo>
                      <a:pt x="315927" y="524716"/>
                    </a:lnTo>
                    <a:lnTo>
                      <a:pt x="322218" y="529179"/>
                    </a:lnTo>
                    <a:cubicBezTo>
                      <a:pt x="324016" y="532263"/>
                      <a:pt x="324953" y="536403"/>
                      <a:pt x="324602" y="540866"/>
                    </a:cubicBezTo>
                    <a:lnTo>
                      <a:pt x="324410" y="541382"/>
                    </a:lnTo>
                    <a:lnTo>
                      <a:pt x="325577" y="543736"/>
                    </a:lnTo>
                    <a:lnTo>
                      <a:pt x="321253" y="549832"/>
                    </a:lnTo>
                    <a:lnTo>
                      <a:pt x="320428" y="552040"/>
                    </a:lnTo>
                    <a:cubicBezTo>
                      <a:pt x="318172" y="554806"/>
                      <a:pt x="315231" y="556396"/>
                      <a:pt x="312138" y="556153"/>
                    </a:cubicBezTo>
                    <a:lnTo>
                      <a:pt x="308612" y="553652"/>
                    </a:lnTo>
                    <a:lnTo>
                      <a:pt x="308536" y="553667"/>
                    </a:lnTo>
                    <a:cubicBezTo>
                      <a:pt x="299609" y="552968"/>
                      <a:pt x="292764" y="547388"/>
                      <a:pt x="293248" y="541203"/>
                    </a:cubicBezTo>
                    <a:lnTo>
                      <a:pt x="297576" y="535103"/>
                    </a:lnTo>
                    <a:lnTo>
                      <a:pt x="288287" y="531631"/>
                    </a:lnTo>
                    <a:cubicBezTo>
                      <a:pt x="285521" y="529376"/>
                      <a:pt x="283931" y="526434"/>
                      <a:pt x="284173" y="523343"/>
                    </a:cubicBezTo>
                    <a:cubicBezTo>
                      <a:pt x="284657" y="517158"/>
                      <a:pt x="292287" y="512710"/>
                      <a:pt x="301214" y="513410"/>
                    </a:cubicBezTo>
                    <a:close/>
                    <a:moveTo>
                      <a:pt x="348212" y="508240"/>
                    </a:moveTo>
                    <a:cubicBezTo>
                      <a:pt x="357139" y="508939"/>
                      <a:pt x="363984" y="514519"/>
                      <a:pt x="363499" y="520704"/>
                    </a:cubicBezTo>
                    <a:cubicBezTo>
                      <a:pt x="363015" y="526889"/>
                      <a:pt x="355385" y="531336"/>
                      <a:pt x="346459" y="530637"/>
                    </a:cubicBezTo>
                    <a:cubicBezTo>
                      <a:pt x="337531" y="529938"/>
                      <a:pt x="330686" y="524357"/>
                      <a:pt x="331170" y="518172"/>
                    </a:cubicBezTo>
                    <a:cubicBezTo>
                      <a:pt x="331655" y="511987"/>
                      <a:pt x="339285" y="507540"/>
                      <a:pt x="348212" y="508240"/>
                    </a:cubicBezTo>
                    <a:close/>
                    <a:moveTo>
                      <a:pt x="1463264" y="507059"/>
                    </a:moveTo>
                    <a:cubicBezTo>
                      <a:pt x="1472191" y="507758"/>
                      <a:pt x="1479036" y="513340"/>
                      <a:pt x="1478551" y="519524"/>
                    </a:cubicBezTo>
                    <a:cubicBezTo>
                      <a:pt x="1478067" y="525709"/>
                      <a:pt x="1470437" y="530157"/>
                      <a:pt x="1461511" y="529457"/>
                    </a:cubicBezTo>
                    <a:cubicBezTo>
                      <a:pt x="1452583" y="528757"/>
                      <a:pt x="1445738" y="523177"/>
                      <a:pt x="1446222" y="516992"/>
                    </a:cubicBezTo>
                    <a:cubicBezTo>
                      <a:pt x="1446707" y="510807"/>
                      <a:pt x="1454337" y="506360"/>
                      <a:pt x="1463264" y="507059"/>
                    </a:cubicBezTo>
                    <a:close/>
                    <a:moveTo>
                      <a:pt x="423408" y="505889"/>
                    </a:moveTo>
                    <a:cubicBezTo>
                      <a:pt x="432335" y="506589"/>
                      <a:pt x="439180" y="512169"/>
                      <a:pt x="438695" y="518354"/>
                    </a:cubicBezTo>
                    <a:cubicBezTo>
                      <a:pt x="438211" y="524539"/>
                      <a:pt x="430581" y="528986"/>
                      <a:pt x="421655" y="528287"/>
                    </a:cubicBezTo>
                    <a:cubicBezTo>
                      <a:pt x="412727" y="527588"/>
                      <a:pt x="405882" y="522007"/>
                      <a:pt x="406366" y="515822"/>
                    </a:cubicBezTo>
                    <a:cubicBezTo>
                      <a:pt x="406851" y="509637"/>
                      <a:pt x="414481" y="505190"/>
                      <a:pt x="423408" y="505889"/>
                    </a:cubicBezTo>
                    <a:close/>
                    <a:moveTo>
                      <a:pt x="1510262" y="501890"/>
                    </a:moveTo>
                    <a:cubicBezTo>
                      <a:pt x="1519189" y="502589"/>
                      <a:pt x="1526034" y="508169"/>
                      <a:pt x="1525549" y="514354"/>
                    </a:cubicBezTo>
                    <a:cubicBezTo>
                      <a:pt x="1525065" y="520539"/>
                      <a:pt x="1517435" y="524986"/>
                      <a:pt x="1508508" y="524287"/>
                    </a:cubicBezTo>
                    <a:cubicBezTo>
                      <a:pt x="1499581" y="523588"/>
                      <a:pt x="1492736" y="518008"/>
                      <a:pt x="1493220" y="511823"/>
                    </a:cubicBezTo>
                    <a:cubicBezTo>
                      <a:pt x="1493705" y="505637"/>
                      <a:pt x="1501334" y="501191"/>
                      <a:pt x="1510262" y="501890"/>
                    </a:cubicBezTo>
                    <a:close/>
                    <a:moveTo>
                      <a:pt x="1585458" y="499540"/>
                    </a:moveTo>
                    <a:cubicBezTo>
                      <a:pt x="1594385" y="500239"/>
                      <a:pt x="1601230" y="505819"/>
                      <a:pt x="1600745" y="512004"/>
                    </a:cubicBezTo>
                    <a:cubicBezTo>
                      <a:pt x="1600261" y="518189"/>
                      <a:pt x="1592631" y="522636"/>
                      <a:pt x="1583704" y="521937"/>
                    </a:cubicBezTo>
                    <a:cubicBezTo>
                      <a:pt x="1574777" y="521238"/>
                      <a:pt x="1567932" y="515658"/>
                      <a:pt x="1568416" y="509472"/>
                    </a:cubicBezTo>
                    <a:cubicBezTo>
                      <a:pt x="1568901" y="503287"/>
                      <a:pt x="1576530" y="498841"/>
                      <a:pt x="1585458" y="499540"/>
                    </a:cubicBezTo>
                    <a:close/>
                    <a:moveTo>
                      <a:pt x="1079165" y="474874"/>
                    </a:moveTo>
                    <a:cubicBezTo>
                      <a:pt x="1088093" y="475573"/>
                      <a:pt x="1094937" y="481153"/>
                      <a:pt x="1094453" y="487338"/>
                    </a:cubicBezTo>
                    <a:cubicBezTo>
                      <a:pt x="1093968" y="493523"/>
                      <a:pt x="1086339" y="497970"/>
                      <a:pt x="1077411" y="497271"/>
                    </a:cubicBezTo>
                    <a:cubicBezTo>
                      <a:pt x="1068483" y="496572"/>
                      <a:pt x="1061639" y="490991"/>
                      <a:pt x="1062124" y="484806"/>
                    </a:cubicBezTo>
                    <a:cubicBezTo>
                      <a:pt x="1062608" y="478621"/>
                      <a:pt x="1070237" y="474174"/>
                      <a:pt x="1079165" y="474874"/>
                    </a:cubicBezTo>
                    <a:close/>
                    <a:moveTo>
                      <a:pt x="760070" y="473556"/>
                    </a:moveTo>
                    <a:cubicBezTo>
                      <a:pt x="763622" y="473207"/>
                      <a:pt x="767775" y="474080"/>
                      <a:pt x="771688" y="476257"/>
                    </a:cubicBezTo>
                    <a:cubicBezTo>
                      <a:pt x="779513" y="480611"/>
                      <a:pt x="783411" y="488536"/>
                      <a:pt x="780394" y="493957"/>
                    </a:cubicBezTo>
                    <a:cubicBezTo>
                      <a:pt x="777378" y="499378"/>
                      <a:pt x="768589" y="500242"/>
                      <a:pt x="760764" y="495888"/>
                    </a:cubicBezTo>
                    <a:cubicBezTo>
                      <a:pt x="752939" y="491534"/>
                      <a:pt x="749041" y="483609"/>
                      <a:pt x="752058" y="478188"/>
                    </a:cubicBezTo>
                    <a:cubicBezTo>
                      <a:pt x="753567" y="475478"/>
                      <a:pt x="756518" y="473906"/>
                      <a:pt x="760070" y="473556"/>
                    </a:cubicBezTo>
                    <a:close/>
                    <a:moveTo>
                      <a:pt x="911588" y="468588"/>
                    </a:moveTo>
                    <a:cubicBezTo>
                      <a:pt x="915101" y="467952"/>
                      <a:pt x="918370" y="468654"/>
                      <a:pt x="920563" y="470847"/>
                    </a:cubicBezTo>
                    <a:cubicBezTo>
                      <a:pt x="924950" y="475234"/>
                      <a:pt x="923373" y="483923"/>
                      <a:pt x="917041" y="490255"/>
                    </a:cubicBezTo>
                    <a:cubicBezTo>
                      <a:pt x="910709" y="496587"/>
                      <a:pt x="902020" y="498165"/>
                      <a:pt x="897633" y="493778"/>
                    </a:cubicBezTo>
                    <a:cubicBezTo>
                      <a:pt x="893246" y="489391"/>
                      <a:pt x="894823" y="480701"/>
                      <a:pt x="901155" y="474369"/>
                    </a:cubicBezTo>
                    <a:cubicBezTo>
                      <a:pt x="904321" y="471203"/>
                      <a:pt x="908077" y="469226"/>
                      <a:pt x="911588" y="468588"/>
                    </a:cubicBezTo>
                    <a:close/>
                    <a:moveTo>
                      <a:pt x="288444" y="454298"/>
                    </a:moveTo>
                    <a:cubicBezTo>
                      <a:pt x="294629" y="454783"/>
                      <a:pt x="299076" y="462412"/>
                      <a:pt x="298376" y="471340"/>
                    </a:cubicBezTo>
                    <a:cubicBezTo>
                      <a:pt x="297677" y="480268"/>
                      <a:pt x="292097" y="487112"/>
                      <a:pt x="285912" y="486627"/>
                    </a:cubicBezTo>
                    <a:cubicBezTo>
                      <a:pt x="279727" y="486143"/>
                      <a:pt x="275280" y="478514"/>
                      <a:pt x="275980" y="469586"/>
                    </a:cubicBezTo>
                    <a:cubicBezTo>
                      <a:pt x="276678" y="460658"/>
                      <a:pt x="282259" y="453814"/>
                      <a:pt x="288444" y="454298"/>
                    </a:cubicBezTo>
                    <a:close/>
                    <a:moveTo>
                      <a:pt x="111735" y="450539"/>
                    </a:moveTo>
                    <a:cubicBezTo>
                      <a:pt x="117920" y="451023"/>
                      <a:pt x="122367" y="458653"/>
                      <a:pt x="121667" y="467581"/>
                    </a:cubicBezTo>
                    <a:cubicBezTo>
                      <a:pt x="120968" y="476508"/>
                      <a:pt x="115388" y="483352"/>
                      <a:pt x="109203" y="482868"/>
                    </a:cubicBezTo>
                    <a:cubicBezTo>
                      <a:pt x="103018" y="482384"/>
                      <a:pt x="98571" y="474754"/>
                      <a:pt x="99270" y="465826"/>
                    </a:cubicBezTo>
                    <a:cubicBezTo>
                      <a:pt x="99969" y="456899"/>
                      <a:pt x="105550" y="450055"/>
                      <a:pt x="111735" y="450539"/>
                    </a:cubicBezTo>
                    <a:close/>
                    <a:moveTo>
                      <a:pt x="1450494" y="447949"/>
                    </a:moveTo>
                    <a:cubicBezTo>
                      <a:pt x="1456679" y="448433"/>
                      <a:pt x="1461126" y="456062"/>
                      <a:pt x="1460427" y="464990"/>
                    </a:cubicBezTo>
                    <a:cubicBezTo>
                      <a:pt x="1459727" y="473918"/>
                      <a:pt x="1454147" y="480762"/>
                      <a:pt x="1447962" y="480278"/>
                    </a:cubicBezTo>
                    <a:cubicBezTo>
                      <a:pt x="1441777" y="479793"/>
                      <a:pt x="1437330" y="472164"/>
                      <a:pt x="1438029" y="463236"/>
                    </a:cubicBezTo>
                    <a:cubicBezTo>
                      <a:pt x="1438728" y="454308"/>
                      <a:pt x="1444309" y="447464"/>
                      <a:pt x="1450494" y="447949"/>
                    </a:cubicBezTo>
                    <a:close/>
                    <a:moveTo>
                      <a:pt x="1273785" y="444189"/>
                    </a:moveTo>
                    <a:cubicBezTo>
                      <a:pt x="1279970" y="444674"/>
                      <a:pt x="1284417" y="452303"/>
                      <a:pt x="1283718" y="461231"/>
                    </a:cubicBezTo>
                    <a:cubicBezTo>
                      <a:pt x="1283019" y="470158"/>
                      <a:pt x="1277438" y="477003"/>
                      <a:pt x="1271253" y="476518"/>
                    </a:cubicBezTo>
                    <a:cubicBezTo>
                      <a:pt x="1265068" y="476033"/>
                      <a:pt x="1260621" y="468403"/>
                      <a:pt x="1261320" y="459477"/>
                    </a:cubicBezTo>
                    <a:cubicBezTo>
                      <a:pt x="1262020" y="450548"/>
                      <a:pt x="1267600" y="443704"/>
                      <a:pt x="1273785" y="444189"/>
                    </a:cubicBezTo>
                    <a:close/>
                    <a:moveTo>
                      <a:pt x="531605" y="443607"/>
                    </a:moveTo>
                    <a:cubicBezTo>
                      <a:pt x="537026" y="446624"/>
                      <a:pt x="537891" y="455412"/>
                      <a:pt x="533537" y="463237"/>
                    </a:cubicBezTo>
                    <a:cubicBezTo>
                      <a:pt x="529182" y="471062"/>
                      <a:pt x="521258" y="474960"/>
                      <a:pt x="515837" y="471944"/>
                    </a:cubicBezTo>
                    <a:cubicBezTo>
                      <a:pt x="510416" y="468927"/>
                      <a:pt x="509551" y="460139"/>
                      <a:pt x="513906" y="452313"/>
                    </a:cubicBezTo>
                    <a:cubicBezTo>
                      <a:pt x="518260" y="444488"/>
                      <a:pt x="526184" y="440591"/>
                      <a:pt x="531605" y="443607"/>
                    </a:cubicBezTo>
                    <a:close/>
                    <a:moveTo>
                      <a:pt x="837049" y="441612"/>
                    </a:moveTo>
                    <a:cubicBezTo>
                      <a:pt x="843234" y="442097"/>
                      <a:pt x="847681" y="449726"/>
                      <a:pt x="846982" y="458653"/>
                    </a:cubicBezTo>
                    <a:cubicBezTo>
                      <a:pt x="846283" y="467581"/>
                      <a:pt x="840702" y="474426"/>
                      <a:pt x="834517" y="473941"/>
                    </a:cubicBezTo>
                    <a:cubicBezTo>
                      <a:pt x="828332" y="473456"/>
                      <a:pt x="823885" y="465826"/>
                      <a:pt x="824584" y="456900"/>
                    </a:cubicBezTo>
                    <a:cubicBezTo>
                      <a:pt x="825284" y="447971"/>
                      <a:pt x="830864" y="441127"/>
                      <a:pt x="837049" y="441612"/>
                    </a:cubicBezTo>
                    <a:close/>
                    <a:moveTo>
                      <a:pt x="664102" y="440293"/>
                    </a:moveTo>
                    <a:cubicBezTo>
                      <a:pt x="667614" y="440930"/>
                      <a:pt x="671369" y="442907"/>
                      <a:pt x="674536" y="446073"/>
                    </a:cubicBezTo>
                    <a:cubicBezTo>
                      <a:pt x="680867" y="452406"/>
                      <a:pt x="682444" y="461095"/>
                      <a:pt x="678057" y="465481"/>
                    </a:cubicBezTo>
                    <a:cubicBezTo>
                      <a:pt x="673670" y="469868"/>
                      <a:pt x="664981" y="468291"/>
                      <a:pt x="658649" y="461959"/>
                    </a:cubicBezTo>
                    <a:cubicBezTo>
                      <a:pt x="652317" y="455627"/>
                      <a:pt x="650740" y="446938"/>
                      <a:pt x="655127" y="442551"/>
                    </a:cubicBezTo>
                    <a:cubicBezTo>
                      <a:pt x="657320" y="440358"/>
                      <a:pt x="660589" y="439655"/>
                      <a:pt x="664102" y="440293"/>
                    </a:cubicBezTo>
                    <a:close/>
                    <a:moveTo>
                      <a:pt x="585144" y="440202"/>
                    </a:moveTo>
                    <a:cubicBezTo>
                      <a:pt x="591329" y="440686"/>
                      <a:pt x="595776" y="448316"/>
                      <a:pt x="595077" y="457243"/>
                    </a:cubicBezTo>
                    <a:cubicBezTo>
                      <a:pt x="594378" y="466171"/>
                      <a:pt x="588797" y="473015"/>
                      <a:pt x="582612" y="472531"/>
                    </a:cubicBezTo>
                    <a:cubicBezTo>
                      <a:pt x="576427" y="472047"/>
                      <a:pt x="571980" y="464417"/>
                      <a:pt x="572679" y="455489"/>
                    </a:cubicBezTo>
                    <a:cubicBezTo>
                      <a:pt x="573379" y="446562"/>
                      <a:pt x="578959" y="439718"/>
                      <a:pt x="585144" y="440202"/>
                    </a:cubicBezTo>
                    <a:close/>
                    <a:moveTo>
                      <a:pt x="240965" y="436774"/>
                    </a:moveTo>
                    <a:cubicBezTo>
                      <a:pt x="249893" y="437473"/>
                      <a:pt x="256737" y="443053"/>
                      <a:pt x="256252" y="449239"/>
                    </a:cubicBezTo>
                    <a:cubicBezTo>
                      <a:pt x="255768" y="455424"/>
                      <a:pt x="248139" y="459871"/>
                      <a:pt x="239211" y="459171"/>
                    </a:cubicBezTo>
                    <a:cubicBezTo>
                      <a:pt x="230283" y="458472"/>
                      <a:pt x="223439" y="452892"/>
                      <a:pt x="223923" y="446707"/>
                    </a:cubicBezTo>
                    <a:cubicBezTo>
                      <a:pt x="224408" y="440522"/>
                      <a:pt x="232037" y="436074"/>
                      <a:pt x="240965" y="436774"/>
                    </a:cubicBezTo>
                    <a:close/>
                    <a:moveTo>
                      <a:pt x="1558745" y="432223"/>
                    </a:moveTo>
                    <a:cubicBezTo>
                      <a:pt x="1564930" y="432707"/>
                      <a:pt x="1569377" y="440336"/>
                      <a:pt x="1568678" y="449264"/>
                    </a:cubicBezTo>
                    <a:cubicBezTo>
                      <a:pt x="1567979" y="458192"/>
                      <a:pt x="1562398" y="465036"/>
                      <a:pt x="1556213" y="464552"/>
                    </a:cubicBezTo>
                    <a:cubicBezTo>
                      <a:pt x="1550028" y="464067"/>
                      <a:pt x="1545581" y="456438"/>
                      <a:pt x="1546281" y="447510"/>
                    </a:cubicBezTo>
                    <a:cubicBezTo>
                      <a:pt x="1546980" y="438582"/>
                      <a:pt x="1552560" y="431738"/>
                      <a:pt x="1558745" y="432223"/>
                    </a:cubicBezTo>
                    <a:close/>
                    <a:moveTo>
                      <a:pt x="73388" y="430489"/>
                    </a:moveTo>
                    <a:cubicBezTo>
                      <a:pt x="76901" y="429851"/>
                      <a:pt x="80170" y="430553"/>
                      <a:pt x="82363" y="432747"/>
                    </a:cubicBezTo>
                    <a:cubicBezTo>
                      <a:pt x="86750" y="437134"/>
                      <a:pt x="85173" y="445823"/>
                      <a:pt x="78841" y="452156"/>
                    </a:cubicBezTo>
                    <a:cubicBezTo>
                      <a:pt x="72508" y="458488"/>
                      <a:pt x="63820" y="460064"/>
                      <a:pt x="59433" y="455677"/>
                    </a:cubicBezTo>
                    <a:lnTo>
                      <a:pt x="61889" y="442143"/>
                    </a:lnTo>
                    <a:lnTo>
                      <a:pt x="64925" y="435178"/>
                    </a:lnTo>
                    <a:close/>
                    <a:moveTo>
                      <a:pt x="1072636" y="423510"/>
                    </a:moveTo>
                    <a:cubicBezTo>
                      <a:pt x="1078822" y="423994"/>
                      <a:pt x="1083268" y="431624"/>
                      <a:pt x="1082568" y="440551"/>
                    </a:cubicBezTo>
                    <a:cubicBezTo>
                      <a:pt x="1081869" y="449479"/>
                      <a:pt x="1076289" y="456323"/>
                      <a:pt x="1070104" y="455839"/>
                    </a:cubicBezTo>
                    <a:cubicBezTo>
                      <a:pt x="1063919" y="455355"/>
                      <a:pt x="1059472" y="447725"/>
                      <a:pt x="1060172" y="438797"/>
                    </a:cubicBezTo>
                    <a:cubicBezTo>
                      <a:pt x="1060871" y="429870"/>
                      <a:pt x="1066451" y="423026"/>
                      <a:pt x="1072636" y="423510"/>
                    </a:cubicBezTo>
                    <a:close/>
                    <a:moveTo>
                      <a:pt x="383995" y="419523"/>
                    </a:moveTo>
                    <a:cubicBezTo>
                      <a:pt x="390180" y="420007"/>
                      <a:pt x="394628" y="427637"/>
                      <a:pt x="393927" y="436564"/>
                    </a:cubicBezTo>
                    <a:cubicBezTo>
                      <a:pt x="393228" y="445492"/>
                      <a:pt x="387648" y="452336"/>
                      <a:pt x="381463" y="451852"/>
                    </a:cubicBezTo>
                    <a:cubicBezTo>
                      <a:pt x="375278" y="451367"/>
                      <a:pt x="370831" y="443738"/>
                      <a:pt x="371531" y="434810"/>
                    </a:cubicBezTo>
                    <a:cubicBezTo>
                      <a:pt x="372229" y="425882"/>
                      <a:pt x="377811" y="419038"/>
                      <a:pt x="383995" y="419523"/>
                    </a:cubicBezTo>
                    <a:close/>
                    <a:moveTo>
                      <a:pt x="698261" y="414820"/>
                    </a:moveTo>
                    <a:cubicBezTo>
                      <a:pt x="704446" y="415306"/>
                      <a:pt x="708893" y="422935"/>
                      <a:pt x="708194" y="431862"/>
                    </a:cubicBezTo>
                    <a:cubicBezTo>
                      <a:pt x="707495" y="440790"/>
                      <a:pt x="701914" y="447635"/>
                      <a:pt x="695729" y="447149"/>
                    </a:cubicBezTo>
                    <a:cubicBezTo>
                      <a:pt x="689544" y="446665"/>
                      <a:pt x="685097" y="439035"/>
                      <a:pt x="685796" y="430108"/>
                    </a:cubicBezTo>
                    <a:cubicBezTo>
                      <a:pt x="686496" y="421180"/>
                      <a:pt x="692076" y="414336"/>
                      <a:pt x="698261" y="414820"/>
                    </a:cubicBezTo>
                    <a:close/>
                    <a:moveTo>
                      <a:pt x="497113" y="394142"/>
                    </a:moveTo>
                    <a:cubicBezTo>
                      <a:pt x="503298" y="394626"/>
                      <a:pt x="507745" y="402256"/>
                      <a:pt x="507045" y="411184"/>
                    </a:cubicBezTo>
                    <a:cubicBezTo>
                      <a:pt x="506346" y="420111"/>
                      <a:pt x="500766" y="426955"/>
                      <a:pt x="494581" y="426471"/>
                    </a:cubicBezTo>
                    <a:cubicBezTo>
                      <a:pt x="488396" y="425987"/>
                      <a:pt x="483949" y="418357"/>
                      <a:pt x="484649" y="409430"/>
                    </a:cubicBezTo>
                    <a:cubicBezTo>
                      <a:pt x="485347" y="400502"/>
                      <a:pt x="490928" y="393658"/>
                      <a:pt x="497113" y="394142"/>
                    </a:cubicBezTo>
                    <a:close/>
                    <a:moveTo>
                      <a:pt x="968017" y="392091"/>
                    </a:moveTo>
                    <a:cubicBezTo>
                      <a:pt x="974202" y="392575"/>
                      <a:pt x="978649" y="400205"/>
                      <a:pt x="977950" y="409132"/>
                    </a:cubicBezTo>
                    <a:cubicBezTo>
                      <a:pt x="977251" y="418060"/>
                      <a:pt x="971670" y="424904"/>
                      <a:pt x="965485" y="424420"/>
                    </a:cubicBezTo>
                    <a:cubicBezTo>
                      <a:pt x="959300" y="423935"/>
                      <a:pt x="954853" y="416306"/>
                      <a:pt x="955553" y="407378"/>
                    </a:cubicBezTo>
                    <a:cubicBezTo>
                      <a:pt x="956252" y="398450"/>
                      <a:pt x="961832" y="391606"/>
                      <a:pt x="968017" y="392091"/>
                    </a:cubicBezTo>
                    <a:close/>
                    <a:moveTo>
                      <a:pt x="847427" y="365122"/>
                    </a:moveTo>
                    <a:cubicBezTo>
                      <a:pt x="852848" y="368138"/>
                      <a:pt x="853713" y="376927"/>
                      <a:pt x="849359" y="384752"/>
                    </a:cubicBezTo>
                    <a:cubicBezTo>
                      <a:pt x="845004" y="392578"/>
                      <a:pt x="837080" y="396475"/>
                      <a:pt x="831659" y="393458"/>
                    </a:cubicBezTo>
                    <a:cubicBezTo>
                      <a:pt x="826238" y="390442"/>
                      <a:pt x="825373" y="381654"/>
                      <a:pt x="829728" y="373829"/>
                    </a:cubicBezTo>
                    <a:cubicBezTo>
                      <a:pt x="834082" y="366003"/>
                      <a:pt x="842006" y="362106"/>
                      <a:pt x="847427" y="365122"/>
                    </a:cubicBezTo>
                    <a:close/>
                    <a:moveTo>
                      <a:pt x="289935" y="364899"/>
                    </a:moveTo>
                    <a:cubicBezTo>
                      <a:pt x="298863" y="365598"/>
                      <a:pt x="305707" y="371179"/>
                      <a:pt x="305223" y="377364"/>
                    </a:cubicBezTo>
                    <a:cubicBezTo>
                      <a:pt x="304738" y="383549"/>
                      <a:pt x="297109" y="387996"/>
                      <a:pt x="288181" y="387296"/>
                    </a:cubicBezTo>
                    <a:cubicBezTo>
                      <a:pt x="279254" y="386597"/>
                      <a:pt x="272409" y="381016"/>
                      <a:pt x="272894" y="374832"/>
                    </a:cubicBezTo>
                    <a:cubicBezTo>
                      <a:pt x="273378" y="368647"/>
                      <a:pt x="281008" y="364199"/>
                      <a:pt x="289935" y="364899"/>
                    </a:cubicBezTo>
                    <a:close/>
                    <a:moveTo>
                      <a:pt x="979923" y="361807"/>
                    </a:moveTo>
                    <a:cubicBezTo>
                      <a:pt x="983436" y="362444"/>
                      <a:pt x="987191" y="364421"/>
                      <a:pt x="990357" y="367587"/>
                    </a:cubicBezTo>
                    <a:cubicBezTo>
                      <a:pt x="996689" y="373920"/>
                      <a:pt x="998266" y="382608"/>
                      <a:pt x="993879" y="386995"/>
                    </a:cubicBezTo>
                    <a:cubicBezTo>
                      <a:pt x="989492" y="391382"/>
                      <a:pt x="980803" y="389805"/>
                      <a:pt x="974471" y="383473"/>
                    </a:cubicBezTo>
                    <a:cubicBezTo>
                      <a:pt x="968139" y="377141"/>
                      <a:pt x="966562" y="368452"/>
                      <a:pt x="970949" y="364065"/>
                    </a:cubicBezTo>
                    <a:cubicBezTo>
                      <a:pt x="973142" y="361872"/>
                      <a:pt x="976411" y="361170"/>
                      <a:pt x="979923" y="361807"/>
                    </a:cubicBezTo>
                    <a:close/>
                    <a:moveTo>
                      <a:pt x="122357" y="358614"/>
                    </a:moveTo>
                    <a:cubicBezTo>
                      <a:pt x="125870" y="357976"/>
                      <a:pt x="129139" y="358678"/>
                      <a:pt x="131331" y="360872"/>
                    </a:cubicBezTo>
                    <a:cubicBezTo>
                      <a:pt x="135719" y="365259"/>
                      <a:pt x="134142" y="373948"/>
                      <a:pt x="127810" y="380281"/>
                    </a:cubicBezTo>
                    <a:cubicBezTo>
                      <a:pt x="121478" y="386613"/>
                      <a:pt x="112789" y="388189"/>
                      <a:pt x="108402" y="383802"/>
                    </a:cubicBezTo>
                    <a:lnTo>
                      <a:pt x="111236" y="368185"/>
                    </a:lnTo>
                    <a:lnTo>
                      <a:pt x="115267" y="362542"/>
                    </a:lnTo>
                    <a:close/>
                    <a:moveTo>
                      <a:pt x="1451986" y="358548"/>
                    </a:moveTo>
                    <a:cubicBezTo>
                      <a:pt x="1460912" y="359247"/>
                      <a:pt x="1467757" y="364829"/>
                      <a:pt x="1467273" y="371013"/>
                    </a:cubicBezTo>
                    <a:cubicBezTo>
                      <a:pt x="1466788" y="377198"/>
                      <a:pt x="1459158" y="381646"/>
                      <a:pt x="1450231" y="380946"/>
                    </a:cubicBezTo>
                    <a:cubicBezTo>
                      <a:pt x="1441304" y="380246"/>
                      <a:pt x="1434459" y="374666"/>
                      <a:pt x="1434944" y="368481"/>
                    </a:cubicBezTo>
                    <a:cubicBezTo>
                      <a:pt x="1435428" y="362296"/>
                      <a:pt x="1443058" y="357849"/>
                      <a:pt x="1451986" y="358548"/>
                    </a:cubicBezTo>
                    <a:close/>
                    <a:moveTo>
                      <a:pt x="1132889" y="357230"/>
                    </a:moveTo>
                    <a:cubicBezTo>
                      <a:pt x="1136441" y="356881"/>
                      <a:pt x="1140595" y="357753"/>
                      <a:pt x="1144507" y="359930"/>
                    </a:cubicBezTo>
                    <a:lnTo>
                      <a:pt x="1149404" y="364847"/>
                    </a:lnTo>
                    <a:lnTo>
                      <a:pt x="1152871" y="363126"/>
                    </a:lnTo>
                    <a:cubicBezTo>
                      <a:pt x="1159056" y="363611"/>
                      <a:pt x="1163503" y="371240"/>
                      <a:pt x="1162804" y="380168"/>
                    </a:cubicBezTo>
                    <a:cubicBezTo>
                      <a:pt x="1162105" y="389095"/>
                      <a:pt x="1156524" y="395940"/>
                      <a:pt x="1150339" y="395455"/>
                    </a:cubicBezTo>
                    <a:cubicBezTo>
                      <a:pt x="1147247" y="395213"/>
                      <a:pt x="1144589" y="393184"/>
                      <a:pt x="1142791" y="390100"/>
                    </a:cubicBezTo>
                    <a:lnTo>
                      <a:pt x="1140992" y="381284"/>
                    </a:lnTo>
                    <a:lnTo>
                      <a:pt x="1133583" y="379561"/>
                    </a:lnTo>
                    <a:cubicBezTo>
                      <a:pt x="1125758" y="375207"/>
                      <a:pt x="1121860" y="367284"/>
                      <a:pt x="1124877" y="361863"/>
                    </a:cubicBezTo>
                    <a:cubicBezTo>
                      <a:pt x="1126385" y="359152"/>
                      <a:pt x="1129336" y="357581"/>
                      <a:pt x="1132889" y="357230"/>
                    </a:cubicBezTo>
                    <a:close/>
                    <a:moveTo>
                      <a:pt x="1200080" y="357139"/>
                    </a:moveTo>
                    <a:cubicBezTo>
                      <a:pt x="1209007" y="357838"/>
                      <a:pt x="1215852" y="363418"/>
                      <a:pt x="1215367" y="369603"/>
                    </a:cubicBezTo>
                    <a:cubicBezTo>
                      <a:pt x="1214883" y="375788"/>
                      <a:pt x="1207253" y="380235"/>
                      <a:pt x="1198327" y="379536"/>
                    </a:cubicBezTo>
                    <a:cubicBezTo>
                      <a:pt x="1189399" y="378837"/>
                      <a:pt x="1182554" y="373257"/>
                      <a:pt x="1183038" y="367072"/>
                    </a:cubicBezTo>
                    <a:cubicBezTo>
                      <a:pt x="1183523" y="360887"/>
                      <a:pt x="1191153" y="356440"/>
                      <a:pt x="1200080" y="357139"/>
                    </a:cubicBezTo>
                    <a:close/>
                    <a:moveTo>
                      <a:pt x="763344" y="354561"/>
                    </a:moveTo>
                    <a:cubicBezTo>
                      <a:pt x="772271" y="355260"/>
                      <a:pt x="779117" y="360840"/>
                      <a:pt x="778631" y="367025"/>
                    </a:cubicBezTo>
                    <a:lnTo>
                      <a:pt x="774738" y="372514"/>
                    </a:lnTo>
                    <a:lnTo>
                      <a:pt x="776127" y="375311"/>
                    </a:lnTo>
                    <a:cubicBezTo>
                      <a:pt x="775642" y="381496"/>
                      <a:pt x="768013" y="385943"/>
                      <a:pt x="759085" y="385244"/>
                    </a:cubicBezTo>
                    <a:cubicBezTo>
                      <a:pt x="750157" y="384545"/>
                      <a:pt x="743313" y="378964"/>
                      <a:pt x="743798" y="372779"/>
                    </a:cubicBezTo>
                    <a:lnTo>
                      <a:pt x="747691" y="367291"/>
                    </a:lnTo>
                    <a:lnTo>
                      <a:pt x="746302" y="364494"/>
                    </a:lnTo>
                    <a:cubicBezTo>
                      <a:pt x="746788" y="358309"/>
                      <a:pt x="754417" y="353862"/>
                      <a:pt x="763344" y="354561"/>
                    </a:cubicBezTo>
                    <a:close/>
                    <a:moveTo>
                      <a:pt x="444248" y="353244"/>
                    </a:moveTo>
                    <a:cubicBezTo>
                      <a:pt x="447801" y="352894"/>
                      <a:pt x="451953" y="353767"/>
                      <a:pt x="455866" y="355944"/>
                    </a:cubicBezTo>
                    <a:cubicBezTo>
                      <a:pt x="463691" y="360298"/>
                      <a:pt x="467589" y="368222"/>
                      <a:pt x="464572" y="373643"/>
                    </a:cubicBezTo>
                    <a:cubicBezTo>
                      <a:pt x="461555" y="379065"/>
                      <a:pt x="452767" y="379929"/>
                      <a:pt x="444942" y="375575"/>
                    </a:cubicBezTo>
                    <a:cubicBezTo>
                      <a:pt x="437117" y="371221"/>
                      <a:pt x="433219" y="363296"/>
                      <a:pt x="436236" y="357875"/>
                    </a:cubicBezTo>
                    <a:cubicBezTo>
                      <a:pt x="437745" y="355165"/>
                      <a:pt x="440695" y="353593"/>
                      <a:pt x="444248" y="353244"/>
                    </a:cubicBezTo>
                    <a:close/>
                    <a:moveTo>
                      <a:pt x="1284408" y="352264"/>
                    </a:moveTo>
                    <a:cubicBezTo>
                      <a:pt x="1287919" y="351626"/>
                      <a:pt x="1291188" y="352329"/>
                      <a:pt x="1293382" y="354523"/>
                    </a:cubicBezTo>
                    <a:cubicBezTo>
                      <a:pt x="1297769" y="358909"/>
                      <a:pt x="1296192" y="367598"/>
                      <a:pt x="1289860" y="373930"/>
                    </a:cubicBezTo>
                    <a:cubicBezTo>
                      <a:pt x="1283528" y="380262"/>
                      <a:pt x="1274839" y="381839"/>
                      <a:pt x="1270452" y="377452"/>
                    </a:cubicBezTo>
                    <a:cubicBezTo>
                      <a:pt x="1266066" y="373065"/>
                      <a:pt x="1267642" y="364377"/>
                      <a:pt x="1273974" y="358044"/>
                    </a:cubicBezTo>
                    <a:cubicBezTo>
                      <a:pt x="1277140" y="354879"/>
                      <a:pt x="1280895" y="352901"/>
                      <a:pt x="1284408" y="352264"/>
                    </a:cubicBezTo>
                    <a:close/>
                    <a:moveTo>
                      <a:pt x="595767" y="348276"/>
                    </a:moveTo>
                    <a:cubicBezTo>
                      <a:pt x="599278" y="347638"/>
                      <a:pt x="602547" y="348340"/>
                      <a:pt x="604741" y="350534"/>
                    </a:cubicBezTo>
                    <a:cubicBezTo>
                      <a:pt x="609128" y="354921"/>
                      <a:pt x="607552" y="363610"/>
                      <a:pt x="601219" y="369942"/>
                    </a:cubicBezTo>
                    <a:lnTo>
                      <a:pt x="599178" y="371073"/>
                    </a:lnTo>
                    <a:lnTo>
                      <a:pt x="599417" y="371553"/>
                    </a:lnTo>
                    <a:cubicBezTo>
                      <a:pt x="598932" y="377737"/>
                      <a:pt x="591303" y="382185"/>
                      <a:pt x="582375" y="381485"/>
                    </a:cubicBezTo>
                    <a:cubicBezTo>
                      <a:pt x="573447" y="380785"/>
                      <a:pt x="566603" y="375205"/>
                      <a:pt x="567088" y="369020"/>
                    </a:cubicBezTo>
                    <a:cubicBezTo>
                      <a:pt x="567572" y="362835"/>
                      <a:pt x="575202" y="358388"/>
                      <a:pt x="584129" y="359087"/>
                    </a:cubicBezTo>
                    <a:lnTo>
                      <a:pt x="584402" y="359190"/>
                    </a:lnTo>
                    <a:lnTo>
                      <a:pt x="585333" y="354057"/>
                    </a:lnTo>
                    <a:cubicBezTo>
                      <a:pt x="588500" y="350890"/>
                      <a:pt x="592254" y="348913"/>
                      <a:pt x="595767" y="348276"/>
                    </a:cubicBezTo>
                    <a:close/>
                    <a:moveTo>
                      <a:pt x="382981" y="338408"/>
                    </a:moveTo>
                    <a:cubicBezTo>
                      <a:pt x="391908" y="339107"/>
                      <a:pt x="398753" y="344687"/>
                      <a:pt x="398268" y="350872"/>
                    </a:cubicBezTo>
                    <a:cubicBezTo>
                      <a:pt x="397784" y="357058"/>
                      <a:pt x="390154" y="361504"/>
                      <a:pt x="381227" y="360805"/>
                    </a:cubicBezTo>
                    <a:cubicBezTo>
                      <a:pt x="372300" y="360106"/>
                      <a:pt x="365455" y="354526"/>
                      <a:pt x="365939" y="348341"/>
                    </a:cubicBezTo>
                    <a:cubicBezTo>
                      <a:pt x="366424" y="342156"/>
                      <a:pt x="374053" y="337709"/>
                      <a:pt x="382981" y="338408"/>
                    </a:cubicBezTo>
                    <a:close/>
                    <a:moveTo>
                      <a:pt x="998931" y="336460"/>
                    </a:moveTo>
                    <a:cubicBezTo>
                      <a:pt x="1007859" y="337159"/>
                      <a:pt x="1014703" y="342739"/>
                      <a:pt x="1014219" y="348924"/>
                    </a:cubicBezTo>
                    <a:cubicBezTo>
                      <a:pt x="1013734" y="355109"/>
                      <a:pt x="1006105" y="359556"/>
                      <a:pt x="997177" y="358857"/>
                    </a:cubicBezTo>
                    <a:cubicBezTo>
                      <a:pt x="988249" y="358158"/>
                      <a:pt x="981405" y="352577"/>
                      <a:pt x="981890" y="346392"/>
                    </a:cubicBezTo>
                    <a:cubicBezTo>
                      <a:pt x="982374" y="340207"/>
                      <a:pt x="990003" y="335760"/>
                      <a:pt x="998931" y="336460"/>
                    </a:cubicBezTo>
                    <a:close/>
                    <a:moveTo>
                      <a:pt x="876461" y="329180"/>
                    </a:moveTo>
                    <a:cubicBezTo>
                      <a:pt x="885388" y="329879"/>
                      <a:pt x="892233" y="335460"/>
                      <a:pt x="891748" y="341645"/>
                    </a:cubicBezTo>
                    <a:cubicBezTo>
                      <a:pt x="891264" y="347830"/>
                      <a:pt x="883634" y="352277"/>
                      <a:pt x="874708" y="351578"/>
                    </a:cubicBezTo>
                    <a:cubicBezTo>
                      <a:pt x="865780" y="350878"/>
                      <a:pt x="858935" y="345298"/>
                      <a:pt x="859419" y="339113"/>
                    </a:cubicBezTo>
                    <a:cubicBezTo>
                      <a:pt x="859904" y="332928"/>
                      <a:pt x="867534" y="328481"/>
                      <a:pt x="876461" y="329180"/>
                    </a:cubicBezTo>
                    <a:close/>
                    <a:moveTo>
                      <a:pt x="557366" y="327862"/>
                    </a:moveTo>
                    <a:cubicBezTo>
                      <a:pt x="560918" y="327513"/>
                      <a:pt x="565071" y="328385"/>
                      <a:pt x="568984" y="330562"/>
                    </a:cubicBezTo>
                    <a:cubicBezTo>
                      <a:pt x="576809" y="334917"/>
                      <a:pt x="580707" y="342841"/>
                      <a:pt x="577690" y="348262"/>
                    </a:cubicBezTo>
                    <a:cubicBezTo>
                      <a:pt x="574673" y="353683"/>
                      <a:pt x="565885" y="354549"/>
                      <a:pt x="558060" y="350193"/>
                    </a:cubicBezTo>
                    <a:cubicBezTo>
                      <a:pt x="550235" y="345839"/>
                      <a:pt x="546337" y="337916"/>
                      <a:pt x="549354" y="332495"/>
                    </a:cubicBezTo>
                    <a:cubicBezTo>
                      <a:pt x="550863" y="329784"/>
                      <a:pt x="553813" y="328212"/>
                      <a:pt x="557366" y="327862"/>
                    </a:cubicBezTo>
                    <a:close/>
                    <a:moveTo>
                      <a:pt x="624556" y="327771"/>
                    </a:moveTo>
                    <a:cubicBezTo>
                      <a:pt x="633483" y="328470"/>
                      <a:pt x="640329" y="334050"/>
                      <a:pt x="639843" y="340235"/>
                    </a:cubicBezTo>
                    <a:cubicBezTo>
                      <a:pt x="639359" y="346421"/>
                      <a:pt x="631729" y="350867"/>
                      <a:pt x="622802" y="350168"/>
                    </a:cubicBezTo>
                    <a:cubicBezTo>
                      <a:pt x="613875" y="349469"/>
                      <a:pt x="607030" y="343889"/>
                      <a:pt x="607514" y="337704"/>
                    </a:cubicBezTo>
                    <a:cubicBezTo>
                      <a:pt x="608000" y="331519"/>
                      <a:pt x="615629" y="327072"/>
                      <a:pt x="624556" y="327771"/>
                    </a:cubicBezTo>
                    <a:close/>
                    <a:moveTo>
                      <a:pt x="1028270" y="325812"/>
                    </a:moveTo>
                    <a:cubicBezTo>
                      <a:pt x="1031822" y="325462"/>
                      <a:pt x="1035976" y="326335"/>
                      <a:pt x="1039888" y="328512"/>
                    </a:cubicBezTo>
                    <a:cubicBezTo>
                      <a:pt x="1047713" y="332866"/>
                      <a:pt x="1051611" y="340790"/>
                      <a:pt x="1048594" y="346211"/>
                    </a:cubicBezTo>
                    <a:cubicBezTo>
                      <a:pt x="1045578" y="351633"/>
                      <a:pt x="1036790" y="352497"/>
                      <a:pt x="1028964" y="348143"/>
                    </a:cubicBezTo>
                    <a:cubicBezTo>
                      <a:pt x="1021139" y="343789"/>
                      <a:pt x="1017241" y="335864"/>
                      <a:pt x="1020258" y="330443"/>
                    </a:cubicBezTo>
                    <a:cubicBezTo>
                      <a:pt x="1021766" y="327733"/>
                      <a:pt x="1024718" y="326161"/>
                      <a:pt x="1028270" y="325812"/>
                    </a:cubicBezTo>
                    <a:close/>
                    <a:moveTo>
                      <a:pt x="1095460" y="325719"/>
                    </a:moveTo>
                    <a:cubicBezTo>
                      <a:pt x="1104388" y="326419"/>
                      <a:pt x="1111232" y="331999"/>
                      <a:pt x="1110748" y="338184"/>
                    </a:cubicBezTo>
                    <a:cubicBezTo>
                      <a:pt x="1110263" y="344369"/>
                      <a:pt x="1102634" y="348816"/>
                      <a:pt x="1093706" y="348117"/>
                    </a:cubicBezTo>
                    <a:cubicBezTo>
                      <a:pt x="1084779" y="347418"/>
                      <a:pt x="1077934" y="341837"/>
                      <a:pt x="1078419" y="335652"/>
                    </a:cubicBezTo>
                    <a:cubicBezTo>
                      <a:pt x="1078903" y="329467"/>
                      <a:pt x="1086533" y="325020"/>
                      <a:pt x="1095460" y="325719"/>
                    </a:cubicBezTo>
                    <a:close/>
                    <a:moveTo>
                      <a:pt x="314671" y="325026"/>
                    </a:moveTo>
                    <a:cubicBezTo>
                      <a:pt x="320856" y="325510"/>
                      <a:pt x="325303" y="333139"/>
                      <a:pt x="324604" y="342067"/>
                    </a:cubicBezTo>
                    <a:cubicBezTo>
                      <a:pt x="323905" y="350995"/>
                      <a:pt x="318324" y="357839"/>
                      <a:pt x="312139" y="357355"/>
                    </a:cubicBezTo>
                    <a:cubicBezTo>
                      <a:pt x="305954" y="356870"/>
                      <a:pt x="301507" y="349241"/>
                      <a:pt x="302206" y="340313"/>
                    </a:cubicBezTo>
                    <a:cubicBezTo>
                      <a:pt x="302906" y="331385"/>
                      <a:pt x="308486" y="324541"/>
                      <a:pt x="314671" y="325026"/>
                    </a:cubicBezTo>
                    <a:close/>
                    <a:moveTo>
                      <a:pt x="142644" y="324216"/>
                    </a:moveTo>
                    <a:lnTo>
                      <a:pt x="152156" y="329487"/>
                    </a:lnTo>
                    <a:cubicBezTo>
                      <a:pt x="158489" y="335819"/>
                      <a:pt x="160066" y="344509"/>
                      <a:pt x="155679" y="348895"/>
                    </a:cubicBezTo>
                    <a:cubicBezTo>
                      <a:pt x="151292" y="353283"/>
                      <a:pt x="142604" y="351705"/>
                      <a:pt x="136271" y="345374"/>
                    </a:cubicBezTo>
                    <a:lnTo>
                      <a:pt x="134500" y="335617"/>
                    </a:lnTo>
                    <a:close/>
                    <a:moveTo>
                      <a:pt x="1170656" y="323369"/>
                    </a:moveTo>
                    <a:cubicBezTo>
                      <a:pt x="1179584" y="324069"/>
                      <a:pt x="1186428" y="329649"/>
                      <a:pt x="1185944" y="335834"/>
                    </a:cubicBezTo>
                    <a:cubicBezTo>
                      <a:pt x="1185459" y="342019"/>
                      <a:pt x="1177830" y="346466"/>
                      <a:pt x="1168902" y="345767"/>
                    </a:cubicBezTo>
                    <a:cubicBezTo>
                      <a:pt x="1159975" y="345068"/>
                      <a:pt x="1153130" y="339487"/>
                      <a:pt x="1153615" y="333302"/>
                    </a:cubicBezTo>
                    <a:cubicBezTo>
                      <a:pt x="1154099" y="327117"/>
                      <a:pt x="1161729" y="322670"/>
                      <a:pt x="1170656" y="323369"/>
                    </a:cubicBezTo>
                    <a:close/>
                    <a:moveTo>
                      <a:pt x="708885" y="322895"/>
                    </a:moveTo>
                    <a:cubicBezTo>
                      <a:pt x="712396" y="322258"/>
                      <a:pt x="715665" y="322961"/>
                      <a:pt x="717859" y="325155"/>
                    </a:cubicBezTo>
                    <a:cubicBezTo>
                      <a:pt x="722246" y="329541"/>
                      <a:pt x="720669" y="338230"/>
                      <a:pt x="714337" y="344562"/>
                    </a:cubicBezTo>
                    <a:cubicBezTo>
                      <a:pt x="708005" y="350894"/>
                      <a:pt x="699316" y="352471"/>
                      <a:pt x="694929" y="348084"/>
                    </a:cubicBezTo>
                    <a:cubicBezTo>
                      <a:pt x="690542" y="343697"/>
                      <a:pt x="692119" y="335008"/>
                      <a:pt x="698451" y="328676"/>
                    </a:cubicBezTo>
                    <a:cubicBezTo>
                      <a:pt x="701617" y="325511"/>
                      <a:pt x="705372" y="323533"/>
                      <a:pt x="708885" y="322895"/>
                    </a:cubicBezTo>
                    <a:close/>
                    <a:moveTo>
                      <a:pt x="376410" y="312262"/>
                    </a:moveTo>
                    <a:cubicBezTo>
                      <a:pt x="385338" y="312961"/>
                      <a:pt x="392182" y="318542"/>
                      <a:pt x="391698" y="324727"/>
                    </a:cubicBezTo>
                    <a:cubicBezTo>
                      <a:pt x="391213" y="330912"/>
                      <a:pt x="383584" y="335359"/>
                      <a:pt x="374656" y="334659"/>
                    </a:cubicBezTo>
                    <a:cubicBezTo>
                      <a:pt x="365728" y="333960"/>
                      <a:pt x="358884" y="328379"/>
                      <a:pt x="359369" y="322194"/>
                    </a:cubicBezTo>
                    <a:cubicBezTo>
                      <a:pt x="359853" y="316010"/>
                      <a:pt x="367482" y="311562"/>
                      <a:pt x="376410" y="312262"/>
                    </a:cubicBezTo>
                    <a:close/>
                    <a:moveTo>
                      <a:pt x="847314" y="310210"/>
                    </a:moveTo>
                    <a:cubicBezTo>
                      <a:pt x="856241" y="310909"/>
                      <a:pt x="863086" y="316489"/>
                      <a:pt x="862601" y="322674"/>
                    </a:cubicBezTo>
                    <a:cubicBezTo>
                      <a:pt x="862117" y="328859"/>
                      <a:pt x="854487" y="333306"/>
                      <a:pt x="845560" y="332607"/>
                    </a:cubicBezTo>
                    <a:cubicBezTo>
                      <a:pt x="836632" y="331908"/>
                      <a:pt x="829788" y="326327"/>
                      <a:pt x="830272" y="320142"/>
                    </a:cubicBezTo>
                    <a:cubicBezTo>
                      <a:pt x="830757" y="313957"/>
                      <a:pt x="838386" y="309510"/>
                      <a:pt x="847314" y="310210"/>
                    </a:cubicBezTo>
                    <a:close/>
                    <a:moveTo>
                      <a:pt x="423408" y="307092"/>
                    </a:moveTo>
                    <a:cubicBezTo>
                      <a:pt x="432336" y="307791"/>
                      <a:pt x="439180" y="313371"/>
                      <a:pt x="438696" y="319556"/>
                    </a:cubicBezTo>
                    <a:cubicBezTo>
                      <a:pt x="438211" y="325741"/>
                      <a:pt x="430582" y="330188"/>
                      <a:pt x="421654" y="329489"/>
                    </a:cubicBezTo>
                    <a:cubicBezTo>
                      <a:pt x="412726" y="328790"/>
                      <a:pt x="405882" y="323210"/>
                      <a:pt x="406367" y="317024"/>
                    </a:cubicBezTo>
                    <a:cubicBezTo>
                      <a:pt x="406851" y="310839"/>
                      <a:pt x="414481" y="306392"/>
                      <a:pt x="423408" y="307092"/>
                    </a:cubicBezTo>
                    <a:close/>
                    <a:moveTo>
                      <a:pt x="894312" y="305039"/>
                    </a:moveTo>
                    <a:cubicBezTo>
                      <a:pt x="903240" y="305738"/>
                      <a:pt x="910084" y="311319"/>
                      <a:pt x="909599" y="317504"/>
                    </a:cubicBezTo>
                    <a:cubicBezTo>
                      <a:pt x="909115" y="323689"/>
                      <a:pt x="901486" y="328136"/>
                      <a:pt x="892558" y="327437"/>
                    </a:cubicBezTo>
                    <a:cubicBezTo>
                      <a:pt x="883630" y="326737"/>
                      <a:pt x="876786" y="321157"/>
                      <a:pt x="877270" y="314972"/>
                    </a:cubicBezTo>
                    <a:cubicBezTo>
                      <a:pt x="877755" y="308787"/>
                      <a:pt x="885384" y="304340"/>
                      <a:pt x="894312" y="305039"/>
                    </a:cubicBezTo>
                    <a:close/>
                    <a:moveTo>
                      <a:pt x="969508" y="302689"/>
                    </a:moveTo>
                    <a:cubicBezTo>
                      <a:pt x="978436" y="303388"/>
                      <a:pt x="985280" y="308969"/>
                      <a:pt x="984795" y="315154"/>
                    </a:cubicBezTo>
                    <a:cubicBezTo>
                      <a:pt x="984311" y="321339"/>
                      <a:pt x="976682" y="325786"/>
                      <a:pt x="967754" y="325087"/>
                    </a:cubicBezTo>
                    <a:cubicBezTo>
                      <a:pt x="958826" y="324387"/>
                      <a:pt x="951982" y="318807"/>
                      <a:pt x="952466" y="312622"/>
                    </a:cubicBezTo>
                    <a:cubicBezTo>
                      <a:pt x="952951" y="306437"/>
                      <a:pt x="960580" y="301990"/>
                      <a:pt x="969508" y="302689"/>
                    </a:cubicBezTo>
                    <a:close/>
                    <a:moveTo>
                      <a:pt x="175261" y="291583"/>
                    </a:moveTo>
                    <a:cubicBezTo>
                      <a:pt x="184188" y="292282"/>
                      <a:pt x="191033" y="297862"/>
                      <a:pt x="190548" y="304047"/>
                    </a:cubicBezTo>
                    <a:cubicBezTo>
                      <a:pt x="190064" y="310232"/>
                      <a:pt x="182434" y="314679"/>
                      <a:pt x="173507" y="313980"/>
                    </a:cubicBezTo>
                    <a:cubicBezTo>
                      <a:pt x="169043" y="313631"/>
                      <a:pt x="165100" y="312061"/>
                      <a:pt x="162333" y="309805"/>
                    </a:cubicBezTo>
                    <a:lnTo>
                      <a:pt x="160033" y="305171"/>
                    </a:lnTo>
                    <a:lnTo>
                      <a:pt x="173624" y="291917"/>
                    </a:lnTo>
                    <a:close/>
                    <a:moveTo>
                      <a:pt x="1337311" y="285233"/>
                    </a:moveTo>
                    <a:cubicBezTo>
                      <a:pt x="1346238" y="285932"/>
                      <a:pt x="1353083" y="291512"/>
                      <a:pt x="1352598" y="297698"/>
                    </a:cubicBezTo>
                    <a:cubicBezTo>
                      <a:pt x="1352114" y="303883"/>
                      <a:pt x="1344484" y="308329"/>
                      <a:pt x="1335557" y="307630"/>
                    </a:cubicBezTo>
                    <a:cubicBezTo>
                      <a:pt x="1326630" y="306931"/>
                      <a:pt x="1319785" y="301351"/>
                      <a:pt x="1320269" y="295166"/>
                    </a:cubicBezTo>
                    <a:cubicBezTo>
                      <a:pt x="1320754" y="288981"/>
                      <a:pt x="1328383" y="284534"/>
                      <a:pt x="1337311" y="285233"/>
                    </a:cubicBezTo>
                    <a:close/>
                    <a:moveTo>
                      <a:pt x="202280" y="263968"/>
                    </a:moveTo>
                    <a:lnTo>
                      <a:pt x="204649" y="277020"/>
                    </a:lnTo>
                    <a:cubicBezTo>
                      <a:pt x="202456" y="279214"/>
                      <a:pt x="199187" y="279916"/>
                      <a:pt x="195674" y="279279"/>
                    </a:cubicBezTo>
                    <a:lnTo>
                      <a:pt x="189875" y="276066"/>
                    </a:lnTo>
                    <a:close/>
                    <a:moveTo>
                      <a:pt x="363640" y="253151"/>
                    </a:moveTo>
                    <a:cubicBezTo>
                      <a:pt x="369825" y="253635"/>
                      <a:pt x="374272" y="261264"/>
                      <a:pt x="373572" y="270192"/>
                    </a:cubicBezTo>
                    <a:cubicBezTo>
                      <a:pt x="372874" y="279120"/>
                      <a:pt x="367293" y="285964"/>
                      <a:pt x="361108" y="285480"/>
                    </a:cubicBezTo>
                    <a:cubicBezTo>
                      <a:pt x="354923" y="284995"/>
                      <a:pt x="350476" y="277366"/>
                      <a:pt x="351176" y="268438"/>
                    </a:cubicBezTo>
                    <a:cubicBezTo>
                      <a:pt x="351875" y="259510"/>
                      <a:pt x="357455" y="252666"/>
                      <a:pt x="363640" y="253151"/>
                    </a:cubicBezTo>
                    <a:close/>
                    <a:moveTo>
                      <a:pt x="1220246" y="248797"/>
                    </a:moveTo>
                    <a:cubicBezTo>
                      <a:pt x="1225667" y="251813"/>
                      <a:pt x="1226532" y="260601"/>
                      <a:pt x="1222177" y="268426"/>
                    </a:cubicBezTo>
                    <a:cubicBezTo>
                      <a:pt x="1217823" y="276251"/>
                      <a:pt x="1209899" y="280149"/>
                      <a:pt x="1204478" y="277132"/>
                    </a:cubicBezTo>
                    <a:cubicBezTo>
                      <a:pt x="1199057" y="274115"/>
                      <a:pt x="1198192" y="265327"/>
                      <a:pt x="1202546" y="257502"/>
                    </a:cubicBezTo>
                    <a:cubicBezTo>
                      <a:pt x="1206901" y="249677"/>
                      <a:pt x="1214825" y="245779"/>
                      <a:pt x="1220246" y="248797"/>
                    </a:cubicBezTo>
                    <a:close/>
                    <a:moveTo>
                      <a:pt x="1352744" y="245481"/>
                    </a:moveTo>
                    <a:cubicBezTo>
                      <a:pt x="1356255" y="246119"/>
                      <a:pt x="1360011" y="248096"/>
                      <a:pt x="1363177" y="251262"/>
                    </a:cubicBezTo>
                    <a:cubicBezTo>
                      <a:pt x="1369509" y="257594"/>
                      <a:pt x="1371086" y="266283"/>
                      <a:pt x="1366699" y="270670"/>
                    </a:cubicBezTo>
                    <a:cubicBezTo>
                      <a:pt x="1362313" y="275057"/>
                      <a:pt x="1353623" y="273481"/>
                      <a:pt x="1347291" y="267148"/>
                    </a:cubicBezTo>
                    <a:cubicBezTo>
                      <a:pt x="1340959" y="260816"/>
                      <a:pt x="1339382" y="252127"/>
                      <a:pt x="1343769" y="247741"/>
                    </a:cubicBezTo>
                    <a:cubicBezTo>
                      <a:pt x="1345963" y="245547"/>
                      <a:pt x="1349232" y="244844"/>
                      <a:pt x="1352744" y="245481"/>
                    </a:cubicBezTo>
                    <a:close/>
                    <a:moveTo>
                      <a:pt x="1273785" y="245390"/>
                    </a:moveTo>
                    <a:cubicBezTo>
                      <a:pt x="1279970" y="245876"/>
                      <a:pt x="1284417" y="253505"/>
                      <a:pt x="1283717" y="262432"/>
                    </a:cubicBezTo>
                    <a:cubicBezTo>
                      <a:pt x="1283018" y="271360"/>
                      <a:pt x="1277438" y="278205"/>
                      <a:pt x="1271253" y="277719"/>
                    </a:cubicBezTo>
                    <a:cubicBezTo>
                      <a:pt x="1265068" y="277235"/>
                      <a:pt x="1260621" y="269605"/>
                      <a:pt x="1261321" y="260678"/>
                    </a:cubicBezTo>
                    <a:cubicBezTo>
                      <a:pt x="1262019" y="251750"/>
                      <a:pt x="1267601" y="244906"/>
                      <a:pt x="1273785" y="245390"/>
                    </a:cubicBezTo>
                    <a:close/>
                    <a:moveTo>
                      <a:pt x="531605" y="244809"/>
                    </a:moveTo>
                    <a:cubicBezTo>
                      <a:pt x="537026" y="247826"/>
                      <a:pt x="537891" y="256614"/>
                      <a:pt x="533537" y="264439"/>
                    </a:cubicBezTo>
                    <a:cubicBezTo>
                      <a:pt x="529182" y="272264"/>
                      <a:pt x="521258" y="276162"/>
                      <a:pt x="515837" y="273146"/>
                    </a:cubicBezTo>
                    <a:cubicBezTo>
                      <a:pt x="510416" y="270129"/>
                      <a:pt x="509551" y="261340"/>
                      <a:pt x="513906" y="253515"/>
                    </a:cubicBezTo>
                    <a:cubicBezTo>
                      <a:pt x="518260" y="245690"/>
                      <a:pt x="526184" y="241793"/>
                      <a:pt x="531605" y="244809"/>
                    </a:cubicBezTo>
                    <a:close/>
                    <a:moveTo>
                      <a:pt x="837049" y="242812"/>
                    </a:moveTo>
                    <a:cubicBezTo>
                      <a:pt x="843234" y="243297"/>
                      <a:pt x="847681" y="250926"/>
                      <a:pt x="846981" y="259854"/>
                    </a:cubicBezTo>
                    <a:lnTo>
                      <a:pt x="844268" y="267117"/>
                    </a:lnTo>
                    <a:lnTo>
                      <a:pt x="844477" y="268141"/>
                    </a:lnTo>
                    <a:cubicBezTo>
                      <a:pt x="843778" y="277068"/>
                      <a:pt x="838197" y="283912"/>
                      <a:pt x="832012" y="283428"/>
                    </a:cubicBezTo>
                    <a:cubicBezTo>
                      <a:pt x="825827" y="282944"/>
                      <a:pt x="821380" y="275314"/>
                      <a:pt x="822079" y="266387"/>
                    </a:cubicBezTo>
                    <a:lnTo>
                      <a:pt x="824794" y="259123"/>
                    </a:lnTo>
                    <a:lnTo>
                      <a:pt x="824585" y="258100"/>
                    </a:lnTo>
                    <a:cubicBezTo>
                      <a:pt x="825283" y="249172"/>
                      <a:pt x="830864" y="242328"/>
                      <a:pt x="837049" y="242812"/>
                    </a:cubicBezTo>
                    <a:close/>
                    <a:moveTo>
                      <a:pt x="664103" y="241494"/>
                    </a:moveTo>
                    <a:cubicBezTo>
                      <a:pt x="667615" y="242131"/>
                      <a:pt x="671370" y="244109"/>
                      <a:pt x="674536" y="247274"/>
                    </a:cubicBezTo>
                    <a:cubicBezTo>
                      <a:pt x="680868" y="253606"/>
                      <a:pt x="682445" y="262296"/>
                      <a:pt x="678058" y="266683"/>
                    </a:cubicBezTo>
                    <a:cubicBezTo>
                      <a:pt x="675865" y="268876"/>
                      <a:pt x="672596" y="269578"/>
                      <a:pt x="669084" y="268941"/>
                    </a:cubicBezTo>
                    <a:lnTo>
                      <a:pt x="666581" y="267554"/>
                    </a:lnTo>
                    <a:lnTo>
                      <a:pt x="663593" y="275553"/>
                    </a:lnTo>
                    <a:cubicBezTo>
                      <a:pt x="661337" y="278320"/>
                      <a:pt x="658396" y="279910"/>
                      <a:pt x="655303" y="279668"/>
                    </a:cubicBezTo>
                    <a:cubicBezTo>
                      <a:pt x="649118" y="279183"/>
                      <a:pt x="644671" y="271554"/>
                      <a:pt x="645371" y="262626"/>
                    </a:cubicBezTo>
                    <a:cubicBezTo>
                      <a:pt x="645720" y="258163"/>
                      <a:pt x="647290" y="254219"/>
                      <a:pt x="649546" y="251453"/>
                    </a:cubicBezTo>
                    <a:lnTo>
                      <a:pt x="655949" y="248275"/>
                    </a:lnTo>
                    <a:lnTo>
                      <a:pt x="655128" y="243752"/>
                    </a:lnTo>
                    <a:cubicBezTo>
                      <a:pt x="657322" y="241559"/>
                      <a:pt x="660591" y="240856"/>
                      <a:pt x="664103" y="241494"/>
                    </a:cubicBezTo>
                    <a:close/>
                    <a:moveTo>
                      <a:pt x="1072637" y="224712"/>
                    </a:moveTo>
                    <a:cubicBezTo>
                      <a:pt x="1078822" y="225197"/>
                      <a:pt x="1083269" y="232826"/>
                      <a:pt x="1082570" y="241754"/>
                    </a:cubicBezTo>
                    <a:cubicBezTo>
                      <a:pt x="1081871" y="250681"/>
                      <a:pt x="1076290" y="257526"/>
                      <a:pt x="1070105" y="257041"/>
                    </a:cubicBezTo>
                    <a:cubicBezTo>
                      <a:pt x="1063920" y="256556"/>
                      <a:pt x="1059473" y="248926"/>
                      <a:pt x="1060172" y="240000"/>
                    </a:cubicBezTo>
                    <a:cubicBezTo>
                      <a:pt x="1060872" y="231072"/>
                      <a:pt x="1066452" y="224227"/>
                      <a:pt x="1072637" y="224712"/>
                    </a:cubicBezTo>
                    <a:close/>
                    <a:moveTo>
                      <a:pt x="644722" y="219429"/>
                    </a:moveTo>
                    <a:cubicBezTo>
                      <a:pt x="650143" y="222445"/>
                      <a:pt x="651008" y="231233"/>
                      <a:pt x="646654" y="239058"/>
                    </a:cubicBezTo>
                    <a:cubicBezTo>
                      <a:pt x="642299" y="246883"/>
                      <a:pt x="634375" y="250781"/>
                      <a:pt x="628954" y="247764"/>
                    </a:cubicBezTo>
                    <a:cubicBezTo>
                      <a:pt x="623533" y="244748"/>
                      <a:pt x="622668" y="235959"/>
                      <a:pt x="627023" y="228134"/>
                    </a:cubicBezTo>
                    <a:cubicBezTo>
                      <a:pt x="631377" y="220309"/>
                      <a:pt x="639301" y="216411"/>
                      <a:pt x="644722" y="219429"/>
                    </a:cubicBezTo>
                    <a:close/>
                    <a:moveTo>
                      <a:pt x="950168" y="217433"/>
                    </a:moveTo>
                    <a:cubicBezTo>
                      <a:pt x="956352" y="217917"/>
                      <a:pt x="960799" y="225547"/>
                      <a:pt x="960099" y="234474"/>
                    </a:cubicBezTo>
                    <a:cubicBezTo>
                      <a:pt x="959400" y="243402"/>
                      <a:pt x="953820" y="250246"/>
                      <a:pt x="947635" y="249762"/>
                    </a:cubicBezTo>
                    <a:cubicBezTo>
                      <a:pt x="941450" y="249277"/>
                      <a:pt x="937003" y="241648"/>
                      <a:pt x="937703" y="232720"/>
                    </a:cubicBezTo>
                    <a:cubicBezTo>
                      <a:pt x="938401" y="223793"/>
                      <a:pt x="943982" y="216948"/>
                      <a:pt x="950168" y="217433"/>
                    </a:cubicBezTo>
                    <a:close/>
                    <a:moveTo>
                      <a:pt x="777220" y="216114"/>
                    </a:moveTo>
                    <a:cubicBezTo>
                      <a:pt x="780732" y="216751"/>
                      <a:pt x="784487" y="218728"/>
                      <a:pt x="787653" y="221894"/>
                    </a:cubicBezTo>
                    <a:cubicBezTo>
                      <a:pt x="793985" y="228227"/>
                      <a:pt x="795562" y="236915"/>
                      <a:pt x="791176" y="241302"/>
                    </a:cubicBezTo>
                    <a:cubicBezTo>
                      <a:pt x="786788" y="245689"/>
                      <a:pt x="778099" y="244113"/>
                      <a:pt x="771767" y="237780"/>
                    </a:cubicBezTo>
                    <a:cubicBezTo>
                      <a:pt x="765435" y="231448"/>
                      <a:pt x="763858" y="222759"/>
                      <a:pt x="768245" y="218373"/>
                    </a:cubicBezTo>
                    <a:cubicBezTo>
                      <a:pt x="770439" y="216178"/>
                      <a:pt x="773708" y="215476"/>
                      <a:pt x="777220" y="216114"/>
                    </a:cubicBezTo>
                    <a:close/>
                    <a:moveTo>
                      <a:pt x="698262" y="216022"/>
                    </a:moveTo>
                    <a:cubicBezTo>
                      <a:pt x="704447" y="216507"/>
                      <a:pt x="708894" y="224136"/>
                      <a:pt x="708194" y="233064"/>
                    </a:cubicBezTo>
                    <a:cubicBezTo>
                      <a:pt x="707495" y="241992"/>
                      <a:pt x="701915" y="248836"/>
                      <a:pt x="695730" y="248351"/>
                    </a:cubicBezTo>
                    <a:cubicBezTo>
                      <a:pt x="689545" y="247867"/>
                      <a:pt x="685098" y="240238"/>
                      <a:pt x="685798" y="231310"/>
                    </a:cubicBezTo>
                    <a:cubicBezTo>
                      <a:pt x="686496" y="222382"/>
                      <a:pt x="692077" y="215538"/>
                      <a:pt x="698262" y="216022"/>
                    </a:cubicBezTo>
                    <a:close/>
                    <a:moveTo>
                      <a:pt x="1244361" y="211621"/>
                    </a:moveTo>
                    <a:cubicBezTo>
                      <a:pt x="1250546" y="212105"/>
                      <a:pt x="1254993" y="219735"/>
                      <a:pt x="1254293" y="228662"/>
                    </a:cubicBezTo>
                    <a:cubicBezTo>
                      <a:pt x="1253595" y="237590"/>
                      <a:pt x="1248014" y="244434"/>
                      <a:pt x="1241830" y="243950"/>
                    </a:cubicBezTo>
                    <a:cubicBezTo>
                      <a:pt x="1235644" y="243466"/>
                      <a:pt x="1231197" y="235836"/>
                      <a:pt x="1231897" y="226908"/>
                    </a:cubicBezTo>
                    <a:cubicBezTo>
                      <a:pt x="1232596" y="217981"/>
                      <a:pt x="1238176" y="211137"/>
                      <a:pt x="1244361" y="211621"/>
                    </a:cubicBezTo>
                    <a:close/>
                    <a:moveTo>
                      <a:pt x="450115" y="200514"/>
                    </a:moveTo>
                    <a:cubicBezTo>
                      <a:pt x="456300" y="200998"/>
                      <a:pt x="460747" y="208627"/>
                      <a:pt x="460048" y="217555"/>
                    </a:cubicBezTo>
                    <a:lnTo>
                      <a:pt x="456637" y="226685"/>
                    </a:lnTo>
                    <a:lnTo>
                      <a:pt x="456686" y="226659"/>
                    </a:lnTo>
                    <a:cubicBezTo>
                      <a:pt x="462871" y="227144"/>
                      <a:pt x="467318" y="234773"/>
                      <a:pt x="466618" y="243701"/>
                    </a:cubicBezTo>
                    <a:cubicBezTo>
                      <a:pt x="465919" y="252629"/>
                      <a:pt x="460339" y="259473"/>
                      <a:pt x="454154" y="258988"/>
                    </a:cubicBezTo>
                    <a:cubicBezTo>
                      <a:pt x="447969" y="258504"/>
                      <a:pt x="443522" y="250874"/>
                      <a:pt x="444222" y="241947"/>
                    </a:cubicBezTo>
                    <a:lnTo>
                      <a:pt x="447632" y="232818"/>
                    </a:lnTo>
                    <a:lnTo>
                      <a:pt x="447583" y="232843"/>
                    </a:lnTo>
                    <a:cubicBezTo>
                      <a:pt x="441398" y="232358"/>
                      <a:pt x="436951" y="224729"/>
                      <a:pt x="437650" y="215801"/>
                    </a:cubicBezTo>
                    <a:cubicBezTo>
                      <a:pt x="438350" y="206873"/>
                      <a:pt x="443930" y="200029"/>
                      <a:pt x="450115" y="200514"/>
                    </a:cubicBezTo>
                    <a:close/>
                    <a:moveTo>
                      <a:pt x="497113" y="195344"/>
                    </a:moveTo>
                    <a:cubicBezTo>
                      <a:pt x="503298" y="195829"/>
                      <a:pt x="507745" y="203458"/>
                      <a:pt x="507046" y="212386"/>
                    </a:cubicBezTo>
                    <a:cubicBezTo>
                      <a:pt x="506347" y="221313"/>
                      <a:pt x="500766" y="228158"/>
                      <a:pt x="494581" y="227673"/>
                    </a:cubicBezTo>
                    <a:cubicBezTo>
                      <a:pt x="488396" y="227188"/>
                      <a:pt x="483949" y="219558"/>
                      <a:pt x="484648" y="210632"/>
                    </a:cubicBezTo>
                    <a:cubicBezTo>
                      <a:pt x="485348" y="201703"/>
                      <a:pt x="490928" y="194859"/>
                      <a:pt x="497113" y="195344"/>
                    </a:cubicBezTo>
                    <a:close/>
                    <a:moveTo>
                      <a:pt x="1399292" y="192399"/>
                    </a:moveTo>
                    <a:lnTo>
                      <a:pt x="1406354" y="197237"/>
                    </a:lnTo>
                    <a:lnTo>
                      <a:pt x="1412732" y="203705"/>
                    </a:lnTo>
                    <a:lnTo>
                      <a:pt x="1408485" y="205814"/>
                    </a:lnTo>
                    <a:cubicBezTo>
                      <a:pt x="1405392" y="205571"/>
                      <a:pt x="1402734" y="203543"/>
                      <a:pt x="1400937" y="200459"/>
                    </a:cubicBezTo>
                    <a:close/>
                    <a:moveTo>
                      <a:pt x="1043213" y="190942"/>
                    </a:moveTo>
                    <a:cubicBezTo>
                      <a:pt x="1049398" y="191426"/>
                      <a:pt x="1053845" y="199056"/>
                      <a:pt x="1053146" y="207983"/>
                    </a:cubicBezTo>
                    <a:cubicBezTo>
                      <a:pt x="1052447" y="216911"/>
                      <a:pt x="1046866" y="223755"/>
                      <a:pt x="1040681" y="223271"/>
                    </a:cubicBezTo>
                    <a:cubicBezTo>
                      <a:pt x="1034496" y="222786"/>
                      <a:pt x="1030049" y="215157"/>
                      <a:pt x="1030748" y="206229"/>
                    </a:cubicBezTo>
                    <a:cubicBezTo>
                      <a:pt x="1031447" y="197302"/>
                      <a:pt x="1037028" y="190457"/>
                      <a:pt x="1043213" y="190942"/>
                    </a:cubicBezTo>
                    <a:close/>
                    <a:moveTo>
                      <a:pt x="1222638" y="185598"/>
                    </a:moveTo>
                    <a:cubicBezTo>
                      <a:pt x="1231566" y="186298"/>
                      <a:pt x="1238410" y="191878"/>
                      <a:pt x="1237925" y="198063"/>
                    </a:cubicBezTo>
                    <a:cubicBezTo>
                      <a:pt x="1237441" y="204248"/>
                      <a:pt x="1229811" y="208695"/>
                      <a:pt x="1220884" y="207996"/>
                    </a:cubicBezTo>
                    <a:cubicBezTo>
                      <a:pt x="1211956" y="207297"/>
                      <a:pt x="1205112" y="201716"/>
                      <a:pt x="1205596" y="195531"/>
                    </a:cubicBezTo>
                    <a:cubicBezTo>
                      <a:pt x="1206081" y="189346"/>
                      <a:pt x="1213710" y="184899"/>
                      <a:pt x="1222638" y="185598"/>
                    </a:cubicBezTo>
                    <a:close/>
                    <a:moveTo>
                      <a:pt x="305055" y="178227"/>
                    </a:moveTo>
                    <a:lnTo>
                      <a:pt x="305222" y="178565"/>
                    </a:lnTo>
                    <a:cubicBezTo>
                      <a:pt x="304980" y="181657"/>
                      <a:pt x="302952" y="184315"/>
                      <a:pt x="299868" y="186112"/>
                    </a:cubicBezTo>
                    <a:lnTo>
                      <a:pt x="291275" y="187865"/>
                    </a:lnTo>
                    <a:close/>
                    <a:moveTo>
                      <a:pt x="1021490" y="164918"/>
                    </a:moveTo>
                    <a:cubicBezTo>
                      <a:pt x="1030417" y="165617"/>
                      <a:pt x="1037262" y="171198"/>
                      <a:pt x="1036778" y="177383"/>
                    </a:cubicBezTo>
                    <a:cubicBezTo>
                      <a:pt x="1036294" y="183568"/>
                      <a:pt x="1028664" y="188015"/>
                      <a:pt x="1019736" y="187316"/>
                    </a:cubicBezTo>
                    <a:cubicBezTo>
                      <a:pt x="1010809" y="186616"/>
                      <a:pt x="1003965" y="181036"/>
                      <a:pt x="1004449" y="174851"/>
                    </a:cubicBezTo>
                    <a:cubicBezTo>
                      <a:pt x="1004933" y="168666"/>
                      <a:pt x="1012563" y="164219"/>
                      <a:pt x="1021490" y="164918"/>
                    </a:cubicBezTo>
                    <a:close/>
                    <a:moveTo>
                      <a:pt x="836035" y="161699"/>
                    </a:moveTo>
                    <a:cubicBezTo>
                      <a:pt x="844962" y="162398"/>
                      <a:pt x="851807" y="167978"/>
                      <a:pt x="851322" y="174163"/>
                    </a:cubicBezTo>
                    <a:cubicBezTo>
                      <a:pt x="850838" y="180348"/>
                      <a:pt x="843208" y="184795"/>
                      <a:pt x="834281" y="184096"/>
                    </a:cubicBezTo>
                    <a:cubicBezTo>
                      <a:pt x="825354" y="183397"/>
                      <a:pt x="818509" y="177816"/>
                      <a:pt x="818993" y="171631"/>
                    </a:cubicBezTo>
                    <a:cubicBezTo>
                      <a:pt x="819478" y="165446"/>
                      <a:pt x="827107" y="160999"/>
                      <a:pt x="836035" y="161699"/>
                    </a:cubicBezTo>
                    <a:close/>
                    <a:moveTo>
                      <a:pt x="516940" y="160380"/>
                    </a:moveTo>
                    <a:cubicBezTo>
                      <a:pt x="520491" y="160031"/>
                      <a:pt x="524644" y="160904"/>
                      <a:pt x="528557" y="163081"/>
                    </a:cubicBezTo>
                    <a:cubicBezTo>
                      <a:pt x="536382" y="167435"/>
                      <a:pt x="540280" y="175360"/>
                      <a:pt x="537263" y="180781"/>
                    </a:cubicBezTo>
                    <a:cubicBezTo>
                      <a:pt x="534246" y="186202"/>
                      <a:pt x="525458" y="187066"/>
                      <a:pt x="517633" y="182712"/>
                    </a:cubicBezTo>
                    <a:cubicBezTo>
                      <a:pt x="509808" y="178358"/>
                      <a:pt x="505910" y="170433"/>
                      <a:pt x="508927" y="165012"/>
                    </a:cubicBezTo>
                    <a:cubicBezTo>
                      <a:pt x="510436" y="162302"/>
                      <a:pt x="513386" y="160730"/>
                      <a:pt x="516940" y="160380"/>
                    </a:cubicBezTo>
                    <a:close/>
                    <a:moveTo>
                      <a:pt x="584130" y="160288"/>
                    </a:moveTo>
                    <a:cubicBezTo>
                      <a:pt x="593057" y="160987"/>
                      <a:pt x="599902" y="166568"/>
                      <a:pt x="599417" y="172753"/>
                    </a:cubicBezTo>
                    <a:cubicBezTo>
                      <a:pt x="598933" y="178938"/>
                      <a:pt x="591303" y="183385"/>
                      <a:pt x="582376" y="182686"/>
                    </a:cubicBezTo>
                    <a:cubicBezTo>
                      <a:pt x="573448" y="181986"/>
                      <a:pt x="566604" y="176406"/>
                      <a:pt x="567088" y="170221"/>
                    </a:cubicBezTo>
                    <a:cubicBezTo>
                      <a:pt x="567573" y="164036"/>
                      <a:pt x="575202" y="159589"/>
                      <a:pt x="584130" y="160288"/>
                    </a:cubicBezTo>
                    <a:close/>
                    <a:moveTo>
                      <a:pt x="1132890" y="158432"/>
                    </a:moveTo>
                    <a:cubicBezTo>
                      <a:pt x="1136442" y="158083"/>
                      <a:pt x="1140596" y="158955"/>
                      <a:pt x="1144508" y="161133"/>
                    </a:cubicBezTo>
                    <a:cubicBezTo>
                      <a:pt x="1152333" y="165487"/>
                      <a:pt x="1156231" y="173411"/>
                      <a:pt x="1153214" y="178832"/>
                    </a:cubicBezTo>
                    <a:cubicBezTo>
                      <a:pt x="1150198" y="184253"/>
                      <a:pt x="1141409" y="185118"/>
                      <a:pt x="1133584" y="180764"/>
                    </a:cubicBezTo>
                    <a:cubicBezTo>
                      <a:pt x="1125759" y="176409"/>
                      <a:pt x="1121861" y="168485"/>
                      <a:pt x="1124878" y="163064"/>
                    </a:cubicBezTo>
                    <a:cubicBezTo>
                      <a:pt x="1126386" y="160353"/>
                      <a:pt x="1129338" y="158782"/>
                      <a:pt x="1132890" y="158432"/>
                    </a:cubicBezTo>
                    <a:close/>
                    <a:moveTo>
                      <a:pt x="668458" y="155413"/>
                    </a:moveTo>
                    <a:cubicBezTo>
                      <a:pt x="671969" y="154777"/>
                      <a:pt x="675238" y="155479"/>
                      <a:pt x="677432" y="157672"/>
                    </a:cubicBezTo>
                    <a:cubicBezTo>
                      <a:pt x="681819" y="162059"/>
                      <a:pt x="680242" y="170748"/>
                      <a:pt x="673910" y="177080"/>
                    </a:cubicBezTo>
                    <a:cubicBezTo>
                      <a:pt x="667578" y="183412"/>
                      <a:pt x="658889" y="184990"/>
                      <a:pt x="654502" y="180603"/>
                    </a:cubicBezTo>
                    <a:cubicBezTo>
                      <a:pt x="650115" y="176216"/>
                      <a:pt x="651692" y="167526"/>
                      <a:pt x="658024" y="161194"/>
                    </a:cubicBezTo>
                    <a:cubicBezTo>
                      <a:pt x="661191" y="158028"/>
                      <a:pt x="664945" y="156051"/>
                      <a:pt x="668458" y="155413"/>
                    </a:cubicBezTo>
                    <a:close/>
                    <a:moveTo>
                      <a:pt x="1284408" y="153465"/>
                    </a:moveTo>
                    <a:cubicBezTo>
                      <a:pt x="1287921" y="152827"/>
                      <a:pt x="1291190" y="153530"/>
                      <a:pt x="1293383" y="155723"/>
                    </a:cubicBezTo>
                    <a:cubicBezTo>
                      <a:pt x="1297770" y="160110"/>
                      <a:pt x="1296193" y="168799"/>
                      <a:pt x="1289861" y="175131"/>
                    </a:cubicBezTo>
                    <a:cubicBezTo>
                      <a:pt x="1283529" y="181463"/>
                      <a:pt x="1274840" y="183040"/>
                      <a:pt x="1270453" y="178653"/>
                    </a:cubicBezTo>
                    <a:cubicBezTo>
                      <a:pt x="1266066" y="174267"/>
                      <a:pt x="1267643" y="165577"/>
                      <a:pt x="1273975" y="159245"/>
                    </a:cubicBezTo>
                    <a:cubicBezTo>
                      <a:pt x="1277141" y="156080"/>
                      <a:pt x="1280897" y="154102"/>
                      <a:pt x="1284408" y="153465"/>
                    </a:cubicBezTo>
                    <a:close/>
                    <a:moveTo>
                      <a:pt x="382981" y="139610"/>
                    </a:moveTo>
                    <a:cubicBezTo>
                      <a:pt x="391909" y="140309"/>
                      <a:pt x="398753" y="145890"/>
                      <a:pt x="398269" y="152075"/>
                    </a:cubicBezTo>
                    <a:cubicBezTo>
                      <a:pt x="397784" y="158260"/>
                      <a:pt x="390155" y="162707"/>
                      <a:pt x="381227" y="162007"/>
                    </a:cubicBezTo>
                    <a:cubicBezTo>
                      <a:pt x="372300" y="161308"/>
                      <a:pt x="365455" y="155727"/>
                      <a:pt x="365940" y="149542"/>
                    </a:cubicBezTo>
                    <a:cubicBezTo>
                      <a:pt x="366424" y="143358"/>
                      <a:pt x="374054" y="138910"/>
                      <a:pt x="382981" y="139610"/>
                    </a:cubicBezTo>
                    <a:close/>
                    <a:moveTo>
                      <a:pt x="876462" y="130381"/>
                    </a:moveTo>
                    <a:cubicBezTo>
                      <a:pt x="885390" y="131081"/>
                      <a:pt x="892234" y="136661"/>
                      <a:pt x="891750" y="142846"/>
                    </a:cubicBezTo>
                    <a:cubicBezTo>
                      <a:pt x="891265" y="149031"/>
                      <a:pt x="883636" y="153478"/>
                      <a:pt x="874708" y="152779"/>
                    </a:cubicBezTo>
                    <a:cubicBezTo>
                      <a:pt x="865781" y="152080"/>
                      <a:pt x="858936" y="146499"/>
                      <a:pt x="859421" y="140314"/>
                    </a:cubicBezTo>
                    <a:cubicBezTo>
                      <a:pt x="859905" y="134129"/>
                      <a:pt x="867535" y="129682"/>
                      <a:pt x="876462" y="130381"/>
                    </a:cubicBezTo>
                    <a:close/>
                    <a:moveTo>
                      <a:pt x="557366" y="129064"/>
                    </a:moveTo>
                    <a:cubicBezTo>
                      <a:pt x="560918" y="128715"/>
                      <a:pt x="565072" y="129587"/>
                      <a:pt x="568984" y="131765"/>
                    </a:cubicBezTo>
                    <a:cubicBezTo>
                      <a:pt x="576809" y="136119"/>
                      <a:pt x="580707" y="144043"/>
                      <a:pt x="577690" y="149464"/>
                    </a:cubicBezTo>
                    <a:cubicBezTo>
                      <a:pt x="574674" y="154885"/>
                      <a:pt x="565885" y="155750"/>
                      <a:pt x="558060" y="151396"/>
                    </a:cubicBezTo>
                    <a:cubicBezTo>
                      <a:pt x="550235" y="147041"/>
                      <a:pt x="546337" y="139117"/>
                      <a:pt x="549354" y="133696"/>
                    </a:cubicBezTo>
                    <a:cubicBezTo>
                      <a:pt x="550862" y="130985"/>
                      <a:pt x="553814" y="129414"/>
                      <a:pt x="557366" y="129064"/>
                    </a:cubicBezTo>
                    <a:close/>
                    <a:moveTo>
                      <a:pt x="1103466" y="124663"/>
                    </a:moveTo>
                    <a:cubicBezTo>
                      <a:pt x="1107018" y="124313"/>
                      <a:pt x="1111171" y="125185"/>
                      <a:pt x="1115084" y="127363"/>
                    </a:cubicBezTo>
                    <a:cubicBezTo>
                      <a:pt x="1122909" y="131717"/>
                      <a:pt x="1126808" y="139641"/>
                      <a:pt x="1123790" y="145062"/>
                    </a:cubicBezTo>
                    <a:cubicBezTo>
                      <a:pt x="1120774" y="150484"/>
                      <a:pt x="1111985" y="151348"/>
                      <a:pt x="1104160" y="146994"/>
                    </a:cubicBezTo>
                    <a:cubicBezTo>
                      <a:pt x="1096335" y="142640"/>
                      <a:pt x="1092437" y="134715"/>
                      <a:pt x="1095454" y="129294"/>
                    </a:cubicBezTo>
                    <a:cubicBezTo>
                      <a:pt x="1096962" y="126584"/>
                      <a:pt x="1099914" y="125012"/>
                      <a:pt x="1103466" y="124663"/>
                    </a:cubicBezTo>
                    <a:close/>
                    <a:moveTo>
                      <a:pt x="1170656" y="124570"/>
                    </a:moveTo>
                    <a:cubicBezTo>
                      <a:pt x="1179584" y="125270"/>
                      <a:pt x="1186428" y="130850"/>
                      <a:pt x="1185944" y="137035"/>
                    </a:cubicBezTo>
                    <a:cubicBezTo>
                      <a:pt x="1185459" y="143220"/>
                      <a:pt x="1177830" y="147667"/>
                      <a:pt x="1168902" y="146968"/>
                    </a:cubicBezTo>
                    <a:cubicBezTo>
                      <a:pt x="1159974" y="146269"/>
                      <a:pt x="1153130" y="140688"/>
                      <a:pt x="1153614" y="134503"/>
                    </a:cubicBezTo>
                    <a:cubicBezTo>
                      <a:pt x="1154099" y="128318"/>
                      <a:pt x="1161728" y="123871"/>
                      <a:pt x="1170656" y="124570"/>
                    </a:cubicBezTo>
                    <a:close/>
                    <a:moveTo>
                      <a:pt x="708884" y="124096"/>
                    </a:moveTo>
                    <a:cubicBezTo>
                      <a:pt x="712397" y="123460"/>
                      <a:pt x="715666" y="124162"/>
                      <a:pt x="717859" y="126355"/>
                    </a:cubicBezTo>
                    <a:cubicBezTo>
                      <a:pt x="722246" y="130742"/>
                      <a:pt x="720669" y="139431"/>
                      <a:pt x="714337" y="145763"/>
                    </a:cubicBezTo>
                    <a:cubicBezTo>
                      <a:pt x="708005" y="152095"/>
                      <a:pt x="699316" y="153672"/>
                      <a:pt x="694929" y="149286"/>
                    </a:cubicBezTo>
                    <a:cubicBezTo>
                      <a:pt x="690542" y="144899"/>
                      <a:pt x="692120" y="136209"/>
                      <a:pt x="698451" y="129877"/>
                    </a:cubicBezTo>
                    <a:cubicBezTo>
                      <a:pt x="701617" y="126711"/>
                      <a:pt x="705372" y="124734"/>
                      <a:pt x="708884" y="124096"/>
                    </a:cubicBezTo>
                    <a:close/>
                    <a:moveTo>
                      <a:pt x="389563" y="121626"/>
                    </a:moveTo>
                    <a:lnTo>
                      <a:pt x="391697" y="125927"/>
                    </a:lnTo>
                    <a:cubicBezTo>
                      <a:pt x="391213" y="132112"/>
                      <a:pt x="383583" y="136560"/>
                      <a:pt x="374656" y="135860"/>
                    </a:cubicBezTo>
                    <a:lnTo>
                      <a:pt x="368769" y="133660"/>
                    </a:lnTo>
                    <a:lnTo>
                      <a:pt x="377956" y="127234"/>
                    </a:lnTo>
                    <a:close/>
                    <a:moveTo>
                      <a:pt x="1254984" y="119696"/>
                    </a:moveTo>
                    <a:cubicBezTo>
                      <a:pt x="1258497" y="119058"/>
                      <a:pt x="1261766" y="119760"/>
                      <a:pt x="1263959" y="121954"/>
                    </a:cubicBezTo>
                    <a:cubicBezTo>
                      <a:pt x="1268346" y="126341"/>
                      <a:pt x="1266769" y="135030"/>
                      <a:pt x="1260437" y="141363"/>
                    </a:cubicBezTo>
                    <a:cubicBezTo>
                      <a:pt x="1254105" y="147695"/>
                      <a:pt x="1245416" y="149271"/>
                      <a:pt x="1241029" y="144884"/>
                    </a:cubicBezTo>
                    <a:cubicBezTo>
                      <a:pt x="1236642" y="140497"/>
                      <a:pt x="1238219" y="131809"/>
                      <a:pt x="1244551" y="125476"/>
                    </a:cubicBezTo>
                    <a:cubicBezTo>
                      <a:pt x="1247717" y="122310"/>
                      <a:pt x="1251473" y="120333"/>
                      <a:pt x="1254984" y="119696"/>
                    </a:cubicBezTo>
                    <a:close/>
                    <a:moveTo>
                      <a:pt x="628315" y="114872"/>
                    </a:moveTo>
                    <a:cubicBezTo>
                      <a:pt x="637242" y="115572"/>
                      <a:pt x="644087" y="121152"/>
                      <a:pt x="643602" y="127337"/>
                    </a:cubicBezTo>
                    <a:cubicBezTo>
                      <a:pt x="643118" y="133522"/>
                      <a:pt x="635488" y="137969"/>
                      <a:pt x="626561" y="137270"/>
                    </a:cubicBezTo>
                    <a:cubicBezTo>
                      <a:pt x="617634" y="136571"/>
                      <a:pt x="610789" y="130990"/>
                      <a:pt x="611273" y="124805"/>
                    </a:cubicBezTo>
                    <a:cubicBezTo>
                      <a:pt x="611758" y="118620"/>
                      <a:pt x="619388" y="114173"/>
                      <a:pt x="628315" y="114872"/>
                    </a:cubicBezTo>
                    <a:close/>
                    <a:moveTo>
                      <a:pt x="922510" y="109062"/>
                    </a:moveTo>
                    <a:cubicBezTo>
                      <a:pt x="931437" y="109761"/>
                      <a:pt x="938282" y="115341"/>
                      <a:pt x="937798" y="121526"/>
                    </a:cubicBezTo>
                    <a:cubicBezTo>
                      <a:pt x="937313" y="127711"/>
                      <a:pt x="929684" y="132158"/>
                      <a:pt x="920756" y="131459"/>
                    </a:cubicBezTo>
                    <a:cubicBezTo>
                      <a:pt x="911829" y="130760"/>
                      <a:pt x="904984" y="125179"/>
                      <a:pt x="905469" y="118994"/>
                    </a:cubicBezTo>
                    <a:cubicBezTo>
                      <a:pt x="905953" y="112809"/>
                      <a:pt x="913583" y="108362"/>
                      <a:pt x="922510" y="109062"/>
                    </a:cubicBezTo>
                    <a:close/>
                    <a:moveTo>
                      <a:pt x="460739" y="108587"/>
                    </a:moveTo>
                    <a:cubicBezTo>
                      <a:pt x="464250" y="107951"/>
                      <a:pt x="467519" y="108653"/>
                      <a:pt x="469713" y="110846"/>
                    </a:cubicBezTo>
                    <a:cubicBezTo>
                      <a:pt x="474100" y="115233"/>
                      <a:pt x="472523" y="123922"/>
                      <a:pt x="466191" y="130254"/>
                    </a:cubicBezTo>
                    <a:cubicBezTo>
                      <a:pt x="459859" y="136586"/>
                      <a:pt x="451170" y="138164"/>
                      <a:pt x="446783" y="133777"/>
                    </a:cubicBezTo>
                    <a:cubicBezTo>
                      <a:pt x="442396" y="129390"/>
                      <a:pt x="443973" y="120700"/>
                      <a:pt x="450305" y="114368"/>
                    </a:cubicBezTo>
                    <a:cubicBezTo>
                      <a:pt x="453471" y="111202"/>
                      <a:pt x="457226" y="109225"/>
                      <a:pt x="460739" y="108587"/>
                    </a:cubicBezTo>
                    <a:close/>
                    <a:moveTo>
                      <a:pt x="969508" y="103891"/>
                    </a:moveTo>
                    <a:cubicBezTo>
                      <a:pt x="978435" y="104590"/>
                      <a:pt x="985280" y="110171"/>
                      <a:pt x="984796" y="116356"/>
                    </a:cubicBezTo>
                    <a:cubicBezTo>
                      <a:pt x="984311" y="122541"/>
                      <a:pt x="976681" y="126988"/>
                      <a:pt x="967754" y="126289"/>
                    </a:cubicBezTo>
                    <a:cubicBezTo>
                      <a:pt x="958827" y="125590"/>
                      <a:pt x="951982" y="120009"/>
                      <a:pt x="952467" y="113824"/>
                    </a:cubicBezTo>
                    <a:cubicBezTo>
                      <a:pt x="952951" y="107639"/>
                      <a:pt x="960581" y="103192"/>
                      <a:pt x="969508" y="103891"/>
                    </a:cubicBezTo>
                    <a:close/>
                    <a:moveTo>
                      <a:pt x="721361" y="88382"/>
                    </a:moveTo>
                    <a:cubicBezTo>
                      <a:pt x="730289" y="89082"/>
                      <a:pt x="737133" y="94662"/>
                      <a:pt x="736648" y="100847"/>
                    </a:cubicBezTo>
                    <a:cubicBezTo>
                      <a:pt x="736164" y="107032"/>
                      <a:pt x="728535" y="111479"/>
                      <a:pt x="719607" y="110780"/>
                    </a:cubicBezTo>
                    <a:cubicBezTo>
                      <a:pt x="710679" y="110081"/>
                      <a:pt x="703835" y="104500"/>
                      <a:pt x="704319" y="98315"/>
                    </a:cubicBezTo>
                    <a:cubicBezTo>
                      <a:pt x="704804" y="92130"/>
                      <a:pt x="712433" y="87683"/>
                      <a:pt x="721361" y="88382"/>
                    </a:cubicBezTo>
                    <a:close/>
                    <a:moveTo>
                      <a:pt x="1204130" y="77732"/>
                    </a:moveTo>
                    <a:lnTo>
                      <a:pt x="1205396" y="78306"/>
                    </a:lnTo>
                    <a:lnTo>
                      <a:pt x="1204478" y="78334"/>
                    </a:lnTo>
                    <a:close/>
                    <a:moveTo>
                      <a:pt x="1095195" y="53171"/>
                    </a:moveTo>
                    <a:cubicBezTo>
                      <a:pt x="1101380" y="53655"/>
                      <a:pt x="1105827" y="61285"/>
                      <a:pt x="1105127" y="70212"/>
                    </a:cubicBezTo>
                    <a:cubicBezTo>
                      <a:pt x="1104429" y="79140"/>
                      <a:pt x="1098849" y="85984"/>
                      <a:pt x="1092663" y="85500"/>
                    </a:cubicBezTo>
                    <a:cubicBezTo>
                      <a:pt x="1086478" y="85015"/>
                      <a:pt x="1082031" y="77386"/>
                      <a:pt x="1082731" y="68458"/>
                    </a:cubicBezTo>
                    <a:cubicBezTo>
                      <a:pt x="1083430" y="59531"/>
                      <a:pt x="1089010" y="52686"/>
                      <a:pt x="1095195" y="53171"/>
                    </a:cubicBezTo>
                    <a:close/>
                    <a:moveTo>
                      <a:pt x="604296" y="51946"/>
                    </a:moveTo>
                    <a:cubicBezTo>
                      <a:pt x="609717" y="54963"/>
                      <a:pt x="610582" y="63751"/>
                      <a:pt x="606228" y="71576"/>
                    </a:cubicBezTo>
                    <a:cubicBezTo>
                      <a:pt x="601873" y="79402"/>
                      <a:pt x="593949" y="83299"/>
                      <a:pt x="588528" y="80282"/>
                    </a:cubicBezTo>
                    <a:cubicBezTo>
                      <a:pt x="583107" y="77266"/>
                      <a:pt x="582242" y="68478"/>
                      <a:pt x="586597" y="60653"/>
                    </a:cubicBezTo>
                    <a:cubicBezTo>
                      <a:pt x="590951" y="52827"/>
                      <a:pt x="598875" y="48930"/>
                      <a:pt x="604296" y="51946"/>
                    </a:cubicBezTo>
                    <a:close/>
                    <a:moveTo>
                      <a:pt x="909740" y="49951"/>
                    </a:moveTo>
                    <a:cubicBezTo>
                      <a:pt x="915925" y="50435"/>
                      <a:pt x="920372" y="58065"/>
                      <a:pt x="919672" y="66993"/>
                    </a:cubicBezTo>
                    <a:cubicBezTo>
                      <a:pt x="918973" y="75920"/>
                      <a:pt x="913393" y="82764"/>
                      <a:pt x="907208" y="82280"/>
                    </a:cubicBezTo>
                    <a:cubicBezTo>
                      <a:pt x="901023" y="81796"/>
                      <a:pt x="896576" y="74166"/>
                      <a:pt x="897276" y="65239"/>
                    </a:cubicBezTo>
                    <a:cubicBezTo>
                      <a:pt x="897974" y="56311"/>
                      <a:pt x="903555" y="49467"/>
                      <a:pt x="909740" y="49951"/>
                    </a:cubicBezTo>
                    <a:close/>
                    <a:moveTo>
                      <a:pt x="736794" y="48632"/>
                    </a:moveTo>
                    <a:cubicBezTo>
                      <a:pt x="740306" y="49269"/>
                      <a:pt x="744061" y="51246"/>
                      <a:pt x="747227" y="54412"/>
                    </a:cubicBezTo>
                    <a:cubicBezTo>
                      <a:pt x="753559" y="60745"/>
                      <a:pt x="755137" y="69434"/>
                      <a:pt x="750749" y="73820"/>
                    </a:cubicBezTo>
                    <a:cubicBezTo>
                      <a:pt x="746362" y="78207"/>
                      <a:pt x="737673" y="76630"/>
                      <a:pt x="731341" y="70298"/>
                    </a:cubicBezTo>
                    <a:cubicBezTo>
                      <a:pt x="725009" y="63966"/>
                      <a:pt x="723432" y="55277"/>
                      <a:pt x="727819" y="50890"/>
                    </a:cubicBezTo>
                    <a:cubicBezTo>
                      <a:pt x="730013" y="48697"/>
                      <a:pt x="733282" y="47994"/>
                      <a:pt x="736794" y="48632"/>
                    </a:cubicBezTo>
                    <a:close/>
                    <a:moveTo>
                      <a:pt x="657835" y="48541"/>
                    </a:moveTo>
                    <a:cubicBezTo>
                      <a:pt x="664020" y="49025"/>
                      <a:pt x="668467" y="56655"/>
                      <a:pt x="667768" y="65582"/>
                    </a:cubicBezTo>
                    <a:cubicBezTo>
                      <a:pt x="667068" y="74510"/>
                      <a:pt x="661488" y="81354"/>
                      <a:pt x="655303" y="80870"/>
                    </a:cubicBezTo>
                    <a:cubicBezTo>
                      <a:pt x="649118" y="80385"/>
                      <a:pt x="644671" y="72756"/>
                      <a:pt x="645370" y="63828"/>
                    </a:cubicBezTo>
                    <a:cubicBezTo>
                      <a:pt x="646069" y="54901"/>
                      <a:pt x="651650" y="48056"/>
                      <a:pt x="657835" y="48541"/>
                    </a:cubicBezTo>
                    <a:close/>
                    <a:moveTo>
                      <a:pt x="1039880" y="23905"/>
                    </a:moveTo>
                    <a:lnTo>
                      <a:pt x="1041152" y="24239"/>
                    </a:lnTo>
                    <a:lnTo>
                      <a:pt x="1040681" y="24473"/>
                    </a:lnTo>
                    <a:close/>
                    <a:moveTo>
                      <a:pt x="645680" y="22286"/>
                    </a:moveTo>
                    <a:lnTo>
                      <a:pt x="649355" y="28642"/>
                    </a:lnTo>
                    <a:cubicBezTo>
                      <a:pt x="649704" y="32195"/>
                      <a:pt x="648832" y="36348"/>
                      <a:pt x="646654" y="40261"/>
                    </a:cubicBezTo>
                    <a:cubicBezTo>
                      <a:pt x="642300" y="48085"/>
                      <a:pt x="634376" y="51983"/>
                      <a:pt x="628955" y="48966"/>
                    </a:cubicBezTo>
                    <a:cubicBezTo>
                      <a:pt x="623534" y="45950"/>
                      <a:pt x="622669" y="37161"/>
                      <a:pt x="627023" y="29336"/>
                    </a:cubicBezTo>
                    <a:lnTo>
                      <a:pt x="629356" y="27013"/>
                    </a:lnTo>
                    <a:close/>
                    <a:moveTo>
                      <a:pt x="950167" y="18634"/>
                    </a:moveTo>
                    <a:cubicBezTo>
                      <a:pt x="956352" y="19118"/>
                      <a:pt x="960799" y="26748"/>
                      <a:pt x="960100" y="35676"/>
                    </a:cubicBezTo>
                    <a:cubicBezTo>
                      <a:pt x="959401" y="44603"/>
                      <a:pt x="953820" y="51447"/>
                      <a:pt x="947635" y="50963"/>
                    </a:cubicBezTo>
                    <a:cubicBezTo>
                      <a:pt x="941450" y="50479"/>
                      <a:pt x="937003" y="42849"/>
                      <a:pt x="937703" y="33921"/>
                    </a:cubicBezTo>
                    <a:cubicBezTo>
                      <a:pt x="938402" y="24994"/>
                      <a:pt x="943982" y="18150"/>
                      <a:pt x="950167" y="18634"/>
                    </a:cubicBezTo>
                    <a:close/>
                    <a:moveTo>
                      <a:pt x="777220" y="17315"/>
                    </a:moveTo>
                    <a:cubicBezTo>
                      <a:pt x="780733" y="17952"/>
                      <a:pt x="784488" y="19929"/>
                      <a:pt x="787654" y="23095"/>
                    </a:cubicBezTo>
                    <a:cubicBezTo>
                      <a:pt x="793986" y="29428"/>
                      <a:pt x="795563" y="38116"/>
                      <a:pt x="791176" y="42503"/>
                    </a:cubicBezTo>
                    <a:cubicBezTo>
                      <a:pt x="786789" y="46890"/>
                      <a:pt x="778100" y="45313"/>
                      <a:pt x="771768" y="38981"/>
                    </a:cubicBezTo>
                    <a:cubicBezTo>
                      <a:pt x="765436" y="32649"/>
                      <a:pt x="763859" y="23960"/>
                      <a:pt x="768247" y="19573"/>
                    </a:cubicBezTo>
                    <a:cubicBezTo>
                      <a:pt x="770439" y="17379"/>
                      <a:pt x="773708" y="16678"/>
                      <a:pt x="777220" y="17315"/>
                    </a:cubicBezTo>
                    <a:close/>
                    <a:moveTo>
                      <a:pt x="984220" y="11347"/>
                    </a:moveTo>
                    <a:lnTo>
                      <a:pt x="995857" y="12357"/>
                    </a:lnTo>
                    <a:lnTo>
                      <a:pt x="1005909" y="14994"/>
                    </a:lnTo>
                    <a:lnTo>
                      <a:pt x="1001973" y="25529"/>
                    </a:lnTo>
                    <a:cubicBezTo>
                      <a:pt x="999717" y="28295"/>
                      <a:pt x="996776" y="29885"/>
                      <a:pt x="993683" y="29643"/>
                    </a:cubicBezTo>
                    <a:cubicBezTo>
                      <a:pt x="987498" y="29158"/>
                      <a:pt x="983051" y="21528"/>
                      <a:pt x="983751" y="12602"/>
                    </a:cubicBezTo>
                    <a:close/>
                    <a:moveTo>
                      <a:pt x="709657" y="8914"/>
                    </a:moveTo>
                    <a:lnTo>
                      <a:pt x="711952" y="20166"/>
                    </a:lnTo>
                    <a:cubicBezTo>
                      <a:pt x="711253" y="29094"/>
                      <a:pt x="705673" y="35938"/>
                      <a:pt x="699488" y="35454"/>
                    </a:cubicBezTo>
                    <a:cubicBezTo>
                      <a:pt x="693303" y="34970"/>
                      <a:pt x="688856" y="27340"/>
                      <a:pt x="689556" y="18412"/>
                    </a:cubicBezTo>
                    <a:lnTo>
                      <a:pt x="692139" y="11498"/>
                    </a:lnTo>
                    <a:close/>
                    <a:moveTo>
                      <a:pt x="802637" y="0"/>
                    </a:moveTo>
                    <a:lnTo>
                      <a:pt x="800825" y="4850"/>
                    </a:lnTo>
                    <a:cubicBezTo>
                      <a:pt x="798569" y="7616"/>
                      <a:pt x="795628" y="9206"/>
                      <a:pt x="792535" y="8964"/>
                    </a:cubicBezTo>
                    <a:cubicBezTo>
                      <a:pt x="789442" y="8722"/>
                      <a:pt x="786784" y="6693"/>
                      <a:pt x="784987" y="3609"/>
                    </a:cubicBezTo>
                    <a:lnTo>
                      <a:pt x="784436" y="909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623" name="グループ化 622">
            <a:extLst>
              <a:ext uri="{FF2B5EF4-FFF2-40B4-BE49-F238E27FC236}">
                <a16:creationId xmlns:a16="http://schemas.microsoft.com/office/drawing/2014/main" id="{82FF6DF3-362B-44EA-99D0-4544CFD029F3}"/>
              </a:ext>
            </a:extLst>
          </p:cNvPr>
          <p:cNvGrpSpPr/>
          <p:nvPr/>
        </p:nvGrpSpPr>
        <p:grpSpPr>
          <a:xfrm>
            <a:off x="1213390" y="3911295"/>
            <a:ext cx="1583046" cy="2429027"/>
            <a:chOff x="1083182" y="1485324"/>
            <a:chExt cx="3154045" cy="4839568"/>
          </a:xfrm>
        </p:grpSpPr>
        <p:grpSp>
          <p:nvGrpSpPr>
            <p:cNvPr id="624" name="グループ化 623">
              <a:extLst>
                <a:ext uri="{FF2B5EF4-FFF2-40B4-BE49-F238E27FC236}">
                  <a16:creationId xmlns:a16="http://schemas.microsoft.com/office/drawing/2014/main" id="{93A9B0F3-9CAE-415C-BA85-6BD7D1BD26EA}"/>
                </a:ext>
              </a:extLst>
            </p:cNvPr>
            <p:cNvGrpSpPr/>
            <p:nvPr/>
          </p:nvGrpSpPr>
          <p:grpSpPr>
            <a:xfrm>
              <a:off x="1083182" y="1485324"/>
              <a:ext cx="1965325" cy="4199488"/>
              <a:chOff x="1083182" y="1485324"/>
              <a:chExt cx="1965325" cy="4199488"/>
            </a:xfrm>
          </p:grpSpPr>
          <p:grpSp>
            <p:nvGrpSpPr>
              <p:cNvPr id="686" name="グループ化 685">
                <a:extLst>
                  <a:ext uri="{FF2B5EF4-FFF2-40B4-BE49-F238E27FC236}">
                    <a16:creationId xmlns:a16="http://schemas.microsoft.com/office/drawing/2014/main" id="{F7073533-EDE5-4D0D-8103-B7C9B05ACDBB}"/>
                  </a:ext>
                </a:extLst>
              </p:cNvPr>
              <p:cNvGrpSpPr/>
              <p:nvPr/>
            </p:nvGrpSpPr>
            <p:grpSpPr>
              <a:xfrm>
                <a:off x="1083182" y="3246718"/>
                <a:ext cx="1965325" cy="2438094"/>
                <a:chOff x="3790949" y="3246718"/>
                <a:chExt cx="1965325" cy="2438094"/>
              </a:xfrm>
            </p:grpSpPr>
            <p:sp>
              <p:nvSpPr>
                <p:cNvPr id="704" name="楕円 972">
                  <a:extLst>
                    <a:ext uri="{FF2B5EF4-FFF2-40B4-BE49-F238E27FC236}">
                      <a16:creationId xmlns:a16="http://schemas.microsoft.com/office/drawing/2014/main" id="{CA54C0A1-465B-4B67-A058-CB695BB4D9E1}"/>
                    </a:ext>
                  </a:extLst>
                </p:cNvPr>
                <p:cNvSpPr/>
                <p:nvPr/>
              </p:nvSpPr>
              <p:spPr>
                <a:xfrm>
                  <a:off x="3790949" y="3246718"/>
                  <a:ext cx="1965325" cy="2438094"/>
                </a:xfrm>
                <a:custGeom>
                  <a:avLst/>
                  <a:gdLst>
                    <a:gd name="connsiteX0" fmla="*/ 0 w 1984076"/>
                    <a:gd name="connsiteY0" fmla="*/ 1216325 h 2432649"/>
                    <a:gd name="connsiteX1" fmla="*/ 992038 w 1984076"/>
                    <a:gd name="connsiteY1" fmla="*/ 0 h 2432649"/>
                    <a:gd name="connsiteX2" fmla="*/ 1984076 w 1984076"/>
                    <a:gd name="connsiteY2" fmla="*/ 1216325 h 2432649"/>
                    <a:gd name="connsiteX3" fmla="*/ 992038 w 1984076"/>
                    <a:gd name="connsiteY3" fmla="*/ 2432650 h 2432649"/>
                    <a:gd name="connsiteX4" fmla="*/ 0 w 1984076"/>
                    <a:gd name="connsiteY4" fmla="*/ 1216325 h 2432649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42204 h 2458529"/>
                    <a:gd name="connsiteX1" fmla="*/ 992038 w 1984076"/>
                    <a:gd name="connsiteY1" fmla="*/ 0 h 2458529"/>
                    <a:gd name="connsiteX2" fmla="*/ 1984076 w 1984076"/>
                    <a:gd name="connsiteY2" fmla="*/ 1242204 h 2458529"/>
                    <a:gd name="connsiteX3" fmla="*/ 992038 w 1984076"/>
                    <a:gd name="connsiteY3" fmla="*/ 2458529 h 2458529"/>
                    <a:gd name="connsiteX4" fmla="*/ 0 w 1984076"/>
                    <a:gd name="connsiteY4" fmla="*/ 1242204 h 245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84076" h="2458529">
                      <a:moveTo>
                        <a:pt x="0" y="1242204"/>
                      </a:moveTo>
                      <a:cubicBezTo>
                        <a:pt x="0" y="570446"/>
                        <a:pt x="349260" y="0"/>
                        <a:pt x="992038" y="0"/>
                      </a:cubicBezTo>
                      <a:cubicBezTo>
                        <a:pt x="1634816" y="0"/>
                        <a:pt x="1984076" y="570446"/>
                        <a:pt x="1984076" y="1242204"/>
                      </a:cubicBezTo>
                      <a:cubicBezTo>
                        <a:pt x="1984076" y="1913962"/>
                        <a:pt x="1798717" y="2458529"/>
                        <a:pt x="992038" y="2458529"/>
                      </a:cubicBezTo>
                      <a:cubicBezTo>
                        <a:pt x="185359" y="2458529"/>
                        <a:pt x="0" y="1913962"/>
                        <a:pt x="0" y="124220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70AD47">
                        <a:lumMod val="50000"/>
                      </a:srgbClr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FCAE74FB-19E5-4FAF-ABA5-07C62D9C7885}"/>
                    </a:ext>
                  </a:extLst>
                </p:cNvPr>
                <p:cNvSpPr/>
                <p:nvPr/>
              </p:nvSpPr>
              <p:spPr>
                <a:xfrm>
                  <a:off x="4843721" y="3257293"/>
                  <a:ext cx="285176" cy="175272"/>
                </a:xfrm>
                <a:custGeom>
                  <a:avLst/>
                  <a:gdLst>
                    <a:gd name="connsiteX0" fmla="*/ 0 w 333795"/>
                    <a:gd name="connsiteY0" fmla="*/ 0 h 205154"/>
                    <a:gd name="connsiteX1" fmla="*/ 70960 w 333795"/>
                    <a:gd name="connsiteY1" fmla="*/ 3982 h 205154"/>
                    <a:gd name="connsiteX2" fmla="*/ 284130 w 333795"/>
                    <a:gd name="connsiteY2" fmla="*/ 54484 h 205154"/>
                    <a:gd name="connsiteX3" fmla="*/ 333795 w 333795"/>
                    <a:gd name="connsiteY3" fmla="*/ 76514 h 205154"/>
                    <a:gd name="connsiteX4" fmla="*/ 205154 w 333795"/>
                    <a:gd name="connsiteY4" fmla="*/ 205154 h 205154"/>
                    <a:gd name="connsiteX5" fmla="*/ 0 w 333795"/>
                    <a:gd name="connsiteY5" fmla="*/ 0 h 20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3795" h="205154">
                      <a:moveTo>
                        <a:pt x="0" y="0"/>
                      </a:moveTo>
                      <a:lnTo>
                        <a:pt x="70960" y="3982"/>
                      </a:lnTo>
                      <a:cubicBezTo>
                        <a:pt x="146694" y="12667"/>
                        <a:pt x="217787" y="29806"/>
                        <a:pt x="284130" y="54484"/>
                      </a:cubicBezTo>
                      <a:lnTo>
                        <a:pt x="333795" y="76514"/>
                      </a:lnTo>
                      <a:lnTo>
                        <a:pt x="205154" y="2051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07425291-D5F7-445F-B25B-5E3F30A733AC}"/>
                    </a:ext>
                  </a:extLst>
                </p:cNvPr>
                <p:cNvSpPr/>
                <p:nvPr/>
              </p:nvSpPr>
              <p:spPr>
                <a:xfrm>
                  <a:off x="4410748" y="3257826"/>
                  <a:ext cx="282144" cy="174782"/>
                </a:xfrm>
                <a:custGeom>
                  <a:avLst/>
                  <a:gdLst>
                    <a:gd name="connsiteX0" fmla="*/ 330245 w 330245"/>
                    <a:gd name="connsiteY0" fmla="*/ 0 h 204579"/>
                    <a:gd name="connsiteX1" fmla="*/ 125666 w 330245"/>
                    <a:gd name="connsiteY1" fmla="*/ 204579 h 204579"/>
                    <a:gd name="connsiteX2" fmla="*/ 0 w 330245"/>
                    <a:gd name="connsiteY2" fmla="*/ 78912 h 204579"/>
                    <a:gd name="connsiteX3" fmla="*/ 56368 w 330245"/>
                    <a:gd name="connsiteY3" fmla="*/ 53909 h 204579"/>
                    <a:gd name="connsiteX4" fmla="*/ 269538 w 330245"/>
                    <a:gd name="connsiteY4" fmla="*/ 3407 h 204579"/>
                    <a:gd name="connsiteX5" fmla="*/ 330245 w 330245"/>
                    <a:gd name="connsiteY5" fmla="*/ 0 h 204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0245" h="204579">
                      <a:moveTo>
                        <a:pt x="330245" y="0"/>
                      </a:moveTo>
                      <a:lnTo>
                        <a:pt x="125666" y="204579"/>
                      </a:lnTo>
                      <a:lnTo>
                        <a:pt x="0" y="78912"/>
                      </a:lnTo>
                      <a:lnTo>
                        <a:pt x="56368" y="53909"/>
                      </a:lnTo>
                      <a:cubicBezTo>
                        <a:pt x="122712" y="29231"/>
                        <a:pt x="193805" y="12092"/>
                        <a:pt x="269538" y="3407"/>
                      </a:cubicBezTo>
                      <a:lnTo>
                        <a:pt x="33024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42E60B7B-2E7A-426C-87F8-F51DD04F7783}"/>
                    </a:ext>
                  </a:extLst>
                </p:cNvPr>
                <p:cNvSpPr/>
                <p:nvPr/>
              </p:nvSpPr>
              <p:spPr>
                <a:xfrm>
                  <a:off x="4298637" y="3484410"/>
                  <a:ext cx="432922" cy="432922"/>
                </a:xfrm>
                <a:custGeom>
                  <a:avLst/>
                  <a:gdLst>
                    <a:gd name="connsiteX0" fmla="*/ 250629 w 506730"/>
                    <a:gd name="connsiteY0" fmla="*/ 0 h 506730"/>
                    <a:gd name="connsiteX1" fmla="*/ 506730 w 506730"/>
                    <a:gd name="connsiteY1" fmla="*/ 256101 h 506730"/>
                    <a:gd name="connsiteX2" fmla="*/ 256101 w 506730"/>
                    <a:gd name="connsiteY2" fmla="*/ 506730 h 506730"/>
                    <a:gd name="connsiteX3" fmla="*/ 0 w 506730"/>
                    <a:gd name="connsiteY3" fmla="*/ 250629 h 506730"/>
                    <a:gd name="connsiteX4" fmla="*/ 250629 w 506730"/>
                    <a:gd name="connsiteY4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0" h="506730">
                      <a:moveTo>
                        <a:pt x="250629" y="0"/>
                      </a:moveTo>
                      <a:lnTo>
                        <a:pt x="506730" y="256101"/>
                      </a:lnTo>
                      <a:lnTo>
                        <a:pt x="256101" y="506730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E684A735-4537-4E07-AF99-37E9BACD074F}"/>
                    </a:ext>
                  </a:extLst>
                </p:cNvPr>
                <p:cNvSpPr/>
                <p:nvPr/>
              </p:nvSpPr>
              <p:spPr>
                <a:xfrm>
                  <a:off x="4805368" y="3484410"/>
                  <a:ext cx="432924" cy="432922"/>
                </a:xfrm>
                <a:custGeom>
                  <a:avLst/>
                  <a:gdLst>
                    <a:gd name="connsiteX0" fmla="*/ 256101 w 506731"/>
                    <a:gd name="connsiteY0" fmla="*/ 0 h 506730"/>
                    <a:gd name="connsiteX1" fmla="*/ 506731 w 506731"/>
                    <a:gd name="connsiteY1" fmla="*/ 250629 h 506730"/>
                    <a:gd name="connsiteX2" fmla="*/ 250630 w 506731"/>
                    <a:gd name="connsiteY2" fmla="*/ 506730 h 506730"/>
                    <a:gd name="connsiteX3" fmla="*/ 0 w 506731"/>
                    <a:gd name="connsiteY3" fmla="*/ 256101 h 506730"/>
                    <a:gd name="connsiteX4" fmla="*/ 256101 w 506731"/>
                    <a:gd name="connsiteY4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1" h="506730">
                      <a:moveTo>
                        <a:pt x="256101" y="0"/>
                      </a:moveTo>
                      <a:lnTo>
                        <a:pt x="506731" y="250629"/>
                      </a:lnTo>
                      <a:lnTo>
                        <a:pt x="250630" y="506730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0A62A43C-7167-4562-A52C-72A8D809804C}"/>
                    </a:ext>
                  </a:extLst>
                </p:cNvPr>
                <p:cNvSpPr/>
                <p:nvPr/>
              </p:nvSpPr>
              <p:spPr>
                <a:xfrm>
                  <a:off x="5301920" y="3559868"/>
                  <a:ext cx="313510" cy="363392"/>
                </a:xfrm>
                <a:custGeom>
                  <a:avLst/>
                  <a:gdLst>
                    <a:gd name="connsiteX0" fmla="*/ 169244 w 366959"/>
                    <a:gd name="connsiteY0" fmla="*/ 0 h 425346"/>
                    <a:gd name="connsiteX1" fmla="*/ 235169 w 366959"/>
                    <a:gd name="connsiteY1" fmla="*/ 80066 h 425346"/>
                    <a:gd name="connsiteX2" fmla="*/ 345741 w 366959"/>
                    <a:gd name="connsiteY2" fmla="*/ 264830 h 425346"/>
                    <a:gd name="connsiteX3" fmla="*/ 366959 w 366959"/>
                    <a:gd name="connsiteY3" fmla="*/ 314488 h 425346"/>
                    <a:gd name="connsiteX4" fmla="*/ 256101 w 366959"/>
                    <a:gd name="connsiteY4" fmla="*/ 425346 h 425346"/>
                    <a:gd name="connsiteX5" fmla="*/ 0 w 366959"/>
                    <a:gd name="connsiteY5" fmla="*/ 169244 h 425346"/>
                    <a:gd name="connsiteX6" fmla="*/ 169244 w 366959"/>
                    <a:gd name="connsiteY6" fmla="*/ 0 h 425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6959" h="425346">
                      <a:moveTo>
                        <a:pt x="169244" y="0"/>
                      </a:moveTo>
                      <a:lnTo>
                        <a:pt x="235169" y="80066"/>
                      </a:lnTo>
                      <a:cubicBezTo>
                        <a:pt x="277085" y="136711"/>
                        <a:pt x="313978" y="198605"/>
                        <a:pt x="345741" y="264830"/>
                      </a:cubicBezTo>
                      <a:lnTo>
                        <a:pt x="366959" y="314488"/>
                      </a:lnTo>
                      <a:lnTo>
                        <a:pt x="256101" y="425346"/>
                      </a:lnTo>
                      <a:lnTo>
                        <a:pt x="0" y="169244"/>
                      </a:lnTo>
                      <a:lnTo>
                        <a:pt x="16924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338023CC-5604-4069-9CFF-73568399B423}"/>
                    </a:ext>
                  </a:extLst>
                </p:cNvPr>
                <p:cNvSpPr/>
                <p:nvPr/>
              </p:nvSpPr>
              <p:spPr>
                <a:xfrm>
                  <a:off x="3927786" y="3564788"/>
                  <a:ext cx="307718" cy="358860"/>
                </a:xfrm>
                <a:custGeom>
                  <a:avLst/>
                  <a:gdLst>
                    <a:gd name="connsiteX0" fmla="*/ 196242 w 360179"/>
                    <a:gd name="connsiteY0" fmla="*/ 0 h 420039"/>
                    <a:gd name="connsiteX1" fmla="*/ 360179 w 360179"/>
                    <a:gd name="connsiteY1" fmla="*/ 163937 h 420039"/>
                    <a:gd name="connsiteX2" fmla="*/ 104078 w 360179"/>
                    <a:gd name="connsiteY2" fmla="*/ 420039 h 420039"/>
                    <a:gd name="connsiteX3" fmla="*/ 0 w 360179"/>
                    <a:gd name="connsiteY3" fmla="*/ 315961 h 420039"/>
                    <a:gd name="connsiteX4" fmla="*/ 24115 w 360179"/>
                    <a:gd name="connsiteY4" fmla="*/ 259523 h 420039"/>
                    <a:gd name="connsiteX5" fmla="*/ 134687 w 360179"/>
                    <a:gd name="connsiteY5" fmla="*/ 74759 h 420039"/>
                    <a:gd name="connsiteX6" fmla="*/ 196242 w 360179"/>
                    <a:gd name="connsiteY6" fmla="*/ 0 h 420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179" h="420039">
                      <a:moveTo>
                        <a:pt x="196242" y="0"/>
                      </a:moveTo>
                      <a:lnTo>
                        <a:pt x="360179" y="163937"/>
                      </a:lnTo>
                      <a:lnTo>
                        <a:pt x="104078" y="420039"/>
                      </a:lnTo>
                      <a:lnTo>
                        <a:pt x="0" y="315961"/>
                      </a:lnTo>
                      <a:lnTo>
                        <a:pt x="24115" y="259523"/>
                      </a:lnTo>
                      <a:cubicBezTo>
                        <a:pt x="55878" y="193298"/>
                        <a:pt x="92772" y="131404"/>
                        <a:pt x="134687" y="74759"/>
                      </a:cubicBezTo>
                      <a:lnTo>
                        <a:pt x="19624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C0CA16DB-228E-4CC3-8066-E8D272CFB724}"/>
                    </a:ext>
                  </a:extLst>
                </p:cNvPr>
                <p:cNvSpPr/>
                <p:nvPr/>
              </p:nvSpPr>
              <p:spPr>
                <a:xfrm>
                  <a:off x="4298638" y="3991140"/>
                  <a:ext cx="432924" cy="432924"/>
                </a:xfrm>
                <a:custGeom>
                  <a:avLst/>
                  <a:gdLst>
                    <a:gd name="connsiteX0" fmla="*/ 256101 w 506731"/>
                    <a:gd name="connsiteY0" fmla="*/ 0 h 506731"/>
                    <a:gd name="connsiteX1" fmla="*/ 506731 w 506731"/>
                    <a:gd name="connsiteY1" fmla="*/ 250630 h 506731"/>
                    <a:gd name="connsiteX2" fmla="*/ 250629 w 506731"/>
                    <a:gd name="connsiteY2" fmla="*/ 506731 h 506731"/>
                    <a:gd name="connsiteX3" fmla="*/ 0 w 506731"/>
                    <a:gd name="connsiteY3" fmla="*/ 256102 h 506731"/>
                    <a:gd name="connsiteX4" fmla="*/ 256101 w 506731"/>
                    <a:gd name="connsiteY4" fmla="*/ 0 h 506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1" h="506731">
                      <a:moveTo>
                        <a:pt x="256101" y="0"/>
                      </a:moveTo>
                      <a:lnTo>
                        <a:pt x="506731" y="250630"/>
                      </a:lnTo>
                      <a:lnTo>
                        <a:pt x="250629" y="506731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2" name="フリーフォーム: 図形 711">
                  <a:extLst>
                    <a:ext uri="{FF2B5EF4-FFF2-40B4-BE49-F238E27FC236}">
                      <a16:creationId xmlns:a16="http://schemas.microsoft.com/office/drawing/2014/main" id="{EADDB311-2F66-49AF-AE31-8F912AF95A0D}"/>
                    </a:ext>
                  </a:extLst>
                </p:cNvPr>
                <p:cNvSpPr/>
                <p:nvPr/>
              </p:nvSpPr>
              <p:spPr>
                <a:xfrm>
                  <a:off x="4805368" y="3991140"/>
                  <a:ext cx="432922" cy="432924"/>
                </a:xfrm>
                <a:custGeom>
                  <a:avLst/>
                  <a:gdLst>
                    <a:gd name="connsiteX0" fmla="*/ 250629 w 506730"/>
                    <a:gd name="connsiteY0" fmla="*/ 0 h 506731"/>
                    <a:gd name="connsiteX1" fmla="*/ 506730 w 506730"/>
                    <a:gd name="connsiteY1" fmla="*/ 256102 h 506731"/>
                    <a:gd name="connsiteX2" fmla="*/ 256101 w 506730"/>
                    <a:gd name="connsiteY2" fmla="*/ 506731 h 506731"/>
                    <a:gd name="connsiteX3" fmla="*/ 0 w 506730"/>
                    <a:gd name="connsiteY3" fmla="*/ 250630 h 506731"/>
                    <a:gd name="connsiteX4" fmla="*/ 250629 w 506730"/>
                    <a:gd name="connsiteY4" fmla="*/ 0 h 506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0" h="506731">
                      <a:moveTo>
                        <a:pt x="250629" y="0"/>
                      </a:moveTo>
                      <a:lnTo>
                        <a:pt x="506730" y="256102"/>
                      </a:lnTo>
                      <a:lnTo>
                        <a:pt x="256101" y="506731"/>
                      </a:lnTo>
                      <a:lnTo>
                        <a:pt x="0" y="250630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60D39181-FE5A-469C-B63B-8922F8883A00}"/>
                    </a:ext>
                  </a:extLst>
                </p:cNvPr>
                <p:cNvSpPr/>
                <p:nvPr/>
              </p:nvSpPr>
              <p:spPr>
                <a:xfrm>
                  <a:off x="3829063" y="3991696"/>
                  <a:ext cx="398684" cy="439432"/>
                </a:xfrm>
                <a:custGeom>
                  <a:avLst/>
                  <a:gdLst>
                    <a:gd name="connsiteX0" fmla="*/ 210555 w 466656"/>
                    <a:gd name="connsiteY0" fmla="*/ 0 h 514349"/>
                    <a:gd name="connsiteX1" fmla="*/ 466656 w 466656"/>
                    <a:gd name="connsiteY1" fmla="*/ 256101 h 514349"/>
                    <a:gd name="connsiteX2" fmla="*/ 208408 w 466656"/>
                    <a:gd name="connsiteY2" fmla="*/ 514349 h 514349"/>
                    <a:gd name="connsiteX3" fmla="*/ 0 w 466656"/>
                    <a:gd name="connsiteY3" fmla="*/ 305941 h 514349"/>
                    <a:gd name="connsiteX4" fmla="*/ 2450 w 466656"/>
                    <a:gd name="connsiteY4" fmla="*/ 281487 h 514349"/>
                    <a:gd name="connsiteX5" fmla="*/ 17637 w 466656"/>
                    <a:gd name="connsiteY5" fmla="*/ 192917 h 514349"/>
                    <a:gd name="connsiteX6" fmla="*/ 210555 w 466656"/>
                    <a:gd name="connsiteY6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6656" h="514349">
                      <a:moveTo>
                        <a:pt x="210555" y="0"/>
                      </a:moveTo>
                      <a:lnTo>
                        <a:pt x="466656" y="256101"/>
                      </a:lnTo>
                      <a:lnTo>
                        <a:pt x="208408" y="514349"/>
                      </a:lnTo>
                      <a:lnTo>
                        <a:pt x="0" y="305941"/>
                      </a:lnTo>
                      <a:lnTo>
                        <a:pt x="2450" y="281487"/>
                      </a:lnTo>
                      <a:lnTo>
                        <a:pt x="17637" y="192917"/>
                      </a:lnTo>
                      <a:lnTo>
                        <a:pt x="21055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6EC8D748-4CA1-4F47-A30B-BCFB7136AC0E}"/>
                    </a:ext>
                  </a:extLst>
                </p:cNvPr>
                <p:cNvSpPr/>
                <p:nvPr/>
              </p:nvSpPr>
              <p:spPr>
                <a:xfrm>
                  <a:off x="5309820" y="3991696"/>
                  <a:ext cx="406200" cy="439432"/>
                </a:xfrm>
                <a:custGeom>
                  <a:avLst/>
                  <a:gdLst>
                    <a:gd name="connsiteX0" fmla="*/ 256101 w 475452"/>
                    <a:gd name="connsiteY0" fmla="*/ 0 h 514349"/>
                    <a:gd name="connsiteX1" fmla="*/ 460699 w 475452"/>
                    <a:gd name="connsiteY1" fmla="*/ 204598 h 514349"/>
                    <a:gd name="connsiteX2" fmla="*/ 473883 w 475452"/>
                    <a:gd name="connsiteY2" fmla="*/ 281487 h 514349"/>
                    <a:gd name="connsiteX3" fmla="*/ 475452 w 475452"/>
                    <a:gd name="connsiteY3" fmla="*/ 297144 h 514349"/>
                    <a:gd name="connsiteX4" fmla="*/ 258248 w 475452"/>
                    <a:gd name="connsiteY4" fmla="*/ 514349 h 514349"/>
                    <a:gd name="connsiteX5" fmla="*/ 0 w 475452"/>
                    <a:gd name="connsiteY5" fmla="*/ 256101 h 514349"/>
                    <a:gd name="connsiteX6" fmla="*/ 256101 w 475452"/>
                    <a:gd name="connsiteY6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5452" h="514349">
                      <a:moveTo>
                        <a:pt x="256101" y="0"/>
                      </a:moveTo>
                      <a:lnTo>
                        <a:pt x="460699" y="204598"/>
                      </a:lnTo>
                      <a:lnTo>
                        <a:pt x="473883" y="281487"/>
                      </a:lnTo>
                      <a:lnTo>
                        <a:pt x="475452" y="297144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D8B09249-458F-4CDD-BE50-02F1D44CDD35}"/>
                    </a:ext>
                  </a:extLst>
                </p:cNvPr>
                <p:cNvSpPr/>
                <p:nvPr/>
              </p:nvSpPr>
              <p:spPr>
                <a:xfrm>
                  <a:off x="4805922" y="4498426"/>
                  <a:ext cx="439432" cy="439432"/>
                </a:xfrm>
                <a:custGeom>
                  <a:avLst/>
                  <a:gdLst>
                    <a:gd name="connsiteX0" fmla="*/ 256102 w 514350"/>
                    <a:gd name="connsiteY0" fmla="*/ 0 h 514349"/>
                    <a:gd name="connsiteX1" fmla="*/ 514350 w 514350"/>
                    <a:gd name="connsiteY1" fmla="*/ 258248 h 514349"/>
                    <a:gd name="connsiteX2" fmla="*/ 258248 w 514350"/>
                    <a:gd name="connsiteY2" fmla="*/ 514349 h 514349"/>
                    <a:gd name="connsiteX3" fmla="*/ 0 w 514350"/>
                    <a:gd name="connsiteY3" fmla="*/ 256101 h 514349"/>
                    <a:gd name="connsiteX4" fmla="*/ 256102 w 514350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50" h="514349">
                      <a:moveTo>
                        <a:pt x="256102" y="0"/>
                      </a:moveTo>
                      <a:lnTo>
                        <a:pt x="514350" y="258248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E2D005E7-5703-461D-9372-6219E4C9D233}"/>
                    </a:ext>
                  </a:extLst>
                </p:cNvPr>
                <p:cNvSpPr/>
                <p:nvPr/>
              </p:nvSpPr>
              <p:spPr>
                <a:xfrm>
                  <a:off x="4291574" y="4498426"/>
                  <a:ext cx="439432" cy="439432"/>
                </a:xfrm>
                <a:custGeom>
                  <a:avLst/>
                  <a:gdLst>
                    <a:gd name="connsiteX0" fmla="*/ 258248 w 514349"/>
                    <a:gd name="connsiteY0" fmla="*/ 0 h 514349"/>
                    <a:gd name="connsiteX1" fmla="*/ 514349 w 514349"/>
                    <a:gd name="connsiteY1" fmla="*/ 256101 h 514349"/>
                    <a:gd name="connsiteX2" fmla="*/ 256101 w 514349"/>
                    <a:gd name="connsiteY2" fmla="*/ 514349 h 514349"/>
                    <a:gd name="connsiteX3" fmla="*/ 0 w 514349"/>
                    <a:gd name="connsiteY3" fmla="*/ 258248 h 514349"/>
                    <a:gd name="connsiteX4" fmla="*/ 258248 w 514349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49" h="514349">
                      <a:moveTo>
                        <a:pt x="258248" y="0"/>
                      </a:moveTo>
                      <a:lnTo>
                        <a:pt x="514349" y="256101"/>
                      </a:lnTo>
                      <a:lnTo>
                        <a:pt x="256101" y="514349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5547CB28-9F83-4296-ACC3-AF74CC7A4F64}"/>
                    </a:ext>
                  </a:extLst>
                </p:cNvPr>
                <p:cNvSpPr/>
                <p:nvPr/>
              </p:nvSpPr>
              <p:spPr>
                <a:xfrm>
                  <a:off x="3822955" y="4505490"/>
                  <a:ext cx="397294" cy="432922"/>
                </a:xfrm>
                <a:custGeom>
                  <a:avLst/>
                  <a:gdLst>
                    <a:gd name="connsiteX0" fmla="*/ 214398 w 465027"/>
                    <a:gd name="connsiteY0" fmla="*/ 0 h 506730"/>
                    <a:gd name="connsiteX1" fmla="*/ 465027 w 465027"/>
                    <a:gd name="connsiteY1" fmla="*/ 250629 h 506730"/>
                    <a:gd name="connsiteX2" fmla="*/ 208926 w 465027"/>
                    <a:gd name="connsiteY2" fmla="*/ 506730 h 506730"/>
                    <a:gd name="connsiteX3" fmla="*/ 8408 w 465027"/>
                    <a:gd name="connsiteY3" fmla="*/ 306213 h 506730"/>
                    <a:gd name="connsiteX4" fmla="*/ 1717 w 465027"/>
                    <a:gd name="connsiteY4" fmla="*/ 258514 h 506730"/>
                    <a:gd name="connsiteX5" fmla="*/ 0 w 465027"/>
                    <a:gd name="connsiteY5" fmla="*/ 214397 h 506730"/>
                    <a:gd name="connsiteX6" fmla="*/ 214398 w 465027"/>
                    <a:gd name="connsiteY6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5027" h="506730">
                      <a:moveTo>
                        <a:pt x="214398" y="0"/>
                      </a:moveTo>
                      <a:lnTo>
                        <a:pt x="465027" y="250629"/>
                      </a:lnTo>
                      <a:lnTo>
                        <a:pt x="208926" y="506730"/>
                      </a:lnTo>
                      <a:lnTo>
                        <a:pt x="8408" y="306213"/>
                      </a:lnTo>
                      <a:lnTo>
                        <a:pt x="1717" y="258514"/>
                      </a:lnTo>
                      <a:lnTo>
                        <a:pt x="0" y="214397"/>
                      </a:lnTo>
                      <a:lnTo>
                        <a:pt x="21439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AE803AA2-2379-4F87-829B-E14710D45411}"/>
                    </a:ext>
                  </a:extLst>
                </p:cNvPr>
                <p:cNvSpPr/>
                <p:nvPr/>
              </p:nvSpPr>
              <p:spPr>
                <a:xfrm>
                  <a:off x="5317358" y="4505490"/>
                  <a:ext cx="405252" cy="432922"/>
                </a:xfrm>
                <a:custGeom>
                  <a:avLst/>
                  <a:gdLst>
                    <a:gd name="connsiteX0" fmla="*/ 250629 w 474342"/>
                    <a:gd name="connsiteY0" fmla="*/ 0 h 506730"/>
                    <a:gd name="connsiteX1" fmla="*/ 474342 w 474342"/>
                    <a:gd name="connsiteY1" fmla="*/ 223713 h 506730"/>
                    <a:gd name="connsiteX2" fmla="*/ 472987 w 474342"/>
                    <a:gd name="connsiteY2" fmla="*/ 258514 h 506730"/>
                    <a:gd name="connsiteX3" fmla="*/ 467875 w 474342"/>
                    <a:gd name="connsiteY3" fmla="*/ 294956 h 506730"/>
                    <a:gd name="connsiteX4" fmla="*/ 256101 w 474342"/>
                    <a:gd name="connsiteY4" fmla="*/ 506730 h 506730"/>
                    <a:gd name="connsiteX5" fmla="*/ 0 w 474342"/>
                    <a:gd name="connsiteY5" fmla="*/ 250629 h 506730"/>
                    <a:gd name="connsiteX6" fmla="*/ 250629 w 474342"/>
                    <a:gd name="connsiteY6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4342" h="506730">
                      <a:moveTo>
                        <a:pt x="250629" y="0"/>
                      </a:moveTo>
                      <a:lnTo>
                        <a:pt x="474342" y="223713"/>
                      </a:lnTo>
                      <a:lnTo>
                        <a:pt x="472987" y="258514"/>
                      </a:lnTo>
                      <a:lnTo>
                        <a:pt x="467875" y="294956"/>
                      </a:lnTo>
                      <a:lnTo>
                        <a:pt x="256101" y="506730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ACD45692-A190-4EE1-8C77-E51391735B03}"/>
                    </a:ext>
                  </a:extLst>
                </p:cNvPr>
                <p:cNvSpPr/>
                <p:nvPr/>
              </p:nvSpPr>
              <p:spPr>
                <a:xfrm>
                  <a:off x="3892973" y="5008839"/>
                  <a:ext cx="332776" cy="393266"/>
                </a:xfrm>
                <a:custGeom>
                  <a:avLst/>
                  <a:gdLst>
                    <a:gd name="connsiteX0" fmla="*/ 133408 w 389509"/>
                    <a:gd name="connsiteY0" fmla="*/ 0 h 460311"/>
                    <a:gd name="connsiteX1" fmla="*/ 389509 w 389509"/>
                    <a:gd name="connsiteY1" fmla="*/ 256101 h 460311"/>
                    <a:gd name="connsiteX2" fmla="*/ 185300 w 389509"/>
                    <a:gd name="connsiteY2" fmla="*/ 460311 h 460311"/>
                    <a:gd name="connsiteX3" fmla="*/ 170197 w 389509"/>
                    <a:gd name="connsiteY3" fmla="*/ 445228 h 460311"/>
                    <a:gd name="connsiteX4" fmla="*/ 17847 w 389509"/>
                    <a:gd name="connsiteY4" fmla="*/ 186711 h 460311"/>
                    <a:gd name="connsiteX5" fmla="*/ 0 w 389509"/>
                    <a:gd name="connsiteY5" fmla="*/ 133408 h 460311"/>
                    <a:gd name="connsiteX6" fmla="*/ 133408 w 389509"/>
                    <a:gd name="connsiteY6" fmla="*/ 0 h 460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509" h="460311">
                      <a:moveTo>
                        <a:pt x="133408" y="0"/>
                      </a:moveTo>
                      <a:lnTo>
                        <a:pt x="389509" y="256101"/>
                      </a:lnTo>
                      <a:lnTo>
                        <a:pt x="185300" y="460311"/>
                      </a:lnTo>
                      <a:lnTo>
                        <a:pt x="170197" y="445228"/>
                      </a:lnTo>
                      <a:cubicBezTo>
                        <a:pt x="105234" y="370864"/>
                        <a:pt x="55409" y="283775"/>
                        <a:pt x="17847" y="186711"/>
                      </a:cubicBezTo>
                      <a:lnTo>
                        <a:pt x="0" y="133408"/>
                      </a:lnTo>
                      <a:lnTo>
                        <a:pt x="13340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205656E8-1871-4A7E-BBAC-1B5F304E6D88}"/>
                    </a:ext>
                  </a:extLst>
                </p:cNvPr>
                <p:cNvSpPr/>
                <p:nvPr/>
              </p:nvSpPr>
              <p:spPr>
                <a:xfrm>
                  <a:off x="4291574" y="5012775"/>
                  <a:ext cx="439432" cy="439432"/>
                </a:xfrm>
                <a:custGeom>
                  <a:avLst/>
                  <a:gdLst>
                    <a:gd name="connsiteX0" fmla="*/ 256101 w 514349"/>
                    <a:gd name="connsiteY0" fmla="*/ 0 h 514349"/>
                    <a:gd name="connsiteX1" fmla="*/ 514349 w 514349"/>
                    <a:gd name="connsiteY1" fmla="*/ 258248 h 514349"/>
                    <a:gd name="connsiteX2" fmla="*/ 258248 w 514349"/>
                    <a:gd name="connsiteY2" fmla="*/ 514349 h 514349"/>
                    <a:gd name="connsiteX3" fmla="*/ 0 w 514349"/>
                    <a:gd name="connsiteY3" fmla="*/ 256101 h 514349"/>
                    <a:gd name="connsiteX4" fmla="*/ 256101 w 514349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49" h="514349">
                      <a:moveTo>
                        <a:pt x="256101" y="0"/>
                      </a:moveTo>
                      <a:lnTo>
                        <a:pt x="514349" y="258248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039D5E42-B2C2-4202-BF02-233E13C791E5}"/>
                    </a:ext>
                  </a:extLst>
                </p:cNvPr>
                <p:cNvSpPr/>
                <p:nvPr/>
              </p:nvSpPr>
              <p:spPr>
                <a:xfrm>
                  <a:off x="4805922" y="5012775"/>
                  <a:ext cx="439432" cy="439432"/>
                </a:xfrm>
                <a:custGeom>
                  <a:avLst/>
                  <a:gdLst>
                    <a:gd name="connsiteX0" fmla="*/ 258248 w 514350"/>
                    <a:gd name="connsiteY0" fmla="*/ 0 h 514350"/>
                    <a:gd name="connsiteX1" fmla="*/ 514350 w 514350"/>
                    <a:gd name="connsiteY1" fmla="*/ 256102 h 514350"/>
                    <a:gd name="connsiteX2" fmla="*/ 256102 w 514350"/>
                    <a:gd name="connsiteY2" fmla="*/ 514350 h 514350"/>
                    <a:gd name="connsiteX3" fmla="*/ 0 w 514350"/>
                    <a:gd name="connsiteY3" fmla="*/ 258248 h 514350"/>
                    <a:gd name="connsiteX4" fmla="*/ 258248 w 514350"/>
                    <a:gd name="connsiteY4" fmla="*/ 0 h 514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50" h="514350">
                      <a:moveTo>
                        <a:pt x="258248" y="0"/>
                      </a:moveTo>
                      <a:lnTo>
                        <a:pt x="514350" y="256102"/>
                      </a:lnTo>
                      <a:lnTo>
                        <a:pt x="256102" y="514350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C05A2443-8499-4A17-B0BE-C589EA981862}"/>
                    </a:ext>
                  </a:extLst>
                </p:cNvPr>
                <p:cNvSpPr/>
                <p:nvPr/>
              </p:nvSpPr>
              <p:spPr>
                <a:xfrm>
                  <a:off x="5311709" y="5009191"/>
                  <a:ext cx="338970" cy="397396"/>
                </a:xfrm>
                <a:custGeom>
                  <a:avLst/>
                  <a:gdLst>
                    <a:gd name="connsiteX0" fmla="*/ 256101 w 396759"/>
                    <a:gd name="connsiteY0" fmla="*/ 0 h 465146"/>
                    <a:gd name="connsiteX1" fmla="*/ 396759 w 396759"/>
                    <a:gd name="connsiteY1" fmla="*/ 140658 h 465146"/>
                    <a:gd name="connsiteX2" fmla="*/ 381339 w 396759"/>
                    <a:gd name="connsiteY2" fmla="*/ 186711 h 465146"/>
                    <a:gd name="connsiteX3" fmla="*/ 228989 w 396759"/>
                    <a:gd name="connsiteY3" fmla="*/ 445228 h 465146"/>
                    <a:gd name="connsiteX4" fmla="*/ 209044 w 396759"/>
                    <a:gd name="connsiteY4" fmla="*/ 465146 h 465146"/>
                    <a:gd name="connsiteX5" fmla="*/ 0 w 396759"/>
                    <a:gd name="connsiteY5" fmla="*/ 256102 h 465146"/>
                    <a:gd name="connsiteX6" fmla="*/ 256101 w 396759"/>
                    <a:gd name="connsiteY6" fmla="*/ 0 h 46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6759" h="465146">
                      <a:moveTo>
                        <a:pt x="256101" y="0"/>
                      </a:moveTo>
                      <a:lnTo>
                        <a:pt x="396759" y="140658"/>
                      </a:lnTo>
                      <a:lnTo>
                        <a:pt x="381339" y="186711"/>
                      </a:lnTo>
                      <a:cubicBezTo>
                        <a:pt x="343778" y="283775"/>
                        <a:pt x="293952" y="370864"/>
                        <a:pt x="228989" y="445228"/>
                      </a:cubicBezTo>
                      <a:lnTo>
                        <a:pt x="209044" y="465146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E3BAE55C-9199-4936-A83F-E6E1D51B5450}"/>
                    </a:ext>
                  </a:extLst>
                </p:cNvPr>
                <p:cNvSpPr/>
                <p:nvPr/>
              </p:nvSpPr>
              <p:spPr>
                <a:xfrm>
                  <a:off x="4390866" y="5504686"/>
                  <a:ext cx="301998" cy="176202"/>
                </a:xfrm>
                <a:custGeom>
                  <a:avLst/>
                  <a:gdLst>
                    <a:gd name="connsiteX0" fmla="*/ 147241 w 353485"/>
                    <a:gd name="connsiteY0" fmla="*/ 0 h 206244"/>
                    <a:gd name="connsiteX1" fmla="*/ 353485 w 353485"/>
                    <a:gd name="connsiteY1" fmla="*/ 206244 h 206244"/>
                    <a:gd name="connsiteX2" fmla="*/ 264103 w 353485"/>
                    <a:gd name="connsiteY2" fmla="*/ 202348 h 206244"/>
                    <a:gd name="connsiteX3" fmla="*/ 17080 w 353485"/>
                    <a:gd name="connsiteY3" fmla="*/ 153944 h 206244"/>
                    <a:gd name="connsiteX4" fmla="*/ 0 w 353485"/>
                    <a:gd name="connsiteY4" fmla="*/ 147241 h 206244"/>
                    <a:gd name="connsiteX5" fmla="*/ 147241 w 353485"/>
                    <a:gd name="connsiteY5" fmla="*/ 0 h 206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3485" h="206244">
                      <a:moveTo>
                        <a:pt x="147241" y="0"/>
                      </a:moveTo>
                      <a:lnTo>
                        <a:pt x="353485" y="206244"/>
                      </a:lnTo>
                      <a:lnTo>
                        <a:pt x="264103" y="202348"/>
                      </a:lnTo>
                      <a:cubicBezTo>
                        <a:pt x="172764" y="194043"/>
                        <a:pt x="90707" y="177637"/>
                        <a:pt x="17080" y="153944"/>
                      </a:cubicBezTo>
                      <a:lnTo>
                        <a:pt x="0" y="147241"/>
                      </a:lnTo>
                      <a:lnTo>
                        <a:pt x="14724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F7D742FA-478B-4050-9CD8-3CCDDD2CF528}"/>
                    </a:ext>
                  </a:extLst>
                </p:cNvPr>
                <p:cNvSpPr/>
                <p:nvPr/>
              </p:nvSpPr>
              <p:spPr>
                <a:xfrm>
                  <a:off x="4843855" y="5504718"/>
                  <a:ext cx="304706" cy="176580"/>
                </a:xfrm>
                <a:custGeom>
                  <a:avLst/>
                  <a:gdLst>
                    <a:gd name="connsiteX0" fmla="*/ 206685 w 356653"/>
                    <a:gd name="connsiteY0" fmla="*/ 0 h 206684"/>
                    <a:gd name="connsiteX1" fmla="*/ 356653 w 356653"/>
                    <a:gd name="connsiteY1" fmla="*/ 149968 h 206684"/>
                    <a:gd name="connsiteX2" fmla="*/ 346523 w 356653"/>
                    <a:gd name="connsiteY2" fmla="*/ 153943 h 206684"/>
                    <a:gd name="connsiteX3" fmla="*/ 99500 w 356653"/>
                    <a:gd name="connsiteY3" fmla="*/ 202347 h 206684"/>
                    <a:gd name="connsiteX4" fmla="*/ 0 w 356653"/>
                    <a:gd name="connsiteY4" fmla="*/ 206684 h 206684"/>
                    <a:gd name="connsiteX5" fmla="*/ 206685 w 356653"/>
                    <a:gd name="connsiteY5" fmla="*/ 0 h 206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653" h="206684">
                      <a:moveTo>
                        <a:pt x="206685" y="0"/>
                      </a:moveTo>
                      <a:lnTo>
                        <a:pt x="356653" y="149968"/>
                      </a:lnTo>
                      <a:lnTo>
                        <a:pt x="346523" y="153943"/>
                      </a:lnTo>
                      <a:cubicBezTo>
                        <a:pt x="272897" y="177636"/>
                        <a:pt x="190840" y="194042"/>
                        <a:pt x="99500" y="202347"/>
                      </a:cubicBezTo>
                      <a:lnTo>
                        <a:pt x="0" y="206684"/>
                      </a:lnTo>
                      <a:lnTo>
                        <a:pt x="20668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DFE7F702-FA76-41A5-8CC0-B17E7234B6D3}"/>
                    </a:ext>
                  </a:extLst>
                </p:cNvPr>
                <p:cNvSpPr/>
                <p:nvPr/>
              </p:nvSpPr>
              <p:spPr>
                <a:xfrm>
                  <a:off x="4549665" y="3273545"/>
                  <a:ext cx="437596" cy="396282"/>
                </a:xfrm>
                <a:custGeom>
                  <a:avLst/>
                  <a:gdLst>
                    <a:gd name="connsiteX0" fmla="*/ 260940 w 512202"/>
                    <a:gd name="connsiteY0" fmla="*/ 0 h 463843"/>
                    <a:gd name="connsiteX1" fmla="*/ 307048 w 512202"/>
                    <a:gd name="connsiteY1" fmla="*/ 2588 h 463843"/>
                    <a:gd name="connsiteX2" fmla="*/ 512202 w 512202"/>
                    <a:gd name="connsiteY2" fmla="*/ 207742 h 463843"/>
                    <a:gd name="connsiteX3" fmla="*/ 256101 w 512202"/>
                    <a:gd name="connsiteY3" fmla="*/ 463843 h 463843"/>
                    <a:gd name="connsiteX4" fmla="*/ 0 w 512202"/>
                    <a:gd name="connsiteY4" fmla="*/ 207742 h 463843"/>
                    <a:gd name="connsiteX5" fmla="*/ 204579 w 512202"/>
                    <a:gd name="connsiteY5" fmla="*/ 3163 h 463843"/>
                    <a:gd name="connsiteX6" fmla="*/ 260940 w 512202"/>
                    <a:gd name="connsiteY6" fmla="*/ 0 h 46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2202" h="463843">
                      <a:moveTo>
                        <a:pt x="260940" y="0"/>
                      </a:moveTo>
                      <a:lnTo>
                        <a:pt x="307048" y="2588"/>
                      </a:lnTo>
                      <a:lnTo>
                        <a:pt x="512202" y="207742"/>
                      </a:lnTo>
                      <a:lnTo>
                        <a:pt x="256101" y="463843"/>
                      </a:lnTo>
                      <a:lnTo>
                        <a:pt x="0" y="207742"/>
                      </a:lnTo>
                      <a:lnTo>
                        <a:pt x="204579" y="3163"/>
                      </a:lnTo>
                      <a:lnTo>
                        <a:pt x="26094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8C4CD098-AF3C-4B39-B7F7-100D4D554A91}"/>
                    </a:ext>
                  </a:extLst>
                </p:cNvPr>
                <p:cNvSpPr/>
                <p:nvPr/>
              </p:nvSpPr>
              <p:spPr>
                <a:xfrm>
                  <a:off x="5055143" y="3346488"/>
                  <a:ext cx="358716" cy="324026"/>
                </a:xfrm>
                <a:custGeom>
                  <a:avLst/>
                  <a:gdLst>
                    <a:gd name="connsiteX0" fmla="*/ 128641 w 419874"/>
                    <a:gd name="connsiteY0" fmla="*/ 0 h 379269"/>
                    <a:gd name="connsiteX1" fmla="*/ 174916 w 419874"/>
                    <a:gd name="connsiteY1" fmla="*/ 20526 h 379269"/>
                    <a:gd name="connsiteX2" fmla="*/ 419173 w 419874"/>
                    <a:gd name="connsiteY2" fmla="*/ 209173 h 379269"/>
                    <a:gd name="connsiteX3" fmla="*/ 419874 w 419874"/>
                    <a:gd name="connsiteY3" fmla="*/ 210025 h 379269"/>
                    <a:gd name="connsiteX4" fmla="*/ 250630 w 419874"/>
                    <a:gd name="connsiteY4" fmla="*/ 379269 h 379269"/>
                    <a:gd name="connsiteX5" fmla="*/ 0 w 419874"/>
                    <a:gd name="connsiteY5" fmla="*/ 128640 h 379269"/>
                    <a:gd name="connsiteX6" fmla="*/ 128641 w 419874"/>
                    <a:gd name="connsiteY6" fmla="*/ 0 h 379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874" h="379269">
                      <a:moveTo>
                        <a:pt x="128641" y="0"/>
                      </a:moveTo>
                      <a:lnTo>
                        <a:pt x="174916" y="20526"/>
                      </a:lnTo>
                      <a:cubicBezTo>
                        <a:pt x="267266" y="68508"/>
                        <a:pt x="348808" y="132421"/>
                        <a:pt x="419173" y="209173"/>
                      </a:cubicBezTo>
                      <a:lnTo>
                        <a:pt x="419874" y="210025"/>
                      </a:lnTo>
                      <a:lnTo>
                        <a:pt x="250630" y="379269"/>
                      </a:lnTo>
                      <a:lnTo>
                        <a:pt x="0" y="128640"/>
                      </a:lnTo>
                      <a:lnTo>
                        <a:pt x="12864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E61FF7B9-1DD4-4B90-9A35-D219BABC174B}"/>
                    </a:ext>
                  </a:extLst>
                </p:cNvPr>
                <p:cNvSpPr/>
                <p:nvPr/>
              </p:nvSpPr>
              <p:spPr>
                <a:xfrm>
                  <a:off x="4127988" y="3349244"/>
                  <a:ext cx="354182" cy="321486"/>
                </a:xfrm>
                <a:custGeom>
                  <a:avLst/>
                  <a:gdLst>
                    <a:gd name="connsiteX0" fmla="*/ 288900 w 414566"/>
                    <a:gd name="connsiteY0" fmla="*/ 0 h 376296"/>
                    <a:gd name="connsiteX1" fmla="*/ 414566 w 414566"/>
                    <a:gd name="connsiteY1" fmla="*/ 125667 h 376296"/>
                    <a:gd name="connsiteX2" fmla="*/ 163937 w 414566"/>
                    <a:gd name="connsiteY2" fmla="*/ 376296 h 376296"/>
                    <a:gd name="connsiteX3" fmla="*/ 0 w 414566"/>
                    <a:gd name="connsiteY3" fmla="*/ 212359 h 376296"/>
                    <a:gd name="connsiteX4" fmla="*/ 5071 w 414566"/>
                    <a:gd name="connsiteY4" fmla="*/ 206200 h 376296"/>
                    <a:gd name="connsiteX5" fmla="*/ 249328 w 414566"/>
                    <a:gd name="connsiteY5" fmla="*/ 17553 h 376296"/>
                    <a:gd name="connsiteX6" fmla="*/ 288900 w 414566"/>
                    <a:gd name="connsiteY6" fmla="*/ 0 h 376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4566" h="376296">
                      <a:moveTo>
                        <a:pt x="288900" y="0"/>
                      </a:moveTo>
                      <a:lnTo>
                        <a:pt x="414566" y="125667"/>
                      </a:lnTo>
                      <a:lnTo>
                        <a:pt x="163937" y="376296"/>
                      </a:lnTo>
                      <a:lnTo>
                        <a:pt x="0" y="212359"/>
                      </a:lnTo>
                      <a:lnTo>
                        <a:pt x="5071" y="206200"/>
                      </a:lnTo>
                      <a:cubicBezTo>
                        <a:pt x="75437" y="129448"/>
                        <a:pt x="156978" y="65535"/>
                        <a:pt x="249328" y="17553"/>
                      </a:cubicBezTo>
                      <a:lnTo>
                        <a:pt x="28890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D7117CB0-1B24-4DA8-824C-A0CB841BAEFF}"/>
                    </a:ext>
                  </a:extLst>
                </p:cNvPr>
                <p:cNvSpPr/>
                <p:nvPr/>
              </p:nvSpPr>
              <p:spPr>
                <a:xfrm>
                  <a:off x="4042935" y="3735438"/>
                  <a:ext cx="437596" cy="437598"/>
                </a:xfrm>
                <a:custGeom>
                  <a:avLst/>
                  <a:gdLst>
                    <a:gd name="connsiteX0" fmla="*/ 256101 w 512202"/>
                    <a:gd name="connsiteY0" fmla="*/ 0 h 512203"/>
                    <a:gd name="connsiteX1" fmla="*/ 512202 w 512202"/>
                    <a:gd name="connsiteY1" fmla="*/ 256101 h 512203"/>
                    <a:gd name="connsiteX2" fmla="*/ 256101 w 512202"/>
                    <a:gd name="connsiteY2" fmla="*/ 512203 h 512203"/>
                    <a:gd name="connsiteX3" fmla="*/ 0 w 512202"/>
                    <a:gd name="connsiteY3" fmla="*/ 256102 h 512203"/>
                    <a:gd name="connsiteX4" fmla="*/ 256101 w 512202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3">
                      <a:moveTo>
                        <a:pt x="256101" y="0"/>
                      </a:moveTo>
                      <a:lnTo>
                        <a:pt x="512202" y="256101"/>
                      </a:lnTo>
                      <a:lnTo>
                        <a:pt x="256101" y="512203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CB03FCE6-51E7-47C7-8332-254D12F715AB}"/>
                    </a:ext>
                  </a:extLst>
                </p:cNvPr>
                <p:cNvSpPr/>
                <p:nvPr/>
              </p:nvSpPr>
              <p:spPr>
                <a:xfrm>
                  <a:off x="5056396" y="3735438"/>
                  <a:ext cx="437596" cy="437598"/>
                </a:xfrm>
                <a:custGeom>
                  <a:avLst/>
                  <a:gdLst>
                    <a:gd name="connsiteX0" fmla="*/ 256101 w 512202"/>
                    <a:gd name="connsiteY0" fmla="*/ 0 h 512203"/>
                    <a:gd name="connsiteX1" fmla="*/ 512202 w 512202"/>
                    <a:gd name="connsiteY1" fmla="*/ 256102 h 512203"/>
                    <a:gd name="connsiteX2" fmla="*/ 256101 w 512202"/>
                    <a:gd name="connsiteY2" fmla="*/ 512203 h 512203"/>
                    <a:gd name="connsiteX3" fmla="*/ 0 w 512202"/>
                    <a:gd name="connsiteY3" fmla="*/ 256101 h 512203"/>
                    <a:gd name="connsiteX4" fmla="*/ 256101 w 512202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3">
                      <a:moveTo>
                        <a:pt x="256101" y="0"/>
                      </a:moveTo>
                      <a:lnTo>
                        <a:pt x="512202" y="256102"/>
                      </a:lnTo>
                      <a:lnTo>
                        <a:pt x="256101" y="512203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A58E72DE-3DD3-4239-A6C8-C55241CF2487}"/>
                    </a:ext>
                  </a:extLst>
                </p:cNvPr>
                <p:cNvSpPr/>
                <p:nvPr/>
              </p:nvSpPr>
              <p:spPr>
                <a:xfrm>
                  <a:off x="4554341" y="3740113"/>
                  <a:ext cx="428248" cy="428248"/>
                </a:xfrm>
                <a:custGeom>
                  <a:avLst/>
                  <a:gdLst>
                    <a:gd name="connsiteX0" fmla="*/ 250629 w 501259"/>
                    <a:gd name="connsiteY0" fmla="*/ 0 h 501259"/>
                    <a:gd name="connsiteX1" fmla="*/ 501259 w 501259"/>
                    <a:gd name="connsiteY1" fmla="*/ 250629 h 501259"/>
                    <a:gd name="connsiteX2" fmla="*/ 250630 w 501259"/>
                    <a:gd name="connsiteY2" fmla="*/ 501259 h 501259"/>
                    <a:gd name="connsiteX3" fmla="*/ 0 w 501259"/>
                    <a:gd name="connsiteY3" fmla="*/ 250629 h 501259"/>
                    <a:gd name="connsiteX4" fmla="*/ 250629 w 501259"/>
                    <a:gd name="connsiteY4" fmla="*/ 0 h 501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1259" h="501259">
                      <a:moveTo>
                        <a:pt x="250629" y="0"/>
                      </a:moveTo>
                      <a:lnTo>
                        <a:pt x="501259" y="250629"/>
                      </a:lnTo>
                      <a:lnTo>
                        <a:pt x="250630" y="501259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BEBE6343-0009-481E-B2F2-984FCF9DB155}"/>
                    </a:ext>
                  </a:extLst>
                </p:cNvPr>
                <p:cNvSpPr/>
                <p:nvPr/>
              </p:nvSpPr>
              <p:spPr>
                <a:xfrm>
                  <a:off x="5546195" y="3866352"/>
                  <a:ext cx="174798" cy="269510"/>
                </a:xfrm>
                <a:custGeom>
                  <a:avLst/>
                  <a:gdLst>
                    <a:gd name="connsiteX0" fmla="*/ 110858 w 204598"/>
                    <a:gd name="connsiteY0" fmla="*/ 0 h 315456"/>
                    <a:gd name="connsiteX1" fmla="*/ 133424 w 204598"/>
                    <a:gd name="connsiteY1" fmla="*/ 52814 h 315456"/>
                    <a:gd name="connsiteX2" fmla="*/ 197576 w 204598"/>
                    <a:gd name="connsiteY2" fmla="*/ 274503 h 315456"/>
                    <a:gd name="connsiteX3" fmla="*/ 204598 w 204598"/>
                    <a:gd name="connsiteY3" fmla="*/ 315456 h 315456"/>
                    <a:gd name="connsiteX4" fmla="*/ 0 w 204598"/>
                    <a:gd name="connsiteY4" fmla="*/ 110858 h 315456"/>
                    <a:gd name="connsiteX5" fmla="*/ 110858 w 204598"/>
                    <a:gd name="connsiteY5" fmla="*/ 0 h 31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598" h="315456">
                      <a:moveTo>
                        <a:pt x="110858" y="0"/>
                      </a:moveTo>
                      <a:lnTo>
                        <a:pt x="133424" y="52814"/>
                      </a:lnTo>
                      <a:cubicBezTo>
                        <a:pt x="160030" y="123142"/>
                        <a:pt x="181450" y="197344"/>
                        <a:pt x="197576" y="274503"/>
                      </a:cubicBezTo>
                      <a:lnTo>
                        <a:pt x="204598" y="315456"/>
                      </a:lnTo>
                      <a:lnTo>
                        <a:pt x="0" y="110858"/>
                      </a:lnTo>
                      <a:lnTo>
                        <a:pt x="11085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B5C39494-01BD-48EF-B6F1-EB5197CE1364}"/>
                    </a:ext>
                  </a:extLst>
                </p:cNvPr>
                <p:cNvSpPr/>
                <p:nvPr/>
              </p:nvSpPr>
              <p:spPr>
                <a:xfrm>
                  <a:off x="3826764" y="3871789"/>
                  <a:ext cx="164818" cy="253736"/>
                </a:xfrm>
                <a:custGeom>
                  <a:avLst/>
                  <a:gdLst>
                    <a:gd name="connsiteX0" fmla="*/ 88840 w 192918"/>
                    <a:gd name="connsiteY0" fmla="*/ 0 h 296995"/>
                    <a:gd name="connsiteX1" fmla="*/ 192918 w 192918"/>
                    <a:gd name="connsiteY1" fmla="*/ 104078 h 296995"/>
                    <a:gd name="connsiteX2" fmla="*/ 0 w 192918"/>
                    <a:gd name="connsiteY2" fmla="*/ 296995 h 296995"/>
                    <a:gd name="connsiteX3" fmla="*/ 5019 w 192918"/>
                    <a:gd name="connsiteY3" fmla="*/ 267723 h 296995"/>
                    <a:gd name="connsiteX4" fmla="*/ 69171 w 192918"/>
                    <a:gd name="connsiteY4" fmla="*/ 46034 h 296995"/>
                    <a:gd name="connsiteX5" fmla="*/ 88840 w 192918"/>
                    <a:gd name="connsiteY5" fmla="*/ 0 h 2969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2918" h="296995">
                      <a:moveTo>
                        <a:pt x="88840" y="0"/>
                      </a:moveTo>
                      <a:lnTo>
                        <a:pt x="192918" y="104078"/>
                      </a:lnTo>
                      <a:lnTo>
                        <a:pt x="0" y="296995"/>
                      </a:lnTo>
                      <a:lnTo>
                        <a:pt x="5019" y="267723"/>
                      </a:lnTo>
                      <a:cubicBezTo>
                        <a:pt x="21145" y="190564"/>
                        <a:pt x="42566" y="116362"/>
                        <a:pt x="69171" y="46034"/>
                      </a:cubicBezTo>
                      <a:lnTo>
                        <a:pt x="8884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CD5D4E78-9A7F-4370-8405-792622093B96}"/>
                    </a:ext>
                  </a:extLst>
                </p:cNvPr>
                <p:cNvSpPr/>
                <p:nvPr/>
              </p:nvSpPr>
              <p:spPr>
                <a:xfrm>
                  <a:off x="4549666" y="4242169"/>
                  <a:ext cx="437598" cy="437596"/>
                </a:xfrm>
                <a:custGeom>
                  <a:avLst/>
                  <a:gdLst>
                    <a:gd name="connsiteX0" fmla="*/ 256102 w 512203"/>
                    <a:gd name="connsiteY0" fmla="*/ 0 h 512202"/>
                    <a:gd name="connsiteX1" fmla="*/ 512203 w 512203"/>
                    <a:gd name="connsiteY1" fmla="*/ 256101 h 512202"/>
                    <a:gd name="connsiteX2" fmla="*/ 256101 w 512203"/>
                    <a:gd name="connsiteY2" fmla="*/ 512202 h 512202"/>
                    <a:gd name="connsiteX3" fmla="*/ 0 w 512203"/>
                    <a:gd name="connsiteY3" fmla="*/ 256101 h 512202"/>
                    <a:gd name="connsiteX4" fmla="*/ 256102 w 512203"/>
                    <a:gd name="connsiteY4" fmla="*/ 0 h 512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3" h="512202">
                      <a:moveTo>
                        <a:pt x="256102" y="0"/>
                      </a:moveTo>
                      <a:lnTo>
                        <a:pt x="512203" y="256101"/>
                      </a:lnTo>
                      <a:lnTo>
                        <a:pt x="256101" y="512202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8055750B-9E8D-4174-9974-83FB85AC874D}"/>
                    </a:ext>
                  </a:extLst>
                </p:cNvPr>
                <p:cNvSpPr/>
                <p:nvPr/>
              </p:nvSpPr>
              <p:spPr>
                <a:xfrm>
                  <a:off x="4040547" y="4247399"/>
                  <a:ext cx="434756" cy="434756"/>
                </a:xfrm>
                <a:custGeom>
                  <a:avLst/>
                  <a:gdLst>
                    <a:gd name="connsiteX0" fmla="*/ 258248 w 508877"/>
                    <a:gd name="connsiteY0" fmla="*/ 0 h 508877"/>
                    <a:gd name="connsiteX1" fmla="*/ 508877 w 508877"/>
                    <a:gd name="connsiteY1" fmla="*/ 250629 h 508877"/>
                    <a:gd name="connsiteX2" fmla="*/ 250629 w 508877"/>
                    <a:gd name="connsiteY2" fmla="*/ 508877 h 508877"/>
                    <a:gd name="connsiteX3" fmla="*/ 0 w 508877"/>
                    <a:gd name="connsiteY3" fmla="*/ 258248 h 508877"/>
                    <a:gd name="connsiteX4" fmla="*/ 258248 w 508877"/>
                    <a:gd name="connsiteY4" fmla="*/ 0 h 508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877" h="508877">
                      <a:moveTo>
                        <a:pt x="258248" y="0"/>
                      </a:moveTo>
                      <a:lnTo>
                        <a:pt x="508877" y="250629"/>
                      </a:lnTo>
                      <a:lnTo>
                        <a:pt x="250629" y="508877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7E156E71-5CE3-41F4-8159-8412EDA0BF5F}"/>
                    </a:ext>
                  </a:extLst>
                </p:cNvPr>
                <p:cNvSpPr/>
                <p:nvPr/>
              </p:nvSpPr>
              <p:spPr>
                <a:xfrm>
                  <a:off x="5061627" y="4247399"/>
                  <a:ext cx="434756" cy="434756"/>
                </a:xfrm>
                <a:custGeom>
                  <a:avLst/>
                  <a:gdLst>
                    <a:gd name="connsiteX0" fmla="*/ 250629 w 508877"/>
                    <a:gd name="connsiteY0" fmla="*/ 0 h 508877"/>
                    <a:gd name="connsiteX1" fmla="*/ 508877 w 508877"/>
                    <a:gd name="connsiteY1" fmla="*/ 258248 h 508877"/>
                    <a:gd name="connsiteX2" fmla="*/ 258248 w 508877"/>
                    <a:gd name="connsiteY2" fmla="*/ 508877 h 508877"/>
                    <a:gd name="connsiteX3" fmla="*/ 0 w 508877"/>
                    <a:gd name="connsiteY3" fmla="*/ 250629 h 508877"/>
                    <a:gd name="connsiteX4" fmla="*/ 250629 w 508877"/>
                    <a:gd name="connsiteY4" fmla="*/ 0 h 508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877" h="508877">
                      <a:moveTo>
                        <a:pt x="250629" y="0"/>
                      </a:moveTo>
                      <a:lnTo>
                        <a:pt x="508877" y="258248"/>
                      </a:lnTo>
                      <a:lnTo>
                        <a:pt x="258248" y="508877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B811E131-25EB-49A1-B16B-767E67A41EC4}"/>
                    </a:ext>
                  </a:extLst>
                </p:cNvPr>
                <p:cNvSpPr/>
                <p:nvPr/>
              </p:nvSpPr>
              <p:spPr>
                <a:xfrm>
                  <a:off x="5550331" y="4283493"/>
                  <a:ext cx="198120" cy="376694"/>
                </a:xfrm>
                <a:custGeom>
                  <a:avLst/>
                  <a:gdLst>
                    <a:gd name="connsiteX0" fmla="*/ 217204 w 231898"/>
                    <a:gd name="connsiteY0" fmla="*/ 0 h 440918"/>
                    <a:gd name="connsiteX1" fmla="*/ 227819 w 231898"/>
                    <a:gd name="connsiteY1" fmla="*/ 105934 h 440918"/>
                    <a:gd name="connsiteX2" fmla="*/ 231898 w 231898"/>
                    <a:gd name="connsiteY2" fmla="*/ 230587 h 440918"/>
                    <a:gd name="connsiteX3" fmla="*/ 223713 w 231898"/>
                    <a:gd name="connsiteY3" fmla="*/ 440918 h 440918"/>
                    <a:gd name="connsiteX4" fmla="*/ 0 w 231898"/>
                    <a:gd name="connsiteY4" fmla="*/ 217205 h 440918"/>
                    <a:gd name="connsiteX5" fmla="*/ 217204 w 231898"/>
                    <a:gd name="connsiteY5" fmla="*/ 0 h 440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898" h="440918">
                      <a:moveTo>
                        <a:pt x="217204" y="0"/>
                      </a:moveTo>
                      <a:lnTo>
                        <a:pt x="227819" y="105934"/>
                      </a:lnTo>
                      <a:cubicBezTo>
                        <a:pt x="230534" y="147013"/>
                        <a:pt x="231898" y="188602"/>
                        <a:pt x="231898" y="230587"/>
                      </a:cubicBezTo>
                      <a:lnTo>
                        <a:pt x="223713" y="440918"/>
                      </a:lnTo>
                      <a:lnTo>
                        <a:pt x="0" y="217205"/>
                      </a:lnTo>
                      <a:lnTo>
                        <a:pt x="21720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71D843D3-96F8-49A7-8029-FC3FF448E073}"/>
                    </a:ext>
                  </a:extLst>
                </p:cNvPr>
                <p:cNvSpPr/>
                <p:nvPr/>
              </p:nvSpPr>
              <p:spPr>
                <a:xfrm>
                  <a:off x="3797449" y="4290970"/>
                  <a:ext cx="189854" cy="361222"/>
                </a:xfrm>
                <a:custGeom>
                  <a:avLst/>
                  <a:gdLst>
                    <a:gd name="connsiteX0" fmla="*/ 13813 w 222221"/>
                    <a:gd name="connsiteY0" fmla="*/ 0 h 422805"/>
                    <a:gd name="connsiteX1" fmla="*/ 222221 w 222221"/>
                    <a:gd name="connsiteY1" fmla="*/ 208408 h 422805"/>
                    <a:gd name="connsiteX2" fmla="*/ 7823 w 222221"/>
                    <a:gd name="connsiteY2" fmla="*/ 422805 h 422805"/>
                    <a:gd name="connsiteX3" fmla="*/ 0 w 222221"/>
                    <a:gd name="connsiteY3" fmla="*/ 221790 h 422805"/>
                    <a:gd name="connsiteX4" fmla="*/ 4079 w 222221"/>
                    <a:gd name="connsiteY4" fmla="*/ 97137 h 422805"/>
                    <a:gd name="connsiteX5" fmla="*/ 13813 w 222221"/>
                    <a:gd name="connsiteY5" fmla="*/ 0 h 422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2221" h="422805">
                      <a:moveTo>
                        <a:pt x="13813" y="0"/>
                      </a:moveTo>
                      <a:lnTo>
                        <a:pt x="222221" y="208408"/>
                      </a:lnTo>
                      <a:lnTo>
                        <a:pt x="7823" y="422805"/>
                      </a:lnTo>
                      <a:lnTo>
                        <a:pt x="0" y="221790"/>
                      </a:lnTo>
                      <a:cubicBezTo>
                        <a:pt x="0" y="179805"/>
                        <a:pt x="1365" y="138216"/>
                        <a:pt x="4079" y="97137"/>
                      </a:cubicBezTo>
                      <a:lnTo>
                        <a:pt x="13813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501BEF75-8BF1-4BA3-9096-4FB5C3ED566C}"/>
                    </a:ext>
                  </a:extLst>
                </p:cNvPr>
                <p:cNvSpPr/>
                <p:nvPr/>
              </p:nvSpPr>
              <p:spPr>
                <a:xfrm>
                  <a:off x="4547830" y="4754683"/>
                  <a:ext cx="441266" cy="441266"/>
                </a:xfrm>
                <a:custGeom>
                  <a:avLst/>
                  <a:gdLst>
                    <a:gd name="connsiteX0" fmla="*/ 258248 w 516496"/>
                    <a:gd name="connsiteY0" fmla="*/ 0 h 516496"/>
                    <a:gd name="connsiteX1" fmla="*/ 516496 w 516496"/>
                    <a:gd name="connsiteY1" fmla="*/ 258248 h 516496"/>
                    <a:gd name="connsiteX2" fmla="*/ 258248 w 516496"/>
                    <a:gd name="connsiteY2" fmla="*/ 516496 h 516496"/>
                    <a:gd name="connsiteX3" fmla="*/ 0 w 516496"/>
                    <a:gd name="connsiteY3" fmla="*/ 258248 h 516496"/>
                    <a:gd name="connsiteX4" fmla="*/ 258248 w 516496"/>
                    <a:gd name="connsiteY4" fmla="*/ 0 h 516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6496" h="516496">
                      <a:moveTo>
                        <a:pt x="258248" y="0"/>
                      </a:moveTo>
                      <a:lnTo>
                        <a:pt x="516496" y="258248"/>
                      </a:lnTo>
                      <a:lnTo>
                        <a:pt x="258248" y="516496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8440AEBC-078E-492E-8402-DA60F0967CE6}"/>
                    </a:ext>
                  </a:extLst>
                </p:cNvPr>
                <p:cNvSpPr/>
                <p:nvPr/>
              </p:nvSpPr>
              <p:spPr>
                <a:xfrm>
                  <a:off x="5064015" y="4756518"/>
                  <a:ext cx="437598" cy="437598"/>
                </a:xfrm>
                <a:custGeom>
                  <a:avLst/>
                  <a:gdLst>
                    <a:gd name="connsiteX0" fmla="*/ 256102 w 512203"/>
                    <a:gd name="connsiteY0" fmla="*/ 0 h 512203"/>
                    <a:gd name="connsiteX1" fmla="*/ 512203 w 512203"/>
                    <a:gd name="connsiteY1" fmla="*/ 256101 h 512203"/>
                    <a:gd name="connsiteX2" fmla="*/ 256102 w 512203"/>
                    <a:gd name="connsiteY2" fmla="*/ 512203 h 512203"/>
                    <a:gd name="connsiteX3" fmla="*/ 0 w 512203"/>
                    <a:gd name="connsiteY3" fmla="*/ 256101 h 512203"/>
                    <a:gd name="connsiteX4" fmla="*/ 256102 w 512203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3" h="512203">
                      <a:moveTo>
                        <a:pt x="256102" y="0"/>
                      </a:moveTo>
                      <a:lnTo>
                        <a:pt x="512203" y="256101"/>
                      </a:lnTo>
                      <a:lnTo>
                        <a:pt x="256102" y="512203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0" name="フリーフォーム: 図形 739">
                  <a:extLst>
                    <a:ext uri="{FF2B5EF4-FFF2-40B4-BE49-F238E27FC236}">
                      <a16:creationId xmlns:a16="http://schemas.microsoft.com/office/drawing/2014/main" id="{216234C7-09DD-490F-84D4-0821D7F4C650}"/>
                    </a:ext>
                  </a:extLst>
                </p:cNvPr>
                <p:cNvSpPr/>
                <p:nvPr/>
              </p:nvSpPr>
              <p:spPr>
                <a:xfrm>
                  <a:off x="4035316" y="4756518"/>
                  <a:ext cx="437596" cy="437596"/>
                </a:xfrm>
                <a:custGeom>
                  <a:avLst/>
                  <a:gdLst>
                    <a:gd name="connsiteX0" fmla="*/ 256101 w 512202"/>
                    <a:gd name="connsiteY0" fmla="*/ 0 h 512202"/>
                    <a:gd name="connsiteX1" fmla="*/ 512202 w 512202"/>
                    <a:gd name="connsiteY1" fmla="*/ 256101 h 512202"/>
                    <a:gd name="connsiteX2" fmla="*/ 256101 w 512202"/>
                    <a:gd name="connsiteY2" fmla="*/ 512202 h 512202"/>
                    <a:gd name="connsiteX3" fmla="*/ 0 w 512202"/>
                    <a:gd name="connsiteY3" fmla="*/ 256101 h 512202"/>
                    <a:gd name="connsiteX4" fmla="*/ 256101 w 512202"/>
                    <a:gd name="connsiteY4" fmla="*/ 0 h 512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2">
                      <a:moveTo>
                        <a:pt x="256101" y="0"/>
                      </a:moveTo>
                      <a:lnTo>
                        <a:pt x="512202" y="256101"/>
                      </a:lnTo>
                      <a:lnTo>
                        <a:pt x="256101" y="512202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1DD02CF3-EB58-4ABC-8BEA-293D74654ADF}"/>
                    </a:ext>
                  </a:extLst>
                </p:cNvPr>
                <p:cNvSpPr/>
                <p:nvPr/>
              </p:nvSpPr>
              <p:spPr>
                <a:xfrm>
                  <a:off x="5554337" y="4789209"/>
                  <a:ext cx="180928" cy="301098"/>
                </a:xfrm>
                <a:custGeom>
                  <a:avLst/>
                  <a:gdLst>
                    <a:gd name="connsiteX0" fmla="*/ 211774 w 211774"/>
                    <a:gd name="connsiteY0" fmla="*/ 0 h 352432"/>
                    <a:gd name="connsiteX1" fmla="*/ 184859 w 211774"/>
                    <a:gd name="connsiteY1" fmla="*/ 191875 h 352432"/>
                    <a:gd name="connsiteX2" fmla="*/ 158817 w 211774"/>
                    <a:gd name="connsiteY2" fmla="*/ 298199 h 352432"/>
                    <a:gd name="connsiteX3" fmla="*/ 140658 w 211774"/>
                    <a:gd name="connsiteY3" fmla="*/ 352432 h 352432"/>
                    <a:gd name="connsiteX4" fmla="*/ 0 w 211774"/>
                    <a:gd name="connsiteY4" fmla="*/ 211774 h 352432"/>
                    <a:gd name="connsiteX5" fmla="*/ 211774 w 211774"/>
                    <a:gd name="connsiteY5" fmla="*/ 0 h 352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774" h="352432">
                      <a:moveTo>
                        <a:pt x="211774" y="0"/>
                      </a:moveTo>
                      <a:lnTo>
                        <a:pt x="184859" y="191875"/>
                      </a:lnTo>
                      <a:cubicBezTo>
                        <a:pt x="177364" y="228255"/>
                        <a:pt x="168719" y="263730"/>
                        <a:pt x="158817" y="298199"/>
                      </a:cubicBezTo>
                      <a:lnTo>
                        <a:pt x="140658" y="352432"/>
                      </a:lnTo>
                      <a:lnTo>
                        <a:pt x="0" y="211774"/>
                      </a:lnTo>
                      <a:lnTo>
                        <a:pt x="21177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D6080F45-EEC1-49E8-92D6-61DC863955E6}"/>
                    </a:ext>
                  </a:extLst>
                </p:cNvPr>
                <p:cNvSpPr/>
                <p:nvPr/>
              </p:nvSpPr>
              <p:spPr>
                <a:xfrm>
                  <a:off x="3812098" y="4799118"/>
                  <a:ext cx="171312" cy="285288"/>
                </a:xfrm>
                <a:custGeom>
                  <a:avLst/>
                  <a:gdLst>
                    <a:gd name="connsiteX0" fmla="*/ 0 w 200518"/>
                    <a:gd name="connsiteY0" fmla="*/ 0 h 333925"/>
                    <a:gd name="connsiteX1" fmla="*/ 200518 w 200518"/>
                    <a:gd name="connsiteY1" fmla="*/ 200517 h 333925"/>
                    <a:gd name="connsiteX2" fmla="*/ 67110 w 200518"/>
                    <a:gd name="connsiteY2" fmla="*/ 333925 h 333925"/>
                    <a:gd name="connsiteX3" fmla="*/ 51378 w 200518"/>
                    <a:gd name="connsiteY3" fmla="*/ 286942 h 333925"/>
                    <a:gd name="connsiteX4" fmla="*/ 25336 w 200518"/>
                    <a:gd name="connsiteY4" fmla="*/ 180618 h 333925"/>
                    <a:gd name="connsiteX5" fmla="*/ 0 w 200518"/>
                    <a:gd name="connsiteY5" fmla="*/ 0 h 333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0518" h="333925">
                      <a:moveTo>
                        <a:pt x="0" y="0"/>
                      </a:moveTo>
                      <a:lnTo>
                        <a:pt x="200518" y="200517"/>
                      </a:lnTo>
                      <a:lnTo>
                        <a:pt x="67110" y="333925"/>
                      </a:lnTo>
                      <a:lnTo>
                        <a:pt x="51378" y="286942"/>
                      </a:lnTo>
                      <a:cubicBezTo>
                        <a:pt x="41477" y="252473"/>
                        <a:pt x="32831" y="216998"/>
                        <a:pt x="25336" y="18061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3" name="フリーフォーム: 図形 742">
                  <a:extLst>
                    <a:ext uri="{FF2B5EF4-FFF2-40B4-BE49-F238E27FC236}">
                      <a16:creationId xmlns:a16="http://schemas.microsoft.com/office/drawing/2014/main" id="{C7AC027B-ACB7-4220-ADEF-075652E05DF7}"/>
                    </a:ext>
                  </a:extLst>
                </p:cNvPr>
                <p:cNvSpPr/>
                <p:nvPr/>
              </p:nvSpPr>
              <p:spPr>
                <a:xfrm>
                  <a:off x="4083586" y="5260948"/>
                  <a:ext cx="395098" cy="346428"/>
                </a:xfrm>
                <a:custGeom>
                  <a:avLst/>
                  <a:gdLst>
                    <a:gd name="connsiteX0" fmla="*/ 204209 w 462457"/>
                    <a:gd name="connsiteY0" fmla="*/ 0 h 405489"/>
                    <a:gd name="connsiteX1" fmla="*/ 462457 w 462457"/>
                    <a:gd name="connsiteY1" fmla="*/ 258248 h 405489"/>
                    <a:gd name="connsiteX2" fmla="*/ 315216 w 462457"/>
                    <a:gd name="connsiteY2" fmla="*/ 405489 h 405489"/>
                    <a:gd name="connsiteX3" fmla="*/ 228073 w 462457"/>
                    <a:gd name="connsiteY3" fmla="*/ 371291 h 405489"/>
                    <a:gd name="connsiteX4" fmla="*/ 55012 w 462457"/>
                    <a:gd name="connsiteY4" fmla="*/ 259147 h 405489"/>
                    <a:gd name="connsiteX5" fmla="*/ 0 w 462457"/>
                    <a:gd name="connsiteY5" fmla="*/ 204210 h 405489"/>
                    <a:gd name="connsiteX6" fmla="*/ 204209 w 462457"/>
                    <a:gd name="connsiteY6" fmla="*/ 0 h 405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2457" h="405489">
                      <a:moveTo>
                        <a:pt x="204209" y="0"/>
                      </a:moveTo>
                      <a:lnTo>
                        <a:pt x="462457" y="258248"/>
                      </a:lnTo>
                      <a:lnTo>
                        <a:pt x="315216" y="405489"/>
                      </a:lnTo>
                      <a:lnTo>
                        <a:pt x="228073" y="371291"/>
                      </a:lnTo>
                      <a:cubicBezTo>
                        <a:pt x="162665" y="340517"/>
                        <a:pt x="105262" y="302864"/>
                        <a:pt x="55012" y="259147"/>
                      </a:cubicBezTo>
                      <a:lnTo>
                        <a:pt x="0" y="204210"/>
                      </a:lnTo>
                      <a:lnTo>
                        <a:pt x="20420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7CE1B1F3-C449-4711-AAAD-93F239B2477C}"/>
                    </a:ext>
                  </a:extLst>
                </p:cNvPr>
                <p:cNvSpPr/>
                <p:nvPr/>
              </p:nvSpPr>
              <p:spPr>
                <a:xfrm>
                  <a:off x="5058597" y="5261148"/>
                  <a:ext cx="399228" cy="348756"/>
                </a:xfrm>
                <a:custGeom>
                  <a:avLst/>
                  <a:gdLst>
                    <a:gd name="connsiteX0" fmla="*/ 258248 w 467292"/>
                    <a:gd name="connsiteY0" fmla="*/ 0 h 408216"/>
                    <a:gd name="connsiteX1" fmla="*/ 467292 w 467292"/>
                    <a:gd name="connsiteY1" fmla="*/ 209044 h 408216"/>
                    <a:gd name="connsiteX2" fmla="*/ 417122 w 467292"/>
                    <a:gd name="connsiteY2" fmla="*/ 259146 h 408216"/>
                    <a:gd name="connsiteX3" fmla="*/ 244061 w 467292"/>
                    <a:gd name="connsiteY3" fmla="*/ 371290 h 408216"/>
                    <a:gd name="connsiteX4" fmla="*/ 149968 w 467292"/>
                    <a:gd name="connsiteY4" fmla="*/ 408216 h 408216"/>
                    <a:gd name="connsiteX5" fmla="*/ 0 w 467292"/>
                    <a:gd name="connsiteY5" fmla="*/ 258248 h 408216"/>
                    <a:gd name="connsiteX6" fmla="*/ 258248 w 467292"/>
                    <a:gd name="connsiteY6" fmla="*/ 0 h 408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7292" h="408216">
                      <a:moveTo>
                        <a:pt x="258248" y="0"/>
                      </a:moveTo>
                      <a:lnTo>
                        <a:pt x="467292" y="209044"/>
                      </a:lnTo>
                      <a:lnTo>
                        <a:pt x="417122" y="259146"/>
                      </a:lnTo>
                      <a:cubicBezTo>
                        <a:pt x="366872" y="302863"/>
                        <a:pt x="309469" y="340516"/>
                        <a:pt x="244061" y="371290"/>
                      </a:cubicBezTo>
                      <a:lnTo>
                        <a:pt x="149968" y="408216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5" name="フリーフォーム: 図形 744">
                  <a:extLst>
                    <a:ext uri="{FF2B5EF4-FFF2-40B4-BE49-F238E27FC236}">
                      <a16:creationId xmlns:a16="http://schemas.microsoft.com/office/drawing/2014/main" id="{F46752F9-D07A-4455-9EB9-A45023342183}"/>
                    </a:ext>
                  </a:extLst>
                </p:cNvPr>
                <p:cNvSpPr/>
                <p:nvPr/>
              </p:nvSpPr>
              <p:spPr>
                <a:xfrm>
                  <a:off x="4549666" y="5267410"/>
                  <a:ext cx="437598" cy="397038"/>
                </a:xfrm>
                <a:custGeom>
                  <a:avLst/>
                  <a:gdLst>
                    <a:gd name="connsiteX0" fmla="*/ 256101 w 512203"/>
                    <a:gd name="connsiteY0" fmla="*/ 0 h 464729"/>
                    <a:gd name="connsiteX1" fmla="*/ 512203 w 512203"/>
                    <a:gd name="connsiteY1" fmla="*/ 256102 h 464729"/>
                    <a:gd name="connsiteX2" fmla="*/ 305518 w 512203"/>
                    <a:gd name="connsiteY2" fmla="*/ 462786 h 464729"/>
                    <a:gd name="connsiteX3" fmla="*/ 260940 w 512203"/>
                    <a:gd name="connsiteY3" fmla="*/ 464729 h 464729"/>
                    <a:gd name="connsiteX4" fmla="*/ 206244 w 512203"/>
                    <a:gd name="connsiteY4" fmla="*/ 462345 h 464729"/>
                    <a:gd name="connsiteX5" fmla="*/ 0 w 512203"/>
                    <a:gd name="connsiteY5" fmla="*/ 256101 h 464729"/>
                    <a:gd name="connsiteX6" fmla="*/ 256101 w 512203"/>
                    <a:gd name="connsiteY6" fmla="*/ 0 h 464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2203" h="464729">
                      <a:moveTo>
                        <a:pt x="256101" y="0"/>
                      </a:moveTo>
                      <a:lnTo>
                        <a:pt x="512203" y="256102"/>
                      </a:lnTo>
                      <a:lnTo>
                        <a:pt x="305518" y="462786"/>
                      </a:lnTo>
                      <a:lnTo>
                        <a:pt x="260940" y="464729"/>
                      </a:lnTo>
                      <a:lnTo>
                        <a:pt x="206244" y="462345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7" name="グループ化 686">
                <a:extLst>
                  <a:ext uri="{FF2B5EF4-FFF2-40B4-BE49-F238E27FC236}">
                    <a16:creationId xmlns:a16="http://schemas.microsoft.com/office/drawing/2014/main" id="{65871A96-5719-4763-A50D-26EA48CA438D}"/>
                  </a:ext>
                </a:extLst>
              </p:cNvPr>
              <p:cNvGrpSpPr/>
              <p:nvPr/>
            </p:nvGrpSpPr>
            <p:grpSpPr>
              <a:xfrm>
                <a:off x="1187118" y="1485324"/>
                <a:ext cx="1753160" cy="2057773"/>
                <a:chOff x="1187118" y="1485324"/>
                <a:chExt cx="1753160" cy="2057773"/>
              </a:xfrm>
            </p:grpSpPr>
            <p:sp>
              <p:nvSpPr>
                <p:cNvPr id="688" name="月 687">
                  <a:extLst>
                    <a:ext uri="{FF2B5EF4-FFF2-40B4-BE49-F238E27FC236}">
                      <a16:creationId xmlns:a16="http://schemas.microsoft.com/office/drawing/2014/main" id="{E470A5CF-296B-4279-ABB7-4E557CCF53FC}"/>
                    </a:ext>
                  </a:extLst>
                </p:cNvPr>
                <p:cNvSpPr/>
                <p:nvPr/>
              </p:nvSpPr>
              <p:spPr>
                <a:xfrm rot="10800000" flipH="1">
                  <a:off x="1881583" y="1485324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9" name="月 688">
                  <a:extLst>
                    <a:ext uri="{FF2B5EF4-FFF2-40B4-BE49-F238E27FC236}">
                      <a16:creationId xmlns:a16="http://schemas.microsoft.com/office/drawing/2014/main" id="{1BFF69AE-11EB-4F00-8DA7-918462BB2301}"/>
                    </a:ext>
                  </a:extLst>
                </p:cNvPr>
                <p:cNvSpPr/>
                <p:nvPr/>
              </p:nvSpPr>
              <p:spPr>
                <a:xfrm rot="12600000" flipH="1">
                  <a:off x="2098667" y="1490091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0" name="月 689">
                  <a:extLst>
                    <a:ext uri="{FF2B5EF4-FFF2-40B4-BE49-F238E27FC236}">
                      <a16:creationId xmlns:a16="http://schemas.microsoft.com/office/drawing/2014/main" id="{C0CCA5B4-9197-447A-A26D-D3C73D6B8008}"/>
                    </a:ext>
                  </a:extLst>
                </p:cNvPr>
                <p:cNvSpPr/>
                <p:nvPr/>
              </p:nvSpPr>
              <p:spPr>
                <a:xfrm rot="9000000">
                  <a:off x="1613687" y="1490090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1" name="月 690">
                  <a:extLst>
                    <a:ext uri="{FF2B5EF4-FFF2-40B4-BE49-F238E27FC236}">
                      <a16:creationId xmlns:a16="http://schemas.microsoft.com/office/drawing/2014/main" id="{B592A2CC-7356-4F2E-98C9-6B5D40084631}"/>
                    </a:ext>
                  </a:extLst>
                </p:cNvPr>
                <p:cNvSpPr/>
                <p:nvPr/>
              </p:nvSpPr>
              <p:spPr>
                <a:xfrm rot="13500000" flipH="1">
                  <a:off x="2137652" y="1993718"/>
                  <a:ext cx="448452" cy="110151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2" name="月 691">
                  <a:extLst>
                    <a:ext uri="{FF2B5EF4-FFF2-40B4-BE49-F238E27FC236}">
                      <a16:creationId xmlns:a16="http://schemas.microsoft.com/office/drawing/2014/main" id="{C8E39A3B-4E85-41D3-948E-66BCB77B00DB}"/>
                    </a:ext>
                  </a:extLst>
                </p:cNvPr>
                <p:cNvSpPr/>
                <p:nvPr/>
              </p:nvSpPr>
              <p:spPr>
                <a:xfrm rot="8100000">
                  <a:off x="1513917" y="1993718"/>
                  <a:ext cx="448452" cy="110151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3" name="月 692">
                  <a:extLst>
                    <a:ext uri="{FF2B5EF4-FFF2-40B4-BE49-F238E27FC236}">
                      <a16:creationId xmlns:a16="http://schemas.microsoft.com/office/drawing/2014/main" id="{888E4E18-BBBB-424F-8CDF-003C1A2938AA}"/>
                    </a:ext>
                  </a:extLst>
                </p:cNvPr>
                <p:cNvSpPr/>
                <p:nvPr/>
              </p:nvSpPr>
              <p:spPr>
                <a:xfrm rot="6300000">
                  <a:off x="1488122" y="2385402"/>
                  <a:ext cx="423648" cy="968668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4" name="月 693">
                  <a:extLst>
                    <a:ext uri="{FF2B5EF4-FFF2-40B4-BE49-F238E27FC236}">
                      <a16:creationId xmlns:a16="http://schemas.microsoft.com/office/drawing/2014/main" id="{42DFFE8B-E054-4EC8-AD1A-703121B0D1A4}"/>
                    </a:ext>
                  </a:extLst>
                </p:cNvPr>
                <p:cNvSpPr/>
                <p:nvPr/>
              </p:nvSpPr>
              <p:spPr>
                <a:xfrm rot="15300000" flipH="1">
                  <a:off x="2221547" y="2385403"/>
                  <a:ext cx="423648" cy="968668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5" name="月 694">
                  <a:extLst>
                    <a:ext uri="{FF2B5EF4-FFF2-40B4-BE49-F238E27FC236}">
                      <a16:creationId xmlns:a16="http://schemas.microsoft.com/office/drawing/2014/main" id="{33FEA7BF-99E9-4064-8350-DE229BE1B590}"/>
                    </a:ext>
                  </a:extLst>
                </p:cNvPr>
                <p:cNvSpPr/>
                <p:nvPr/>
              </p:nvSpPr>
              <p:spPr>
                <a:xfrm rot="6300000">
                  <a:off x="1515554" y="2662437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6" name="月 695">
                  <a:extLst>
                    <a:ext uri="{FF2B5EF4-FFF2-40B4-BE49-F238E27FC236}">
                      <a16:creationId xmlns:a16="http://schemas.microsoft.com/office/drawing/2014/main" id="{247F6C88-7A33-47EE-87A9-D03A9E837F61}"/>
                    </a:ext>
                  </a:extLst>
                </p:cNvPr>
                <p:cNvSpPr/>
                <p:nvPr/>
              </p:nvSpPr>
              <p:spPr>
                <a:xfrm rot="15300000" flipH="1">
                  <a:off x="2248979" y="2662438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7" name="月 696">
                  <a:extLst>
                    <a:ext uri="{FF2B5EF4-FFF2-40B4-BE49-F238E27FC236}">
                      <a16:creationId xmlns:a16="http://schemas.microsoft.com/office/drawing/2014/main" id="{0C665412-8AE7-4F17-B049-7A0487ACF106}"/>
                    </a:ext>
                  </a:extLst>
                </p:cNvPr>
                <p:cNvSpPr/>
                <p:nvPr/>
              </p:nvSpPr>
              <p:spPr>
                <a:xfrm rot="4500000">
                  <a:off x="1424337" y="2871986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8" name="月 697">
                  <a:extLst>
                    <a:ext uri="{FF2B5EF4-FFF2-40B4-BE49-F238E27FC236}">
                      <a16:creationId xmlns:a16="http://schemas.microsoft.com/office/drawing/2014/main" id="{C76DAC10-32A5-4923-80F8-4A394A2B916A}"/>
                    </a:ext>
                  </a:extLst>
                </p:cNvPr>
                <p:cNvSpPr/>
                <p:nvPr/>
              </p:nvSpPr>
              <p:spPr>
                <a:xfrm rot="17100000" flipH="1">
                  <a:off x="2334275" y="2871986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9" name="月 698">
                  <a:extLst>
                    <a:ext uri="{FF2B5EF4-FFF2-40B4-BE49-F238E27FC236}">
                      <a16:creationId xmlns:a16="http://schemas.microsoft.com/office/drawing/2014/main" id="{12179DAB-E70A-4C9A-9E21-5294062B0728}"/>
                    </a:ext>
                  </a:extLst>
                </p:cNvPr>
                <p:cNvSpPr/>
                <p:nvPr/>
              </p:nvSpPr>
              <p:spPr>
                <a:xfrm rot="5400000">
                  <a:off x="1915090" y="3126167"/>
                  <a:ext cx="297212" cy="536647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0" name="月 699">
                  <a:extLst>
                    <a:ext uri="{FF2B5EF4-FFF2-40B4-BE49-F238E27FC236}">
                      <a16:creationId xmlns:a16="http://schemas.microsoft.com/office/drawing/2014/main" id="{8FB206DC-7CE4-4FF0-BA16-DB6E057FC8F5}"/>
                    </a:ext>
                  </a:extLst>
                </p:cNvPr>
                <p:cNvSpPr/>
                <p:nvPr/>
              </p:nvSpPr>
              <p:spPr>
                <a:xfrm rot="5400000">
                  <a:off x="1921995" y="2850977"/>
                  <a:ext cx="283402" cy="680174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1" name="月 700">
                  <a:extLst>
                    <a:ext uri="{FF2B5EF4-FFF2-40B4-BE49-F238E27FC236}">
                      <a16:creationId xmlns:a16="http://schemas.microsoft.com/office/drawing/2014/main" id="{9B9B0E08-24C1-4E44-AFC1-0BCDE6E83840}"/>
                    </a:ext>
                  </a:extLst>
                </p:cNvPr>
                <p:cNvSpPr/>
                <p:nvPr/>
              </p:nvSpPr>
              <p:spPr>
                <a:xfrm rot="5400000">
                  <a:off x="1921995" y="2662118"/>
                  <a:ext cx="283402" cy="680174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2" name="月 701">
                  <a:extLst>
                    <a:ext uri="{FF2B5EF4-FFF2-40B4-BE49-F238E27FC236}">
                      <a16:creationId xmlns:a16="http://schemas.microsoft.com/office/drawing/2014/main" id="{393A59F8-CFC4-4010-8F4A-292D06F7621A}"/>
                    </a:ext>
                  </a:extLst>
                </p:cNvPr>
                <p:cNvSpPr/>
                <p:nvPr/>
              </p:nvSpPr>
              <p:spPr>
                <a:xfrm rot="5400000">
                  <a:off x="1938041" y="2519119"/>
                  <a:ext cx="251310" cy="60315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3" name="月 702">
                  <a:extLst>
                    <a:ext uri="{FF2B5EF4-FFF2-40B4-BE49-F238E27FC236}">
                      <a16:creationId xmlns:a16="http://schemas.microsoft.com/office/drawing/2014/main" id="{0CE5CD33-8939-48C1-97CA-E56E326D0699}"/>
                    </a:ext>
                  </a:extLst>
                </p:cNvPr>
                <p:cNvSpPr/>
                <p:nvPr/>
              </p:nvSpPr>
              <p:spPr>
                <a:xfrm rot="5400000">
                  <a:off x="1938041" y="2323566"/>
                  <a:ext cx="251310" cy="680176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05934A1A-3B69-4F55-A357-0835E700426E}"/>
                </a:ext>
              </a:extLst>
            </p:cNvPr>
            <p:cNvGrpSpPr/>
            <p:nvPr/>
          </p:nvGrpSpPr>
          <p:grpSpPr>
            <a:xfrm>
              <a:off x="2271902" y="2125404"/>
              <a:ext cx="1965325" cy="4199488"/>
              <a:chOff x="1083182" y="1485324"/>
              <a:chExt cx="1965325" cy="4199488"/>
            </a:xfrm>
          </p:grpSpPr>
          <p:grpSp>
            <p:nvGrpSpPr>
              <p:cNvPr id="626" name="グループ化 625">
                <a:extLst>
                  <a:ext uri="{FF2B5EF4-FFF2-40B4-BE49-F238E27FC236}">
                    <a16:creationId xmlns:a16="http://schemas.microsoft.com/office/drawing/2014/main" id="{7B36125F-63A1-4A9B-8535-F822D61EA9BB}"/>
                  </a:ext>
                </a:extLst>
              </p:cNvPr>
              <p:cNvGrpSpPr/>
              <p:nvPr/>
            </p:nvGrpSpPr>
            <p:grpSpPr>
              <a:xfrm>
                <a:off x="1083182" y="3246718"/>
                <a:ext cx="1965325" cy="2438094"/>
                <a:chOff x="3790949" y="3246718"/>
                <a:chExt cx="1965325" cy="2438094"/>
              </a:xfrm>
            </p:grpSpPr>
            <p:sp>
              <p:nvSpPr>
                <p:cNvPr id="644" name="楕円 972">
                  <a:extLst>
                    <a:ext uri="{FF2B5EF4-FFF2-40B4-BE49-F238E27FC236}">
                      <a16:creationId xmlns:a16="http://schemas.microsoft.com/office/drawing/2014/main" id="{453E1A64-0D56-40A0-9177-E0D59E97AE05}"/>
                    </a:ext>
                  </a:extLst>
                </p:cNvPr>
                <p:cNvSpPr/>
                <p:nvPr/>
              </p:nvSpPr>
              <p:spPr>
                <a:xfrm>
                  <a:off x="3790949" y="3246718"/>
                  <a:ext cx="1965325" cy="2438094"/>
                </a:xfrm>
                <a:custGeom>
                  <a:avLst/>
                  <a:gdLst>
                    <a:gd name="connsiteX0" fmla="*/ 0 w 1984076"/>
                    <a:gd name="connsiteY0" fmla="*/ 1216325 h 2432649"/>
                    <a:gd name="connsiteX1" fmla="*/ 992038 w 1984076"/>
                    <a:gd name="connsiteY1" fmla="*/ 0 h 2432649"/>
                    <a:gd name="connsiteX2" fmla="*/ 1984076 w 1984076"/>
                    <a:gd name="connsiteY2" fmla="*/ 1216325 h 2432649"/>
                    <a:gd name="connsiteX3" fmla="*/ 992038 w 1984076"/>
                    <a:gd name="connsiteY3" fmla="*/ 2432650 h 2432649"/>
                    <a:gd name="connsiteX4" fmla="*/ 0 w 1984076"/>
                    <a:gd name="connsiteY4" fmla="*/ 1216325 h 2432649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16325 h 2432650"/>
                    <a:gd name="connsiteX1" fmla="*/ 992038 w 1984076"/>
                    <a:gd name="connsiteY1" fmla="*/ 0 h 2432650"/>
                    <a:gd name="connsiteX2" fmla="*/ 1984076 w 1984076"/>
                    <a:gd name="connsiteY2" fmla="*/ 1216325 h 2432650"/>
                    <a:gd name="connsiteX3" fmla="*/ 992038 w 1984076"/>
                    <a:gd name="connsiteY3" fmla="*/ 2432650 h 2432650"/>
                    <a:gd name="connsiteX4" fmla="*/ 0 w 1984076"/>
                    <a:gd name="connsiteY4" fmla="*/ 1216325 h 2432650"/>
                    <a:gd name="connsiteX0" fmla="*/ 0 w 1984076"/>
                    <a:gd name="connsiteY0" fmla="*/ 1242204 h 2458529"/>
                    <a:gd name="connsiteX1" fmla="*/ 992038 w 1984076"/>
                    <a:gd name="connsiteY1" fmla="*/ 0 h 2458529"/>
                    <a:gd name="connsiteX2" fmla="*/ 1984076 w 1984076"/>
                    <a:gd name="connsiteY2" fmla="*/ 1242204 h 2458529"/>
                    <a:gd name="connsiteX3" fmla="*/ 992038 w 1984076"/>
                    <a:gd name="connsiteY3" fmla="*/ 2458529 h 2458529"/>
                    <a:gd name="connsiteX4" fmla="*/ 0 w 1984076"/>
                    <a:gd name="connsiteY4" fmla="*/ 1242204 h 245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84076" h="2458529">
                      <a:moveTo>
                        <a:pt x="0" y="1242204"/>
                      </a:moveTo>
                      <a:cubicBezTo>
                        <a:pt x="0" y="570446"/>
                        <a:pt x="349260" y="0"/>
                        <a:pt x="992038" y="0"/>
                      </a:cubicBezTo>
                      <a:cubicBezTo>
                        <a:pt x="1634816" y="0"/>
                        <a:pt x="1984076" y="570446"/>
                        <a:pt x="1984076" y="1242204"/>
                      </a:cubicBezTo>
                      <a:cubicBezTo>
                        <a:pt x="1984076" y="1913962"/>
                        <a:pt x="1798717" y="2458529"/>
                        <a:pt x="992038" y="2458529"/>
                      </a:cubicBezTo>
                      <a:cubicBezTo>
                        <a:pt x="185359" y="2458529"/>
                        <a:pt x="0" y="1913962"/>
                        <a:pt x="0" y="124220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70AD47">
                        <a:lumMod val="50000"/>
                      </a:srgbClr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15A86028-478E-4E55-995B-8330B6FFFDC4}"/>
                    </a:ext>
                  </a:extLst>
                </p:cNvPr>
                <p:cNvSpPr/>
                <p:nvPr/>
              </p:nvSpPr>
              <p:spPr>
                <a:xfrm>
                  <a:off x="4843721" y="3257293"/>
                  <a:ext cx="285176" cy="175272"/>
                </a:xfrm>
                <a:custGeom>
                  <a:avLst/>
                  <a:gdLst>
                    <a:gd name="connsiteX0" fmla="*/ 0 w 333795"/>
                    <a:gd name="connsiteY0" fmla="*/ 0 h 205154"/>
                    <a:gd name="connsiteX1" fmla="*/ 70960 w 333795"/>
                    <a:gd name="connsiteY1" fmla="*/ 3982 h 205154"/>
                    <a:gd name="connsiteX2" fmla="*/ 284130 w 333795"/>
                    <a:gd name="connsiteY2" fmla="*/ 54484 h 205154"/>
                    <a:gd name="connsiteX3" fmla="*/ 333795 w 333795"/>
                    <a:gd name="connsiteY3" fmla="*/ 76514 h 205154"/>
                    <a:gd name="connsiteX4" fmla="*/ 205154 w 333795"/>
                    <a:gd name="connsiteY4" fmla="*/ 205154 h 205154"/>
                    <a:gd name="connsiteX5" fmla="*/ 0 w 333795"/>
                    <a:gd name="connsiteY5" fmla="*/ 0 h 20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3795" h="205154">
                      <a:moveTo>
                        <a:pt x="0" y="0"/>
                      </a:moveTo>
                      <a:lnTo>
                        <a:pt x="70960" y="3982"/>
                      </a:lnTo>
                      <a:cubicBezTo>
                        <a:pt x="146694" y="12667"/>
                        <a:pt x="217787" y="29806"/>
                        <a:pt x="284130" y="54484"/>
                      </a:cubicBezTo>
                      <a:lnTo>
                        <a:pt x="333795" y="76514"/>
                      </a:lnTo>
                      <a:lnTo>
                        <a:pt x="205154" y="2051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7DA0A917-238F-42CE-8BBA-F80FBB218F20}"/>
                    </a:ext>
                  </a:extLst>
                </p:cNvPr>
                <p:cNvSpPr/>
                <p:nvPr/>
              </p:nvSpPr>
              <p:spPr>
                <a:xfrm>
                  <a:off x="4410748" y="3257826"/>
                  <a:ext cx="282144" cy="174782"/>
                </a:xfrm>
                <a:custGeom>
                  <a:avLst/>
                  <a:gdLst>
                    <a:gd name="connsiteX0" fmla="*/ 330245 w 330245"/>
                    <a:gd name="connsiteY0" fmla="*/ 0 h 204579"/>
                    <a:gd name="connsiteX1" fmla="*/ 125666 w 330245"/>
                    <a:gd name="connsiteY1" fmla="*/ 204579 h 204579"/>
                    <a:gd name="connsiteX2" fmla="*/ 0 w 330245"/>
                    <a:gd name="connsiteY2" fmla="*/ 78912 h 204579"/>
                    <a:gd name="connsiteX3" fmla="*/ 56368 w 330245"/>
                    <a:gd name="connsiteY3" fmla="*/ 53909 h 204579"/>
                    <a:gd name="connsiteX4" fmla="*/ 269538 w 330245"/>
                    <a:gd name="connsiteY4" fmla="*/ 3407 h 204579"/>
                    <a:gd name="connsiteX5" fmla="*/ 330245 w 330245"/>
                    <a:gd name="connsiteY5" fmla="*/ 0 h 204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0245" h="204579">
                      <a:moveTo>
                        <a:pt x="330245" y="0"/>
                      </a:moveTo>
                      <a:lnTo>
                        <a:pt x="125666" y="204579"/>
                      </a:lnTo>
                      <a:lnTo>
                        <a:pt x="0" y="78912"/>
                      </a:lnTo>
                      <a:lnTo>
                        <a:pt x="56368" y="53909"/>
                      </a:lnTo>
                      <a:cubicBezTo>
                        <a:pt x="122712" y="29231"/>
                        <a:pt x="193805" y="12092"/>
                        <a:pt x="269538" y="3407"/>
                      </a:cubicBezTo>
                      <a:lnTo>
                        <a:pt x="33024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CED1400B-8B85-4A8A-AFB0-65EBC17FF156}"/>
                    </a:ext>
                  </a:extLst>
                </p:cNvPr>
                <p:cNvSpPr/>
                <p:nvPr/>
              </p:nvSpPr>
              <p:spPr>
                <a:xfrm>
                  <a:off x="4298637" y="3484410"/>
                  <a:ext cx="432922" cy="432922"/>
                </a:xfrm>
                <a:custGeom>
                  <a:avLst/>
                  <a:gdLst>
                    <a:gd name="connsiteX0" fmla="*/ 250629 w 506730"/>
                    <a:gd name="connsiteY0" fmla="*/ 0 h 506730"/>
                    <a:gd name="connsiteX1" fmla="*/ 506730 w 506730"/>
                    <a:gd name="connsiteY1" fmla="*/ 256101 h 506730"/>
                    <a:gd name="connsiteX2" fmla="*/ 256101 w 506730"/>
                    <a:gd name="connsiteY2" fmla="*/ 506730 h 506730"/>
                    <a:gd name="connsiteX3" fmla="*/ 0 w 506730"/>
                    <a:gd name="connsiteY3" fmla="*/ 250629 h 506730"/>
                    <a:gd name="connsiteX4" fmla="*/ 250629 w 506730"/>
                    <a:gd name="connsiteY4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0" h="506730">
                      <a:moveTo>
                        <a:pt x="250629" y="0"/>
                      </a:moveTo>
                      <a:lnTo>
                        <a:pt x="506730" y="256101"/>
                      </a:lnTo>
                      <a:lnTo>
                        <a:pt x="256101" y="506730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E6869236-7F55-4900-A8D3-1D2BC7B9AA89}"/>
                    </a:ext>
                  </a:extLst>
                </p:cNvPr>
                <p:cNvSpPr/>
                <p:nvPr/>
              </p:nvSpPr>
              <p:spPr>
                <a:xfrm>
                  <a:off x="4805368" y="3484410"/>
                  <a:ext cx="432924" cy="432922"/>
                </a:xfrm>
                <a:custGeom>
                  <a:avLst/>
                  <a:gdLst>
                    <a:gd name="connsiteX0" fmla="*/ 256101 w 506731"/>
                    <a:gd name="connsiteY0" fmla="*/ 0 h 506730"/>
                    <a:gd name="connsiteX1" fmla="*/ 506731 w 506731"/>
                    <a:gd name="connsiteY1" fmla="*/ 250629 h 506730"/>
                    <a:gd name="connsiteX2" fmla="*/ 250630 w 506731"/>
                    <a:gd name="connsiteY2" fmla="*/ 506730 h 506730"/>
                    <a:gd name="connsiteX3" fmla="*/ 0 w 506731"/>
                    <a:gd name="connsiteY3" fmla="*/ 256101 h 506730"/>
                    <a:gd name="connsiteX4" fmla="*/ 256101 w 506731"/>
                    <a:gd name="connsiteY4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1" h="506730">
                      <a:moveTo>
                        <a:pt x="256101" y="0"/>
                      </a:moveTo>
                      <a:lnTo>
                        <a:pt x="506731" y="250629"/>
                      </a:lnTo>
                      <a:lnTo>
                        <a:pt x="250630" y="506730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10EF8567-B1B1-4191-90B1-AD215D8ACBBD}"/>
                    </a:ext>
                  </a:extLst>
                </p:cNvPr>
                <p:cNvSpPr/>
                <p:nvPr/>
              </p:nvSpPr>
              <p:spPr>
                <a:xfrm>
                  <a:off x="5301920" y="3559868"/>
                  <a:ext cx="313510" cy="363392"/>
                </a:xfrm>
                <a:custGeom>
                  <a:avLst/>
                  <a:gdLst>
                    <a:gd name="connsiteX0" fmla="*/ 169244 w 366959"/>
                    <a:gd name="connsiteY0" fmla="*/ 0 h 425346"/>
                    <a:gd name="connsiteX1" fmla="*/ 235169 w 366959"/>
                    <a:gd name="connsiteY1" fmla="*/ 80066 h 425346"/>
                    <a:gd name="connsiteX2" fmla="*/ 345741 w 366959"/>
                    <a:gd name="connsiteY2" fmla="*/ 264830 h 425346"/>
                    <a:gd name="connsiteX3" fmla="*/ 366959 w 366959"/>
                    <a:gd name="connsiteY3" fmla="*/ 314488 h 425346"/>
                    <a:gd name="connsiteX4" fmla="*/ 256101 w 366959"/>
                    <a:gd name="connsiteY4" fmla="*/ 425346 h 425346"/>
                    <a:gd name="connsiteX5" fmla="*/ 0 w 366959"/>
                    <a:gd name="connsiteY5" fmla="*/ 169244 h 425346"/>
                    <a:gd name="connsiteX6" fmla="*/ 169244 w 366959"/>
                    <a:gd name="connsiteY6" fmla="*/ 0 h 425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6959" h="425346">
                      <a:moveTo>
                        <a:pt x="169244" y="0"/>
                      </a:moveTo>
                      <a:lnTo>
                        <a:pt x="235169" y="80066"/>
                      </a:lnTo>
                      <a:cubicBezTo>
                        <a:pt x="277085" y="136711"/>
                        <a:pt x="313978" y="198605"/>
                        <a:pt x="345741" y="264830"/>
                      </a:cubicBezTo>
                      <a:lnTo>
                        <a:pt x="366959" y="314488"/>
                      </a:lnTo>
                      <a:lnTo>
                        <a:pt x="256101" y="425346"/>
                      </a:lnTo>
                      <a:lnTo>
                        <a:pt x="0" y="169244"/>
                      </a:lnTo>
                      <a:lnTo>
                        <a:pt x="16924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9102A3D7-FD11-4B56-BACF-7D81DCE82788}"/>
                    </a:ext>
                  </a:extLst>
                </p:cNvPr>
                <p:cNvSpPr/>
                <p:nvPr/>
              </p:nvSpPr>
              <p:spPr>
                <a:xfrm>
                  <a:off x="3927786" y="3564788"/>
                  <a:ext cx="307718" cy="358860"/>
                </a:xfrm>
                <a:custGeom>
                  <a:avLst/>
                  <a:gdLst>
                    <a:gd name="connsiteX0" fmla="*/ 196242 w 360179"/>
                    <a:gd name="connsiteY0" fmla="*/ 0 h 420039"/>
                    <a:gd name="connsiteX1" fmla="*/ 360179 w 360179"/>
                    <a:gd name="connsiteY1" fmla="*/ 163937 h 420039"/>
                    <a:gd name="connsiteX2" fmla="*/ 104078 w 360179"/>
                    <a:gd name="connsiteY2" fmla="*/ 420039 h 420039"/>
                    <a:gd name="connsiteX3" fmla="*/ 0 w 360179"/>
                    <a:gd name="connsiteY3" fmla="*/ 315961 h 420039"/>
                    <a:gd name="connsiteX4" fmla="*/ 24115 w 360179"/>
                    <a:gd name="connsiteY4" fmla="*/ 259523 h 420039"/>
                    <a:gd name="connsiteX5" fmla="*/ 134687 w 360179"/>
                    <a:gd name="connsiteY5" fmla="*/ 74759 h 420039"/>
                    <a:gd name="connsiteX6" fmla="*/ 196242 w 360179"/>
                    <a:gd name="connsiteY6" fmla="*/ 0 h 420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179" h="420039">
                      <a:moveTo>
                        <a:pt x="196242" y="0"/>
                      </a:moveTo>
                      <a:lnTo>
                        <a:pt x="360179" y="163937"/>
                      </a:lnTo>
                      <a:lnTo>
                        <a:pt x="104078" y="420039"/>
                      </a:lnTo>
                      <a:lnTo>
                        <a:pt x="0" y="315961"/>
                      </a:lnTo>
                      <a:lnTo>
                        <a:pt x="24115" y="259523"/>
                      </a:lnTo>
                      <a:cubicBezTo>
                        <a:pt x="55878" y="193298"/>
                        <a:pt x="92772" y="131404"/>
                        <a:pt x="134687" y="74759"/>
                      </a:cubicBezTo>
                      <a:lnTo>
                        <a:pt x="19624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289DA5ED-09F9-486C-A33B-EE39FB22430A}"/>
                    </a:ext>
                  </a:extLst>
                </p:cNvPr>
                <p:cNvSpPr/>
                <p:nvPr/>
              </p:nvSpPr>
              <p:spPr>
                <a:xfrm>
                  <a:off x="4298638" y="3991140"/>
                  <a:ext cx="432924" cy="432924"/>
                </a:xfrm>
                <a:custGeom>
                  <a:avLst/>
                  <a:gdLst>
                    <a:gd name="connsiteX0" fmla="*/ 256101 w 506731"/>
                    <a:gd name="connsiteY0" fmla="*/ 0 h 506731"/>
                    <a:gd name="connsiteX1" fmla="*/ 506731 w 506731"/>
                    <a:gd name="connsiteY1" fmla="*/ 250630 h 506731"/>
                    <a:gd name="connsiteX2" fmla="*/ 250629 w 506731"/>
                    <a:gd name="connsiteY2" fmla="*/ 506731 h 506731"/>
                    <a:gd name="connsiteX3" fmla="*/ 0 w 506731"/>
                    <a:gd name="connsiteY3" fmla="*/ 256102 h 506731"/>
                    <a:gd name="connsiteX4" fmla="*/ 256101 w 506731"/>
                    <a:gd name="connsiteY4" fmla="*/ 0 h 506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1" h="506731">
                      <a:moveTo>
                        <a:pt x="256101" y="0"/>
                      </a:moveTo>
                      <a:lnTo>
                        <a:pt x="506731" y="250630"/>
                      </a:lnTo>
                      <a:lnTo>
                        <a:pt x="250629" y="506731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17734F49-702A-4BE3-94E6-5247101A8FDC}"/>
                    </a:ext>
                  </a:extLst>
                </p:cNvPr>
                <p:cNvSpPr/>
                <p:nvPr/>
              </p:nvSpPr>
              <p:spPr>
                <a:xfrm>
                  <a:off x="4805368" y="3991140"/>
                  <a:ext cx="432922" cy="432924"/>
                </a:xfrm>
                <a:custGeom>
                  <a:avLst/>
                  <a:gdLst>
                    <a:gd name="connsiteX0" fmla="*/ 250629 w 506730"/>
                    <a:gd name="connsiteY0" fmla="*/ 0 h 506731"/>
                    <a:gd name="connsiteX1" fmla="*/ 506730 w 506730"/>
                    <a:gd name="connsiteY1" fmla="*/ 256102 h 506731"/>
                    <a:gd name="connsiteX2" fmla="*/ 256101 w 506730"/>
                    <a:gd name="connsiteY2" fmla="*/ 506731 h 506731"/>
                    <a:gd name="connsiteX3" fmla="*/ 0 w 506730"/>
                    <a:gd name="connsiteY3" fmla="*/ 250630 h 506731"/>
                    <a:gd name="connsiteX4" fmla="*/ 250629 w 506730"/>
                    <a:gd name="connsiteY4" fmla="*/ 0 h 506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6730" h="506731">
                      <a:moveTo>
                        <a:pt x="250629" y="0"/>
                      </a:moveTo>
                      <a:lnTo>
                        <a:pt x="506730" y="256102"/>
                      </a:lnTo>
                      <a:lnTo>
                        <a:pt x="256101" y="506731"/>
                      </a:lnTo>
                      <a:lnTo>
                        <a:pt x="0" y="250630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EB712427-81FB-427D-9335-9120588BE296}"/>
                    </a:ext>
                  </a:extLst>
                </p:cNvPr>
                <p:cNvSpPr/>
                <p:nvPr/>
              </p:nvSpPr>
              <p:spPr>
                <a:xfrm>
                  <a:off x="3829063" y="3991696"/>
                  <a:ext cx="398684" cy="439432"/>
                </a:xfrm>
                <a:custGeom>
                  <a:avLst/>
                  <a:gdLst>
                    <a:gd name="connsiteX0" fmla="*/ 210555 w 466656"/>
                    <a:gd name="connsiteY0" fmla="*/ 0 h 514349"/>
                    <a:gd name="connsiteX1" fmla="*/ 466656 w 466656"/>
                    <a:gd name="connsiteY1" fmla="*/ 256101 h 514349"/>
                    <a:gd name="connsiteX2" fmla="*/ 208408 w 466656"/>
                    <a:gd name="connsiteY2" fmla="*/ 514349 h 514349"/>
                    <a:gd name="connsiteX3" fmla="*/ 0 w 466656"/>
                    <a:gd name="connsiteY3" fmla="*/ 305941 h 514349"/>
                    <a:gd name="connsiteX4" fmla="*/ 2450 w 466656"/>
                    <a:gd name="connsiteY4" fmla="*/ 281487 h 514349"/>
                    <a:gd name="connsiteX5" fmla="*/ 17637 w 466656"/>
                    <a:gd name="connsiteY5" fmla="*/ 192917 h 514349"/>
                    <a:gd name="connsiteX6" fmla="*/ 210555 w 466656"/>
                    <a:gd name="connsiteY6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6656" h="514349">
                      <a:moveTo>
                        <a:pt x="210555" y="0"/>
                      </a:moveTo>
                      <a:lnTo>
                        <a:pt x="466656" y="256101"/>
                      </a:lnTo>
                      <a:lnTo>
                        <a:pt x="208408" y="514349"/>
                      </a:lnTo>
                      <a:lnTo>
                        <a:pt x="0" y="305941"/>
                      </a:lnTo>
                      <a:lnTo>
                        <a:pt x="2450" y="281487"/>
                      </a:lnTo>
                      <a:lnTo>
                        <a:pt x="17637" y="192917"/>
                      </a:lnTo>
                      <a:lnTo>
                        <a:pt x="21055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4" name="フリーフォーム: 図形 653">
                  <a:extLst>
                    <a:ext uri="{FF2B5EF4-FFF2-40B4-BE49-F238E27FC236}">
                      <a16:creationId xmlns:a16="http://schemas.microsoft.com/office/drawing/2014/main" id="{B5D257D3-FCDF-4DFC-8E05-20128A91F4E7}"/>
                    </a:ext>
                  </a:extLst>
                </p:cNvPr>
                <p:cNvSpPr/>
                <p:nvPr/>
              </p:nvSpPr>
              <p:spPr>
                <a:xfrm>
                  <a:off x="5309820" y="3991696"/>
                  <a:ext cx="406200" cy="439432"/>
                </a:xfrm>
                <a:custGeom>
                  <a:avLst/>
                  <a:gdLst>
                    <a:gd name="connsiteX0" fmla="*/ 256101 w 475452"/>
                    <a:gd name="connsiteY0" fmla="*/ 0 h 514349"/>
                    <a:gd name="connsiteX1" fmla="*/ 460699 w 475452"/>
                    <a:gd name="connsiteY1" fmla="*/ 204598 h 514349"/>
                    <a:gd name="connsiteX2" fmla="*/ 473883 w 475452"/>
                    <a:gd name="connsiteY2" fmla="*/ 281487 h 514349"/>
                    <a:gd name="connsiteX3" fmla="*/ 475452 w 475452"/>
                    <a:gd name="connsiteY3" fmla="*/ 297144 h 514349"/>
                    <a:gd name="connsiteX4" fmla="*/ 258248 w 475452"/>
                    <a:gd name="connsiteY4" fmla="*/ 514349 h 514349"/>
                    <a:gd name="connsiteX5" fmla="*/ 0 w 475452"/>
                    <a:gd name="connsiteY5" fmla="*/ 256101 h 514349"/>
                    <a:gd name="connsiteX6" fmla="*/ 256101 w 475452"/>
                    <a:gd name="connsiteY6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5452" h="514349">
                      <a:moveTo>
                        <a:pt x="256101" y="0"/>
                      </a:moveTo>
                      <a:lnTo>
                        <a:pt x="460699" y="204598"/>
                      </a:lnTo>
                      <a:lnTo>
                        <a:pt x="473883" y="281487"/>
                      </a:lnTo>
                      <a:lnTo>
                        <a:pt x="475452" y="297144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D4E250A3-28B2-49CC-85BE-70852B506D00}"/>
                    </a:ext>
                  </a:extLst>
                </p:cNvPr>
                <p:cNvSpPr/>
                <p:nvPr/>
              </p:nvSpPr>
              <p:spPr>
                <a:xfrm>
                  <a:off x="4805922" y="4498426"/>
                  <a:ext cx="439432" cy="439432"/>
                </a:xfrm>
                <a:custGeom>
                  <a:avLst/>
                  <a:gdLst>
                    <a:gd name="connsiteX0" fmla="*/ 256102 w 514350"/>
                    <a:gd name="connsiteY0" fmla="*/ 0 h 514349"/>
                    <a:gd name="connsiteX1" fmla="*/ 514350 w 514350"/>
                    <a:gd name="connsiteY1" fmla="*/ 258248 h 514349"/>
                    <a:gd name="connsiteX2" fmla="*/ 258248 w 514350"/>
                    <a:gd name="connsiteY2" fmla="*/ 514349 h 514349"/>
                    <a:gd name="connsiteX3" fmla="*/ 0 w 514350"/>
                    <a:gd name="connsiteY3" fmla="*/ 256101 h 514349"/>
                    <a:gd name="connsiteX4" fmla="*/ 256102 w 514350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50" h="514349">
                      <a:moveTo>
                        <a:pt x="256102" y="0"/>
                      </a:moveTo>
                      <a:lnTo>
                        <a:pt x="514350" y="258248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8BE51D35-6857-40D9-93B7-1FAC1E3B7A22}"/>
                    </a:ext>
                  </a:extLst>
                </p:cNvPr>
                <p:cNvSpPr/>
                <p:nvPr/>
              </p:nvSpPr>
              <p:spPr>
                <a:xfrm>
                  <a:off x="4291574" y="4498426"/>
                  <a:ext cx="439432" cy="439432"/>
                </a:xfrm>
                <a:custGeom>
                  <a:avLst/>
                  <a:gdLst>
                    <a:gd name="connsiteX0" fmla="*/ 258248 w 514349"/>
                    <a:gd name="connsiteY0" fmla="*/ 0 h 514349"/>
                    <a:gd name="connsiteX1" fmla="*/ 514349 w 514349"/>
                    <a:gd name="connsiteY1" fmla="*/ 256101 h 514349"/>
                    <a:gd name="connsiteX2" fmla="*/ 256101 w 514349"/>
                    <a:gd name="connsiteY2" fmla="*/ 514349 h 514349"/>
                    <a:gd name="connsiteX3" fmla="*/ 0 w 514349"/>
                    <a:gd name="connsiteY3" fmla="*/ 258248 h 514349"/>
                    <a:gd name="connsiteX4" fmla="*/ 258248 w 514349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49" h="514349">
                      <a:moveTo>
                        <a:pt x="258248" y="0"/>
                      </a:moveTo>
                      <a:lnTo>
                        <a:pt x="514349" y="256101"/>
                      </a:lnTo>
                      <a:lnTo>
                        <a:pt x="256101" y="514349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F74E604C-ABD1-4293-832C-4681FF1C6C21}"/>
                    </a:ext>
                  </a:extLst>
                </p:cNvPr>
                <p:cNvSpPr/>
                <p:nvPr/>
              </p:nvSpPr>
              <p:spPr>
                <a:xfrm>
                  <a:off x="3822955" y="4505490"/>
                  <a:ext cx="397294" cy="432922"/>
                </a:xfrm>
                <a:custGeom>
                  <a:avLst/>
                  <a:gdLst>
                    <a:gd name="connsiteX0" fmla="*/ 214398 w 465027"/>
                    <a:gd name="connsiteY0" fmla="*/ 0 h 506730"/>
                    <a:gd name="connsiteX1" fmla="*/ 465027 w 465027"/>
                    <a:gd name="connsiteY1" fmla="*/ 250629 h 506730"/>
                    <a:gd name="connsiteX2" fmla="*/ 208926 w 465027"/>
                    <a:gd name="connsiteY2" fmla="*/ 506730 h 506730"/>
                    <a:gd name="connsiteX3" fmla="*/ 8408 w 465027"/>
                    <a:gd name="connsiteY3" fmla="*/ 306213 h 506730"/>
                    <a:gd name="connsiteX4" fmla="*/ 1717 w 465027"/>
                    <a:gd name="connsiteY4" fmla="*/ 258514 h 506730"/>
                    <a:gd name="connsiteX5" fmla="*/ 0 w 465027"/>
                    <a:gd name="connsiteY5" fmla="*/ 214397 h 506730"/>
                    <a:gd name="connsiteX6" fmla="*/ 214398 w 465027"/>
                    <a:gd name="connsiteY6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5027" h="506730">
                      <a:moveTo>
                        <a:pt x="214398" y="0"/>
                      </a:moveTo>
                      <a:lnTo>
                        <a:pt x="465027" y="250629"/>
                      </a:lnTo>
                      <a:lnTo>
                        <a:pt x="208926" y="506730"/>
                      </a:lnTo>
                      <a:lnTo>
                        <a:pt x="8408" y="306213"/>
                      </a:lnTo>
                      <a:lnTo>
                        <a:pt x="1717" y="258514"/>
                      </a:lnTo>
                      <a:lnTo>
                        <a:pt x="0" y="214397"/>
                      </a:lnTo>
                      <a:lnTo>
                        <a:pt x="21439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AE53E524-0920-46DA-9C4E-D15EBFB996C3}"/>
                    </a:ext>
                  </a:extLst>
                </p:cNvPr>
                <p:cNvSpPr/>
                <p:nvPr/>
              </p:nvSpPr>
              <p:spPr>
                <a:xfrm>
                  <a:off x="5317358" y="4505490"/>
                  <a:ext cx="405252" cy="432922"/>
                </a:xfrm>
                <a:custGeom>
                  <a:avLst/>
                  <a:gdLst>
                    <a:gd name="connsiteX0" fmla="*/ 250629 w 474342"/>
                    <a:gd name="connsiteY0" fmla="*/ 0 h 506730"/>
                    <a:gd name="connsiteX1" fmla="*/ 474342 w 474342"/>
                    <a:gd name="connsiteY1" fmla="*/ 223713 h 506730"/>
                    <a:gd name="connsiteX2" fmla="*/ 472987 w 474342"/>
                    <a:gd name="connsiteY2" fmla="*/ 258514 h 506730"/>
                    <a:gd name="connsiteX3" fmla="*/ 467875 w 474342"/>
                    <a:gd name="connsiteY3" fmla="*/ 294956 h 506730"/>
                    <a:gd name="connsiteX4" fmla="*/ 256101 w 474342"/>
                    <a:gd name="connsiteY4" fmla="*/ 506730 h 506730"/>
                    <a:gd name="connsiteX5" fmla="*/ 0 w 474342"/>
                    <a:gd name="connsiteY5" fmla="*/ 250629 h 506730"/>
                    <a:gd name="connsiteX6" fmla="*/ 250629 w 474342"/>
                    <a:gd name="connsiteY6" fmla="*/ 0 h 50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4342" h="506730">
                      <a:moveTo>
                        <a:pt x="250629" y="0"/>
                      </a:moveTo>
                      <a:lnTo>
                        <a:pt x="474342" y="223713"/>
                      </a:lnTo>
                      <a:lnTo>
                        <a:pt x="472987" y="258514"/>
                      </a:lnTo>
                      <a:lnTo>
                        <a:pt x="467875" y="294956"/>
                      </a:lnTo>
                      <a:lnTo>
                        <a:pt x="256101" y="506730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15B783A0-1237-4704-AB57-7E9CACF2735B}"/>
                    </a:ext>
                  </a:extLst>
                </p:cNvPr>
                <p:cNvSpPr/>
                <p:nvPr/>
              </p:nvSpPr>
              <p:spPr>
                <a:xfrm>
                  <a:off x="3892973" y="5008839"/>
                  <a:ext cx="332776" cy="393266"/>
                </a:xfrm>
                <a:custGeom>
                  <a:avLst/>
                  <a:gdLst>
                    <a:gd name="connsiteX0" fmla="*/ 133408 w 389509"/>
                    <a:gd name="connsiteY0" fmla="*/ 0 h 460311"/>
                    <a:gd name="connsiteX1" fmla="*/ 389509 w 389509"/>
                    <a:gd name="connsiteY1" fmla="*/ 256101 h 460311"/>
                    <a:gd name="connsiteX2" fmla="*/ 185300 w 389509"/>
                    <a:gd name="connsiteY2" fmla="*/ 460311 h 460311"/>
                    <a:gd name="connsiteX3" fmla="*/ 170197 w 389509"/>
                    <a:gd name="connsiteY3" fmla="*/ 445228 h 460311"/>
                    <a:gd name="connsiteX4" fmla="*/ 17847 w 389509"/>
                    <a:gd name="connsiteY4" fmla="*/ 186711 h 460311"/>
                    <a:gd name="connsiteX5" fmla="*/ 0 w 389509"/>
                    <a:gd name="connsiteY5" fmla="*/ 133408 h 460311"/>
                    <a:gd name="connsiteX6" fmla="*/ 133408 w 389509"/>
                    <a:gd name="connsiteY6" fmla="*/ 0 h 460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509" h="460311">
                      <a:moveTo>
                        <a:pt x="133408" y="0"/>
                      </a:moveTo>
                      <a:lnTo>
                        <a:pt x="389509" y="256101"/>
                      </a:lnTo>
                      <a:lnTo>
                        <a:pt x="185300" y="460311"/>
                      </a:lnTo>
                      <a:lnTo>
                        <a:pt x="170197" y="445228"/>
                      </a:lnTo>
                      <a:cubicBezTo>
                        <a:pt x="105234" y="370864"/>
                        <a:pt x="55409" y="283775"/>
                        <a:pt x="17847" y="186711"/>
                      </a:cubicBezTo>
                      <a:lnTo>
                        <a:pt x="0" y="133408"/>
                      </a:lnTo>
                      <a:lnTo>
                        <a:pt x="13340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F90A1201-CCD4-452B-9423-2B0D93564697}"/>
                    </a:ext>
                  </a:extLst>
                </p:cNvPr>
                <p:cNvSpPr/>
                <p:nvPr/>
              </p:nvSpPr>
              <p:spPr>
                <a:xfrm>
                  <a:off x="4291574" y="5012775"/>
                  <a:ext cx="439432" cy="439432"/>
                </a:xfrm>
                <a:custGeom>
                  <a:avLst/>
                  <a:gdLst>
                    <a:gd name="connsiteX0" fmla="*/ 256101 w 514349"/>
                    <a:gd name="connsiteY0" fmla="*/ 0 h 514349"/>
                    <a:gd name="connsiteX1" fmla="*/ 514349 w 514349"/>
                    <a:gd name="connsiteY1" fmla="*/ 258248 h 514349"/>
                    <a:gd name="connsiteX2" fmla="*/ 258248 w 514349"/>
                    <a:gd name="connsiteY2" fmla="*/ 514349 h 514349"/>
                    <a:gd name="connsiteX3" fmla="*/ 0 w 514349"/>
                    <a:gd name="connsiteY3" fmla="*/ 256101 h 514349"/>
                    <a:gd name="connsiteX4" fmla="*/ 256101 w 514349"/>
                    <a:gd name="connsiteY4" fmla="*/ 0 h 514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49" h="514349">
                      <a:moveTo>
                        <a:pt x="256101" y="0"/>
                      </a:moveTo>
                      <a:lnTo>
                        <a:pt x="514349" y="258248"/>
                      </a:lnTo>
                      <a:lnTo>
                        <a:pt x="258248" y="514349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6330301C-D5D6-4C13-9151-3465F47E0677}"/>
                    </a:ext>
                  </a:extLst>
                </p:cNvPr>
                <p:cNvSpPr/>
                <p:nvPr/>
              </p:nvSpPr>
              <p:spPr>
                <a:xfrm>
                  <a:off x="4805922" y="5012775"/>
                  <a:ext cx="439432" cy="439432"/>
                </a:xfrm>
                <a:custGeom>
                  <a:avLst/>
                  <a:gdLst>
                    <a:gd name="connsiteX0" fmla="*/ 258248 w 514350"/>
                    <a:gd name="connsiteY0" fmla="*/ 0 h 514350"/>
                    <a:gd name="connsiteX1" fmla="*/ 514350 w 514350"/>
                    <a:gd name="connsiteY1" fmla="*/ 256102 h 514350"/>
                    <a:gd name="connsiteX2" fmla="*/ 256102 w 514350"/>
                    <a:gd name="connsiteY2" fmla="*/ 514350 h 514350"/>
                    <a:gd name="connsiteX3" fmla="*/ 0 w 514350"/>
                    <a:gd name="connsiteY3" fmla="*/ 258248 h 514350"/>
                    <a:gd name="connsiteX4" fmla="*/ 258248 w 514350"/>
                    <a:gd name="connsiteY4" fmla="*/ 0 h 514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350" h="514350">
                      <a:moveTo>
                        <a:pt x="258248" y="0"/>
                      </a:moveTo>
                      <a:lnTo>
                        <a:pt x="514350" y="256102"/>
                      </a:lnTo>
                      <a:lnTo>
                        <a:pt x="256102" y="514350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6BF4EE29-976C-468B-9EFF-9509D9E83162}"/>
                    </a:ext>
                  </a:extLst>
                </p:cNvPr>
                <p:cNvSpPr/>
                <p:nvPr/>
              </p:nvSpPr>
              <p:spPr>
                <a:xfrm>
                  <a:off x="5311709" y="5009191"/>
                  <a:ext cx="338970" cy="397396"/>
                </a:xfrm>
                <a:custGeom>
                  <a:avLst/>
                  <a:gdLst>
                    <a:gd name="connsiteX0" fmla="*/ 256101 w 396759"/>
                    <a:gd name="connsiteY0" fmla="*/ 0 h 465146"/>
                    <a:gd name="connsiteX1" fmla="*/ 396759 w 396759"/>
                    <a:gd name="connsiteY1" fmla="*/ 140658 h 465146"/>
                    <a:gd name="connsiteX2" fmla="*/ 381339 w 396759"/>
                    <a:gd name="connsiteY2" fmla="*/ 186711 h 465146"/>
                    <a:gd name="connsiteX3" fmla="*/ 228989 w 396759"/>
                    <a:gd name="connsiteY3" fmla="*/ 445228 h 465146"/>
                    <a:gd name="connsiteX4" fmla="*/ 209044 w 396759"/>
                    <a:gd name="connsiteY4" fmla="*/ 465146 h 465146"/>
                    <a:gd name="connsiteX5" fmla="*/ 0 w 396759"/>
                    <a:gd name="connsiteY5" fmla="*/ 256102 h 465146"/>
                    <a:gd name="connsiteX6" fmla="*/ 256101 w 396759"/>
                    <a:gd name="connsiteY6" fmla="*/ 0 h 46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6759" h="465146">
                      <a:moveTo>
                        <a:pt x="256101" y="0"/>
                      </a:moveTo>
                      <a:lnTo>
                        <a:pt x="396759" y="140658"/>
                      </a:lnTo>
                      <a:lnTo>
                        <a:pt x="381339" y="186711"/>
                      </a:lnTo>
                      <a:cubicBezTo>
                        <a:pt x="343778" y="283775"/>
                        <a:pt x="293952" y="370864"/>
                        <a:pt x="228989" y="445228"/>
                      </a:cubicBezTo>
                      <a:lnTo>
                        <a:pt x="209044" y="465146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C3330281-D97A-435D-AACF-E8AD694BDCE4}"/>
                    </a:ext>
                  </a:extLst>
                </p:cNvPr>
                <p:cNvSpPr/>
                <p:nvPr/>
              </p:nvSpPr>
              <p:spPr>
                <a:xfrm>
                  <a:off x="4390866" y="5504686"/>
                  <a:ext cx="301998" cy="176202"/>
                </a:xfrm>
                <a:custGeom>
                  <a:avLst/>
                  <a:gdLst>
                    <a:gd name="connsiteX0" fmla="*/ 147241 w 353485"/>
                    <a:gd name="connsiteY0" fmla="*/ 0 h 206244"/>
                    <a:gd name="connsiteX1" fmla="*/ 353485 w 353485"/>
                    <a:gd name="connsiteY1" fmla="*/ 206244 h 206244"/>
                    <a:gd name="connsiteX2" fmla="*/ 264103 w 353485"/>
                    <a:gd name="connsiteY2" fmla="*/ 202348 h 206244"/>
                    <a:gd name="connsiteX3" fmla="*/ 17080 w 353485"/>
                    <a:gd name="connsiteY3" fmla="*/ 153944 h 206244"/>
                    <a:gd name="connsiteX4" fmla="*/ 0 w 353485"/>
                    <a:gd name="connsiteY4" fmla="*/ 147241 h 206244"/>
                    <a:gd name="connsiteX5" fmla="*/ 147241 w 353485"/>
                    <a:gd name="connsiteY5" fmla="*/ 0 h 206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3485" h="206244">
                      <a:moveTo>
                        <a:pt x="147241" y="0"/>
                      </a:moveTo>
                      <a:lnTo>
                        <a:pt x="353485" y="206244"/>
                      </a:lnTo>
                      <a:lnTo>
                        <a:pt x="264103" y="202348"/>
                      </a:lnTo>
                      <a:cubicBezTo>
                        <a:pt x="172764" y="194043"/>
                        <a:pt x="90707" y="177637"/>
                        <a:pt x="17080" y="153944"/>
                      </a:cubicBezTo>
                      <a:lnTo>
                        <a:pt x="0" y="147241"/>
                      </a:lnTo>
                      <a:lnTo>
                        <a:pt x="14724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E74D87EC-6965-48C8-BBE6-5CBCFE3B4EF8}"/>
                    </a:ext>
                  </a:extLst>
                </p:cNvPr>
                <p:cNvSpPr/>
                <p:nvPr/>
              </p:nvSpPr>
              <p:spPr>
                <a:xfrm>
                  <a:off x="4843855" y="5504718"/>
                  <a:ext cx="304706" cy="176580"/>
                </a:xfrm>
                <a:custGeom>
                  <a:avLst/>
                  <a:gdLst>
                    <a:gd name="connsiteX0" fmla="*/ 206685 w 356653"/>
                    <a:gd name="connsiteY0" fmla="*/ 0 h 206684"/>
                    <a:gd name="connsiteX1" fmla="*/ 356653 w 356653"/>
                    <a:gd name="connsiteY1" fmla="*/ 149968 h 206684"/>
                    <a:gd name="connsiteX2" fmla="*/ 346523 w 356653"/>
                    <a:gd name="connsiteY2" fmla="*/ 153943 h 206684"/>
                    <a:gd name="connsiteX3" fmla="*/ 99500 w 356653"/>
                    <a:gd name="connsiteY3" fmla="*/ 202347 h 206684"/>
                    <a:gd name="connsiteX4" fmla="*/ 0 w 356653"/>
                    <a:gd name="connsiteY4" fmla="*/ 206684 h 206684"/>
                    <a:gd name="connsiteX5" fmla="*/ 206685 w 356653"/>
                    <a:gd name="connsiteY5" fmla="*/ 0 h 206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6653" h="206684">
                      <a:moveTo>
                        <a:pt x="206685" y="0"/>
                      </a:moveTo>
                      <a:lnTo>
                        <a:pt x="356653" y="149968"/>
                      </a:lnTo>
                      <a:lnTo>
                        <a:pt x="346523" y="153943"/>
                      </a:lnTo>
                      <a:cubicBezTo>
                        <a:pt x="272897" y="177636"/>
                        <a:pt x="190840" y="194042"/>
                        <a:pt x="99500" y="202347"/>
                      </a:cubicBezTo>
                      <a:lnTo>
                        <a:pt x="0" y="206684"/>
                      </a:lnTo>
                      <a:lnTo>
                        <a:pt x="20668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AD768474-5B06-429B-8CB4-A7D6C0B9B186}"/>
                    </a:ext>
                  </a:extLst>
                </p:cNvPr>
                <p:cNvSpPr/>
                <p:nvPr/>
              </p:nvSpPr>
              <p:spPr>
                <a:xfrm>
                  <a:off x="4549665" y="3273545"/>
                  <a:ext cx="437596" cy="396282"/>
                </a:xfrm>
                <a:custGeom>
                  <a:avLst/>
                  <a:gdLst>
                    <a:gd name="connsiteX0" fmla="*/ 260940 w 512202"/>
                    <a:gd name="connsiteY0" fmla="*/ 0 h 463843"/>
                    <a:gd name="connsiteX1" fmla="*/ 307048 w 512202"/>
                    <a:gd name="connsiteY1" fmla="*/ 2588 h 463843"/>
                    <a:gd name="connsiteX2" fmla="*/ 512202 w 512202"/>
                    <a:gd name="connsiteY2" fmla="*/ 207742 h 463843"/>
                    <a:gd name="connsiteX3" fmla="*/ 256101 w 512202"/>
                    <a:gd name="connsiteY3" fmla="*/ 463843 h 463843"/>
                    <a:gd name="connsiteX4" fmla="*/ 0 w 512202"/>
                    <a:gd name="connsiteY4" fmla="*/ 207742 h 463843"/>
                    <a:gd name="connsiteX5" fmla="*/ 204579 w 512202"/>
                    <a:gd name="connsiteY5" fmla="*/ 3163 h 463843"/>
                    <a:gd name="connsiteX6" fmla="*/ 260940 w 512202"/>
                    <a:gd name="connsiteY6" fmla="*/ 0 h 463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2202" h="463843">
                      <a:moveTo>
                        <a:pt x="260940" y="0"/>
                      </a:moveTo>
                      <a:lnTo>
                        <a:pt x="307048" y="2588"/>
                      </a:lnTo>
                      <a:lnTo>
                        <a:pt x="512202" y="207742"/>
                      </a:lnTo>
                      <a:lnTo>
                        <a:pt x="256101" y="463843"/>
                      </a:lnTo>
                      <a:lnTo>
                        <a:pt x="0" y="207742"/>
                      </a:lnTo>
                      <a:lnTo>
                        <a:pt x="204579" y="3163"/>
                      </a:lnTo>
                      <a:lnTo>
                        <a:pt x="26094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D8ACA9F7-64F8-47E0-8C1B-36EF2CB3D8F9}"/>
                    </a:ext>
                  </a:extLst>
                </p:cNvPr>
                <p:cNvSpPr/>
                <p:nvPr/>
              </p:nvSpPr>
              <p:spPr>
                <a:xfrm>
                  <a:off x="5055143" y="3346488"/>
                  <a:ext cx="358716" cy="324026"/>
                </a:xfrm>
                <a:custGeom>
                  <a:avLst/>
                  <a:gdLst>
                    <a:gd name="connsiteX0" fmla="*/ 128641 w 419874"/>
                    <a:gd name="connsiteY0" fmla="*/ 0 h 379269"/>
                    <a:gd name="connsiteX1" fmla="*/ 174916 w 419874"/>
                    <a:gd name="connsiteY1" fmla="*/ 20526 h 379269"/>
                    <a:gd name="connsiteX2" fmla="*/ 419173 w 419874"/>
                    <a:gd name="connsiteY2" fmla="*/ 209173 h 379269"/>
                    <a:gd name="connsiteX3" fmla="*/ 419874 w 419874"/>
                    <a:gd name="connsiteY3" fmla="*/ 210025 h 379269"/>
                    <a:gd name="connsiteX4" fmla="*/ 250630 w 419874"/>
                    <a:gd name="connsiteY4" fmla="*/ 379269 h 379269"/>
                    <a:gd name="connsiteX5" fmla="*/ 0 w 419874"/>
                    <a:gd name="connsiteY5" fmla="*/ 128640 h 379269"/>
                    <a:gd name="connsiteX6" fmla="*/ 128641 w 419874"/>
                    <a:gd name="connsiteY6" fmla="*/ 0 h 379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9874" h="379269">
                      <a:moveTo>
                        <a:pt x="128641" y="0"/>
                      </a:moveTo>
                      <a:lnTo>
                        <a:pt x="174916" y="20526"/>
                      </a:lnTo>
                      <a:cubicBezTo>
                        <a:pt x="267266" y="68508"/>
                        <a:pt x="348808" y="132421"/>
                        <a:pt x="419173" y="209173"/>
                      </a:cubicBezTo>
                      <a:lnTo>
                        <a:pt x="419874" y="210025"/>
                      </a:lnTo>
                      <a:lnTo>
                        <a:pt x="250630" y="379269"/>
                      </a:lnTo>
                      <a:lnTo>
                        <a:pt x="0" y="128640"/>
                      </a:lnTo>
                      <a:lnTo>
                        <a:pt x="12864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2A36C532-2EDD-46F4-A0A6-286AE9E60AEB}"/>
                    </a:ext>
                  </a:extLst>
                </p:cNvPr>
                <p:cNvSpPr/>
                <p:nvPr/>
              </p:nvSpPr>
              <p:spPr>
                <a:xfrm>
                  <a:off x="4127988" y="3349244"/>
                  <a:ext cx="354182" cy="321486"/>
                </a:xfrm>
                <a:custGeom>
                  <a:avLst/>
                  <a:gdLst>
                    <a:gd name="connsiteX0" fmla="*/ 288900 w 414566"/>
                    <a:gd name="connsiteY0" fmla="*/ 0 h 376296"/>
                    <a:gd name="connsiteX1" fmla="*/ 414566 w 414566"/>
                    <a:gd name="connsiteY1" fmla="*/ 125667 h 376296"/>
                    <a:gd name="connsiteX2" fmla="*/ 163937 w 414566"/>
                    <a:gd name="connsiteY2" fmla="*/ 376296 h 376296"/>
                    <a:gd name="connsiteX3" fmla="*/ 0 w 414566"/>
                    <a:gd name="connsiteY3" fmla="*/ 212359 h 376296"/>
                    <a:gd name="connsiteX4" fmla="*/ 5071 w 414566"/>
                    <a:gd name="connsiteY4" fmla="*/ 206200 h 376296"/>
                    <a:gd name="connsiteX5" fmla="*/ 249328 w 414566"/>
                    <a:gd name="connsiteY5" fmla="*/ 17553 h 376296"/>
                    <a:gd name="connsiteX6" fmla="*/ 288900 w 414566"/>
                    <a:gd name="connsiteY6" fmla="*/ 0 h 376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4566" h="376296">
                      <a:moveTo>
                        <a:pt x="288900" y="0"/>
                      </a:moveTo>
                      <a:lnTo>
                        <a:pt x="414566" y="125667"/>
                      </a:lnTo>
                      <a:lnTo>
                        <a:pt x="163937" y="376296"/>
                      </a:lnTo>
                      <a:lnTo>
                        <a:pt x="0" y="212359"/>
                      </a:lnTo>
                      <a:lnTo>
                        <a:pt x="5071" y="206200"/>
                      </a:lnTo>
                      <a:cubicBezTo>
                        <a:pt x="75437" y="129448"/>
                        <a:pt x="156978" y="65535"/>
                        <a:pt x="249328" y="17553"/>
                      </a:cubicBezTo>
                      <a:lnTo>
                        <a:pt x="28890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628C6447-F843-44B8-A008-CC08DE18DEC8}"/>
                    </a:ext>
                  </a:extLst>
                </p:cNvPr>
                <p:cNvSpPr/>
                <p:nvPr/>
              </p:nvSpPr>
              <p:spPr>
                <a:xfrm>
                  <a:off x="4042935" y="3735438"/>
                  <a:ext cx="437596" cy="437598"/>
                </a:xfrm>
                <a:custGeom>
                  <a:avLst/>
                  <a:gdLst>
                    <a:gd name="connsiteX0" fmla="*/ 256101 w 512202"/>
                    <a:gd name="connsiteY0" fmla="*/ 0 h 512203"/>
                    <a:gd name="connsiteX1" fmla="*/ 512202 w 512202"/>
                    <a:gd name="connsiteY1" fmla="*/ 256101 h 512203"/>
                    <a:gd name="connsiteX2" fmla="*/ 256101 w 512202"/>
                    <a:gd name="connsiteY2" fmla="*/ 512203 h 512203"/>
                    <a:gd name="connsiteX3" fmla="*/ 0 w 512202"/>
                    <a:gd name="connsiteY3" fmla="*/ 256102 h 512203"/>
                    <a:gd name="connsiteX4" fmla="*/ 256101 w 512202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3">
                      <a:moveTo>
                        <a:pt x="256101" y="0"/>
                      </a:moveTo>
                      <a:lnTo>
                        <a:pt x="512202" y="256101"/>
                      </a:lnTo>
                      <a:lnTo>
                        <a:pt x="256101" y="512203"/>
                      </a:lnTo>
                      <a:lnTo>
                        <a:pt x="0" y="256102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A05360CF-3E55-41A9-B46E-24D767F44946}"/>
                    </a:ext>
                  </a:extLst>
                </p:cNvPr>
                <p:cNvSpPr/>
                <p:nvPr/>
              </p:nvSpPr>
              <p:spPr>
                <a:xfrm>
                  <a:off x="5056396" y="3735438"/>
                  <a:ext cx="437596" cy="437598"/>
                </a:xfrm>
                <a:custGeom>
                  <a:avLst/>
                  <a:gdLst>
                    <a:gd name="connsiteX0" fmla="*/ 256101 w 512202"/>
                    <a:gd name="connsiteY0" fmla="*/ 0 h 512203"/>
                    <a:gd name="connsiteX1" fmla="*/ 512202 w 512202"/>
                    <a:gd name="connsiteY1" fmla="*/ 256102 h 512203"/>
                    <a:gd name="connsiteX2" fmla="*/ 256101 w 512202"/>
                    <a:gd name="connsiteY2" fmla="*/ 512203 h 512203"/>
                    <a:gd name="connsiteX3" fmla="*/ 0 w 512202"/>
                    <a:gd name="connsiteY3" fmla="*/ 256101 h 512203"/>
                    <a:gd name="connsiteX4" fmla="*/ 256101 w 512202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3">
                      <a:moveTo>
                        <a:pt x="256101" y="0"/>
                      </a:moveTo>
                      <a:lnTo>
                        <a:pt x="512202" y="256102"/>
                      </a:lnTo>
                      <a:lnTo>
                        <a:pt x="256101" y="512203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9672DAE0-81E7-41B1-9FD0-9AEBE4442352}"/>
                    </a:ext>
                  </a:extLst>
                </p:cNvPr>
                <p:cNvSpPr/>
                <p:nvPr/>
              </p:nvSpPr>
              <p:spPr>
                <a:xfrm>
                  <a:off x="4554341" y="3740113"/>
                  <a:ext cx="428248" cy="428248"/>
                </a:xfrm>
                <a:custGeom>
                  <a:avLst/>
                  <a:gdLst>
                    <a:gd name="connsiteX0" fmla="*/ 250629 w 501259"/>
                    <a:gd name="connsiteY0" fmla="*/ 0 h 501259"/>
                    <a:gd name="connsiteX1" fmla="*/ 501259 w 501259"/>
                    <a:gd name="connsiteY1" fmla="*/ 250629 h 501259"/>
                    <a:gd name="connsiteX2" fmla="*/ 250630 w 501259"/>
                    <a:gd name="connsiteY2" fmla="*/ 501259 h 501259"/>
                    <a:gd name="connsiteX3" fmla="*/ 0 w 501259"/>
                    <a:gd name="connsiteY3" fmla="*/ 250629 h 501259"/>
                    <a:gd name="connsiteX4" fmla="*/ 250629 w 501259"/>
                    <a:gd name="connsiteY4" fmla="*/ 0 h 501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1259" h="501259">
                      <a:moveTo>
                        <a:pt x="250629" y="0"/>
                      </a:moveTo>
                      <a:lnTo>
                        <a:pt x="501259" y="250629"/>
                      </a:lnTo>
                      <a:lnTo>
                        <a:pt x="250630" y="501259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1" name="フリーフォーム: 図形 670">
                  <a:extLst>
                    <a:ext uri="{FF2B5EF4-FFF2-40B4-BE49-F238E27FC236}">
                      <a16:creationId xmlns:a16="http://schemas.microsoft.com/office/drawing/2014/main" id="{5DD66CD7-C9F1-4085-9F4E-690F008DFEA6}"/>
                    </a:ext>
                  </a:extLst>
                </p:cNvPr>
                <p:cNvSpPr/>
                <p:nvPr/>
              </p:nvSpPr>
              <p:spPr>
                <a:xfrm>
                  <a:off x="5546195" y="3866352"/>
                  <a:ext cx="174798" cy="269510"/>
                </a:xfrm>
                <a:custGeom>
                  <a:avLst/>
                  <a:gdLst>
                    <a:gd name="connsiteX0" fmla="*/ 110858 w 204598"/>
                    <a:gd name="connsiteY0" fmla="*/ 0 h 315456"/>
                    <a:gd name="connsiteX1" fmla="*/ 133424 w 204598"/>
                    <a:gd name="connsiteY1" fmla="*/ 52814 h 315456"/>
                    <a:gd name="connsiteX2" fmla="*/ 197576 w 204598"/>
                    <a:gd name="connsiteY2" fmla="*/ 274503 h 315456"/>
                    <a:gd name="connsiteX3" fmla="*/ 204598 w 204598"/>
                    <a:gd name="connsiteY3" fmla="*/ 315456 h 315456"/>
                    <a:gd name="connsiteX4" fmla="*/ 0 w 204598"/>
                    <a:gd name="connsiteY4" fmla="*/ 110858 h 315456"/>
                    <a:gd name="connsiteX5" fmla="*/ 110858 w 204598"/>
                    <a:gd name="connsiteY5" fmla="*/ 0 h 31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598" h="315456">
                      <a:moveTo>
                        <a:pt x="110858" y="0"/>
                      </a:moveTo>
                      <a:lnTo>
                        <a:pt x="133424" y="52814"/>
                      </a:lnTo>
                      <a:cubicBezTo>
                        <a:pt x="160030" y="123142"/>
                        <a:pt x="181450" y="197344"/>
                        <a:pt x="197576" y="274503"/>
                      </a:cubicBezTo>
                      <a:lnTo>
                        <a:pt x="204598" y="315456"/>
                      </a:lnTo>
                      <a:lnTo>
                        <a:pt x="0" y="110858"/>
                      </a:lnTo>
                      <a:lnTo>
                        <a:pt x="11085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FB63A105-3B00-44A5-9874-905FCA8EDDC6}"/>
                    </a:ext>
                  </a:extLst>
                </p:cNvPr>
                <p:cNvSpPr/>
                <p:nvPr/>
              </p:nvSpPr>
              <p:spPr>
                <a:xfrm>
                  <a:off x="3826764" y="3871789"/>
                  <a:ext cx="164818" cy="253736"/>
                </a:xfrm>
                <a:custGeom>
                  <a:avLst/>
                  <a:gdLst>
                    <a:gd name="connsiteX0" fmla="*/ 88840 w 192918"/>
                    <a:gd name="connsiteY0" fmla="*/ 0 h 296995"/>
                    <a:gd name="connsiteX1" fmla="*/ 192918 w 192918"/>
                    <a:gd name="connsiteY1" fmla="*/ 104078 h 296995"/>
                    <a:gd name="connsiteX2" fmla="*/ 0 w 192918"/>
                    <a:gd name="connsiteY2" fmla="*/ 296995 h 296995"/>
                    <a:gd name="connsiteX3" fmla="*/ 5019 w 192918"/>
                    <a:gd name="connsiteY3" fmla="*/ 267723 h 296995"/>
                    <a:gd name="connsiteX4" fmla="*/ 69171 w 192918"/>
                    <a:gd name="connsiteY4" fmla="*/ 46034 h 296995"/>
                    <a:gd name="connsiteX5" fmla="*/ 88840 w 192918"/>
                    <a:gd name="connsiteY5" fmla="*/ 0 h 2969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2918" h="296995">
                      <a:moveTo>
                        <a:pt x="88840" y="0"/>
                      </a:moveTo>
                      <a:lnTo>
                        <a:pt x="192918" y="104078"/>
                      </a:lnTo>
                      <a:lnTo>
                        <a:pt x="0" y="296995"/>
                      </a:lnTo>
                      <a:lnTo>
                        <a:pt x="5019" y="267723"/>
                      </a:lnTo>
                      <a:cubicBezTo>
                        <a:pt x="21145" y="190564"/>
                        <a:pt x="42566" y="116362"/>
                        <a:pt x="69171" y="46034"/>
                      </a:cubicBezTo>
                      <a:lnTo>
                        <a:pt x="8884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245661C9-CB04-4550-A1A3-50C650C78E67}"/>
                    </a:ext>
                  </a:extLst>
                </p:cNvPr>
                <p:cNvSpPr/>
                <p:nvPr/>
              </p:nvSpPr>
              <p:spPr>
                <a:xfrm>
                  <a:off x="4549666" y="4242169"/>
                  <a:ext cx="437598" cy="437596"/>
                </a:xfrm>
                <a:custGeom>
                  <a:avLst/>
                  <a:gdLst>
                    <a:gd name="connsiteX0" fmla="*/ 256102 w 512203"/>
                    <a:gd name="connsiteY0" fmla="*/ 0 h 512202"/>
                    <a:gd name="connsiteX1" fmla="*/ 512203 w 512203"/>
                    <a:gd name="connsiteY1" fmla="*/ 256101 h 512202"/>
                    <a:gd name="connsiteX2" fmla="*/ 256101 w 512203"/>
                    <a:gd name="connsiteY2" fmla="*/ 512202 h 512202"/>
                    <a:gd name="connsiteX3" fmla="*/ 0 w 512203"/>
                    <a:gd name="connsiteY3" fmla="*/ 256101 h 512202"/>
                    <a:gd name="connsiteX4" fmla="*/ 256102 w 512203"/>
                    <a:gd name="connsiteY4" fmla="*/ 0 h 512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3" h="512202">
                      <a:moveTo>
                        <a:pt x="256102" y="0"/>
                      </a:moveTo>
                      <a:lnTo>
                        <a:pt x="512203" y="256101"/>
                      </a:lnTo>
                      <a:lnTo>
                        <a:pt x="256101" y="512202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F31D962C-AE38-43EF-9362-7017288D128C}"/>
                    </a:ext>
                  </a:extLst>
                </p:cNvPr>
                <p:cNvSpPr/>
                <p:nvPr/>
              </p:nvSpPr>
              <p:spPr>
                <a:xfrm>
                  <a:off x="4040547" y="4247399"/>
                  <a:ext cx="434756" cy="434756"/>
                </a:xfrm>
                <a:custGeom>
                  <a:avLst/>
                  <a:gdLst>
                    <a:gd name="connsiteX0" fmla="*/ 258248 w 508877"/>
                    <a:gd name="connsiteY0" fmla="*/ 0 h 508877"/>
                    <a:gd name="connsiteX1" fmla="*/ 508877 w 508877"/>
                    <a:gd name="connsiteY1" fmla="*/ 250629 h 508877"/>
                    <a:gd name="connsiteX2" fmla="*/ 250629 w 508877"/>
                    <a:gd name="connsiteY2" fmla="*/ 508877 h 508877"/>
                    <a:gd name="connsiteX3" fmla="*/ 0 w 508877"/>
                    <a:gd name="connsiteY3" fmla="*/ 258248 h 508877"/>
                    <a:gd name="connsiteX4" fmla="*/ 258248 w 508877"/>
                    <a:gd name="connsiteY4" fmla="*/ 0 h 508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877" h="508877">
                      <a:moveTo>
                        <a:pt x="258248" y="0"/>
                      </a:moveTo>
                      <a:lnTo>
                        <a:pt x="508877" y="250629"/>
                      </a:lnTo>
                      <a:lnTo>
                        <a:pt x="250629" y="508877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035296D4-7C87-4249-8877-77969C3B483E}"/>
                    </a:ext>
                  </a:extLst>
                </p:cNvPr>
                <p:cNvSpPr/>
                <p:nvPr/>
              </p:nvSpPr>
              <p:spPr>
                <a:xfrm>
                  <a:off x="5061627" y="4247399"/>
                  <a:ext cx="434756" cy="434756"/>
                </a:xfrm>
                <a:custGeom>
                  <a:avLst/>
                  <a:gdLst>
                    <a:gd name="connsiteX0" fmla="*/ 250629 w 508877"/>
                    <a:gd name="connsiteY0" fmla="*/ 0 h 508877"/>
                    <a:gd name="connsiteX1" fmla="*/ 508877 w 508877"/>
                    <a:gd name="connsiteY1" fmla="*/ 258248 h 508877"/>
                    <a:gd name="connsiteX2" fmla="*/ 258248 w 508877"/>
                    <a:gd name="connsiteY2" fmla="*/ 508877 h 508877"/>
                    <a:gd name="connsiteX3" fmla="*/ 0 w 508877"/>
                    <a:gd name="connsiteY3" fmla="*/ 250629 h 508877"/>
                    <a:gd name="connsiteX4" fmla="*/ 250629 w 508877"/>
                    <a:gd name="connsiteY4" fmla="*/ 0 h 508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877" h="508877">
                      <a:moveTo>
                        <a:pt x="250629" y="0"/>
                      </a:moveTo>
                      <a:lnTo>
                        <a:pt x="508877" y="258248"/>
                      </a:lnTo>
                      <a:lnTo>
                        <a:pt x="258248" y="508877"/>
                      </a:lnTo>
                      <a:lnTo>
                        <a:pt x="0" y="250629"/>
                      </a:lnTo>
                      <a:lnTo>
                        <a:pt x="250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853F55A0-D869-4F22-AE22-2C758BFF6E45}"/>
                    </a:ext>
                  </a:extLst>
                </p:cNvPr>
                <p:cNvSpPr/>
                <p:nvPr/>
              </p:nvSpPr>
              <p:spPr>
                <a:xfrm>
                  <a:off x="5550331" y="4283493"/>
                  <a:ext cx="198120" cy="376694"/>
                </a:xfrm>
                <a:custGeom>
                  <a:avLst/>
                  <a:gdLst>
                    <a:gd name="connsiteX0" fmla="*/ 217204 w 231898"/>
                    <a:gd name="connsiteY0" fmla="*/ 0 h 440918"/>
                    <a:gd name="connsiteX1" fmla="*/ 227819 w 231898"/>
                    <a:gd name="connsiteY1" fmla="*/ 105934 h 440918"/>
                    <a:gd name="connsiteX2" fmla="*/ 231898 w 231898"/>
                    <a:gd name="connsiteY2" fmla="*/ 230587 h 440918"/>
                    <a:gd name="connsiteX3" fmla="*/ 223713 w 231898"/>
                    <a:gd name="connsiteY3" fmla="*/ 440918 h 440918"/>
                    <a:gd name="connsiteX4" fmla="*/ 0 w 231898"/>
                    <a:gd name="connsiteY4" fmla="*/ 217205 h 440918"/>
                    <a:gd name="connsiteX5" fmla="*/ 217204 w 231898"/>
                    <a:gd name="connsiteY5" fmla="*/ 0 h 440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898" h="440918">
                      <a:moveTo>
                        <a:pt x="217204" y="0"/>
                      </a:moveTo>
                      <a:lnTo>
                        <a:pt x="227819" y="105934"/>
                      </a:lnTo>
                      <a:cubicBezTo>
                        <a:pt x="230534" y="147013"/>
                        <a:pt x="231898" y="188602"/>
                        <a:pt x="231898" y="230587"/>
                      </a:cubicBezTo>
                      <a:lnTo>
                        <a:pt x="223713" y="440918"/>
                      </a:lnTo>
                      <a:lnTo>
                        <a:pt x="0" y="217205"/>
                      </a:lnTo>
                      <a:lnTo>
                        <a:pt x="21720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1BF3B3AE-41BE-4426-8D15-0FFA55F8E5CC}"/>
                    </a:ext>
                  </a:extLst>
                </p:cNvPr>
                <p:cNvSpPr/>
                <p:nvPr/>
              </p:nvSpPr>
              <p:spPr>
                <a:xfrm>
                  <a:off x="3797449" y="4290970"/>
                  <a:ext cx="189854" cy="361222"/>
                </a:xfrm>
                <a:custGeom>
                  <a:avLst/>
                  <a:gdLst>
                    <a:gd name="connsiteX0" fmla="*/ 13813 w 222221"/>
                    <a:gd name="connsiteY0" fmla="*/ 0 h 422805"/>
                    <a:gd name="connsiteX1" fmla="*/ 222221 w 222221"/>
                    <a:gd name="connsiteY1" fmla="*/ 208408 h 422805"/>
                    <a:gd name="connsiteX2" fmla="*/ 7823 w 222221"/>
                    <a:gd name="connsiteY2" fmla="*/ 422805 h 422805"/>
                    <a:gd name="connsiteX3" fmla="*/ 0 w 222221"/>
                    <a:gd name="connsiteY3" fmla="*/ 221790 h 422805"/>
                    <a:gd name="connsiteX4" fmla="*/ 4079 w 222221"/>
                    <a:gd name="connsiteY4" fmla="*/ 97137 h 422805"/>
                    <a:gd name="connsiteX5" fmla="*/ 13813 w 222221"/>
                    <a:gd name="connsiteY5" fmla="*/ 0 h 422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2221" h="422805">
                      <a:moveTo>
                        <a:pt x="13813" y="0"/>
                      </a:moveTo>
                      <a:lnTo>
                        <a:pt x="222221" y="208408"/>
                      </a:lnTo>
                      <a:lnTo>
                        <a:pt x="7823" y="422805"/>
                      </a:lnTo>
                      <a:lnTo>
                        <a:pt x="0" y="221790"/>
                      </a:lnTo>
                      <a:cubicBezTo>
                        <a:pt x="0" y="179805"/>
                        <a:pt x="1365" y="138216"/>
                        <a:pt x="4079" y="97137"/>
                      </a:cubicBezTo>
                      <a:lnTo>
                        <a:pt x="13813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13489FAA-00A1-474E-A831-8A7849025C7A}"/>
                    </a:ext>
                  </a:extLst>
                </p:cNvPr>
                <p:cNvSpPr/>
                <p:nvPr/>
              </p:nvSpPr>
              <p:spPr>
                <a:xfrm>
                  <a:off x="4547830" y="4754683"/>
                  <a:ext cx="441266" cy="441266"/>
                </a:xfrm>
                <a:custGeom>
                  <a:avLst/>
                  <a:gdLst>
                    <a:gd name="connsiteX0" fmla="*/ 258248 w 516496"/>
                    <a:gd name="connsiteY0" fmla="*/ 0 h 516496"/>
                    <a:gd name="connsiteX1" fmla="*/ 516496 w 516496"/>
                    <a:gd name="connsiteY1" fmla="*/ 258248 h 516496"/>
                    <a:gd name="connsiteX2" fmla="*/ 258248 w 516496"/>
                    <a:gd name="connsiteY2" fmla="*/ 516496 h 516496"/>
                    <a:gd name="connsiteX3" fmla="*/ 0 w 516496"/>
                    <a:gd name="connsiteY3" fmla="*/ 258248 h 516496"/>
                    <a:gd name="connsiteX4" fmla="*/ 258248 w 516496"/>
                    <a:gd name="connsiteY4" fmla="*/ 0 h 516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6496" h="516496">
                      <a:moveTo>
                        <a:pt x="258248" y="0"/>
                      </a:moveTo>
                      <a:lnTo>
                        <a:pt x="516496" y="258248"/>
                      </a:lnTo>
                      <a:lnTo>
                        <a:pt x="258248" y="516496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4D1A8E42-226D-4F63-9E0A-C4EECF67DEF9}"/>
                    </a:ext>
                  </a:extLst>
                </p:cNvPr>
                <p:cNvSpPr/>
                <p:nvPr/>
              </p:nvSpPr>
              <p:spPr>
                <a:xfrm>
                  <a:off x="5064015" y="4756518"/>
                  <a:ext cx="437598" cy="437598"/>
                </a:xfrm>
                <a:custGeom>
                  <a:avLst/>
                  <a:gdLst>
                    <a:gd name="connsiteX0" fmla="*/ 256102 w 512203"/>
                    <a:gd name="connsiteY0" fmla="*/ 0 h 512203"/>
                    <a:gd name="connsiteX1" fmla="*/ 512203 w 512203"/>
                    <a:gd name="connsiteY1" fmla="*/ 256101 h 512203"/>
                    <a:gd name="connsiteX2" fmla="*/ 256102 w 512203"/>
                    <a:gd name="connsiteY2" fmla="*/ 512203 h 512203"/>
                    <a:gd name="connsiteX3" fmla="*/ 0 w 512203"/>
                    <a:gd name="connsiteY3" fmla="*/ 256101 h 512203"/>
                    <a:gd name="connsiteX4" fmla="*/ 256102 w 512203"/>
                    <a:gd name="connsiteY4" fmla="*/ 0 h 512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3" h="512203">
                      <a:moveTo>
                        <a:pt x="256102" y="0"/>
                      </a:moveTo>
                      <a:lnTo>
                        <a:pt x="512203" y="256101"/>
                      </a:lnTo>
                      <a:lnTo>
                        <a:pt x="256102" y="512203"/>
                      </a:lnTo>
                      <a:lnTo>
                        <a:pt x="0" y="256101"/>
                      </a:lnTo>
                      <a:lnTo>
                        <a:pt x="256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11944FC8-604D-4157-8D3A-F8B4212A19D3}"/>
                    </a:ext>
                  </a:extLst>
                </p:cNvPr>
                <p:cNvSpPr/>
                <p:nvPr/>
              </p:nvSpPr>
              <p:spPr>
                <a:xfrm>
                  <a:off x="4035316" y="4756518"/>
                  <a:ext cx="437596" cy="437596"/>
                </a:xfrm>
                <a:custGeom>
                  <a:avLst/>
                  <a:gdLst>
                    <a:gd name="connsiteX0" fmla="*/ 256101 w 512202"/>
                    <a:gd name="connsiteY0" fmla="*/ 0 h 512202"/>
                    <a:gd name="connsiteX1" fmla="*/ 512202 w 512202"/>
                    <a:gd name="connsiteY1" fmla="*/ 256101 h 512202"/>
                    <a:gd name="connsiteX2" fmla="*/ 256101 w 512202"/>
                    <a:gd name="connsiteY2" fmla="*/ 512202 h 512202"/>
                    <a:gd name="connsiteX3" fmla="*/ 0 w 512202"/>
                    <a:gd name="connsiteY3" fmla="*/ 256101 h 512202"/>
                    <a:gd name="connsiteX4" fmla="*/ 256101 w 512202"/>
                    <a:gd name="connsiteY4" fmla="*/ 0 h 512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202" h="512202">
                      <a:moveTo>
                        <a:pt x="256101" y="0"/>
                      </a:moveTo>
                      <a:lnTo>
                        <a:pt x="512202" y="256101"/>
                      </a:lnTo>
                      <a:lnTo>
                        <a:pt x="256101" y="512202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1" name="フリーフォーム: 図形 680">
                  <a:extLst>
                    <a:ext uri="{FF2B5EF4-FFF2-40B4-BE49-F238E27FC236}">
                      <a16:creationId xmlns:a16="http://schemas.microsoft.com/office/drawing/2014/main" id="{956987FA-C0A1-490F-B927-64B2CDA60B5B}"/>
                    </a:ext>
                  </a:extLst>
                </p:cNvPr>
                <p:cNvSpPr/>
                <p:nvPr/>
              </p:nvSpPr>
              <p:spPr>
                <a:xfrm>
                  <a:off x="5554337" y="4789209"/>
                  <a:ext cx="180928" cy="301098"/>
                </a:xfrm>
                <a:custGeom>
                  <a:avLst/>
                  <a:gdLst>
                    <a:gd name="connsiteX0" fmla="*/ 211774 w 211774"/>
                    <a:gd name="connsiteY0" fmla="*/ 0 h 352432"/>
                    <a:gd name="connsiteX1" fmla="*/ 184859 w 211774"/>
                    <a:gd name="connsiteY1" fmla="*/ 191875 h 352432"/>
                    <a:gd name="connsiteX2" fmla="*/ 158817 w 211774"/>
                    <a:gd name="connsiteY2" fmla="*/ 298199 h 352432"/>
                    <a:gd name="connsiteX3" fmla="*/ 140658 w 211774"/>
                    <a:gd name="connsiteY3" fmla="*/ 352432 h 352432"/>
                    <a:gd name="connsiteX4" fmla="*/ 0 w 211774"/>
                    <a:gd name="connsiteY4" fmla="*/ 211774 h 352432"/>
                    <a:gd name="connsiteX5" fmla="*/ 211774 w 211774"/>
                    <a:gd name="connsiteY5" fmla="*/ 0 h 352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774" h="352432">
                      <a:moveTo>
                        <a:pt x="211774" y="0"/>
                      </a:moveTo>
                      <a:lnTo>
                        <a:pt x="184859" y="191875"/>
                      </a:lnTo>
                      <a:cubicBezTo>
                        <a:pt x="177364" y="228255"/>
                        <a:pt x="168719" y="263730"/>
                        <a:pt x="158817" y="298199"/>
                      </a:cubicBezTo>
                      <a:lnTo>
                        <a:pt x="140658" y="352432"/>
                      </a:lnTo>
                      <a:lnTo>
                        <a:pt x="0" y="211774"/>
                      </a:lnTo>
                      <a:lnTo>
                        <a:pt x="21177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2" name="フリーフォーム: 図形 681">
                  <a:extLst>
                    <a:ext uri="{FF2B5EF4-FFF2-40B4-BE49-F238E27FC236}">
                      <a16:creationId xmlns:a16="http://schemas.microsoft.com/office/drawing/2014/main" id="{3A7B2FF1-246E-41AA-BAB5-F72488CCF445}"/>
                    </a:ext>
                  </a:extLst>
                </p:cNvPr>
                <p:cNvSpPr/>
                <p:nvPr/>
              </p:nvSpPr>
              <p:spPr>
                <a:xfrm>
                  <a:off x="3812098" y="4799118"/>
                  <a:ext cx="171312" cy="285288"/>
                </a:xfrm>
                <a:custGeom>
                  <a:avLst/>
                  <a:gdLst>
                    <a:gd name="connsiteX0" fmla="*/ 0 w 200518"/>
                    <a:gd name="connsiteY0" fmla="*/ 0 h 333925"/>
                    <a:gd name="connsiteX1" fmla="*/ 200518 w 200518"/>
                    <a:gd name="connsiteY1" fmla="*/ 200517 h 333925"/>
                    <a:gd name="connsiteX2" fmla="*/ 67110 w 200518"/>
                    <a:gd name="connsiteY2" fmla="*/ 333925 h 333925"/>
                    <a:gd name="connsiteX3" fmla="*/ 51378 w 200518"/>
                    <a:gd name="connsiteY3" fmla="*/ 286942 h 333925"/>
                    <a:gd name="connsiteX4" fmla="*/ 25336 w 200518"/>
                    <a:gd name="connsiteY4" fmla="*/ 180618 h 333925"/>
                    <a:gd name="connsiteX5" fmla="*/ 0 w 200518"/>
                    <a:gd name="connsiteY5" fmla="*/ 0 h 333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0518" h="333925">
                      <a:moveTo>
                        <a:pt x="0" y="0"/>
                      </a:moveTo>
                      <a:lnTo>
                        <a:pt x="200518" y="200517"/>
                      </a:lnTo>
                      <a:lnTo>
                        <a:pt x="67110" y="333925"/>
                      </a:lnTo>
                      <a:lnTo>
                        <a:pt x="51378" y="286942"/>
                      </a:lnTo>
                      <a:cubicBezTo>
                        <a:pt x="41477" y="252473"/>
                        <a:pt x="32831" y="216998"/>
                        <a:pt x="25336" y="18061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F422FFEF-48C5-424C-B3A7-FC087811DDE7}"/>
                    </a:ext>
                  </a:extLst>
                </p:cNvPr>
                <p:cNvSpPr/>
                <p:nvPr/>
              </p:nvSpPr>
              <p:spPr>
                <a:xfrm>
                  <a:off x="4083586" y="5260948"/>
                  <a:ext cx="395098" cy="346428"/>
                </a:xfrm>
                <a:custGeom>
                  <a:avLst/>
                  <a:gdLst>
                    <a:gd name="connsiteX0" fmla="*/ 204209 w 462457"/>
                    <a:gd name="connsiteY0" fmla="*/ 0 h 405489"/>
                    <a:gd name="connsiteX1" fmla="*/ 462457 w 462457"/>
                    <a:gd name="connsiteY1" fmla="*/ 258248 h 405489"/>
                    <a:gd name="connsiteX2" fmla="*/ 315216 w 462457"/>
                    <a:gd name="connsiteY2" fmla="*/ 405489 h 405489"/>
                    <a:gd name="connsiteX3" fmla="*/ 228073 w 462457"/>
                    <a:gd name="connsiteY3" fmla="*/ 371291 h 405489"/>
                    <a:gd name="connsiteX4" fmla="*/ 55012 w 462457"/>
                    <a:gd name="connsiteY4" fmla="*/ 259147 h 405489"/>
                    <a:gd name="connsiteX5" fmla="*/ 0 w 462457"/>
                    <a:gd name="connsiteY5" fmla="*/ 204210 h 405489"/>
                    <a:gd name="connsiteX6" fmla="*/ 204209 w 462457"/>
                    <a:gd name="connsiteY6" fmla="*/ 0 h 405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2457" h="405489">
                      <a:moveTo>
                        <a:pt x="204209" y="0"/>
                      </a:moveTo>
                      <a:lnTo>
                        <a:pt x="462457" y="258248"/>
                      </a:lnTo>
                      <a:lnTo>
                        <a:pt x="315216" y="405489"/>
                      </a:lnTo>
                      <a:lnTo>
                        <a:pt x="228073" y="371291"/>
                      </a:lnTo>
                      <a:cubicBezTo>
                        <a:pt x="162665" y="340517"/>
                        <a:pt x="105262" y="302864"/>
                        <a:pt x="55012" y="259147"/>
                      </a:cubicBezTo>
                      <a:lnTo>
                        <a:pt x="0" y="204210"/>
                      </a:lnTo>
                      <a:lnTo>
                        <a:pt x="20420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4" name="フリーフォーム: 図形 683">
                  <a:extLst>
                    <a:ext uri="{FF2B5EF4-FFF2-40B4-BE49-F238E27FC236}">
                      <a16:creationId xmlns:a16="http://schemas.microsoft.com/office/drawing/2014/main" id="{7FF8C119-30EA-448D-8F69-FE861C88A1AE}"/>
                    </a:ext>
                  </a:extLst>
                </p:cNvPr>
                <p:cNvSpPr/>
                <p:nvPr/>
              </p:nvSpPr>
              <p:spPr>
                <a:xfrm>
                  <a:off x="5058597" y="5261148"/>
                  <a:ext cx="399228" cy="348756"/>
                </a:xfrm>
                <a:custGeom>
                  <a:avLst/>
                  <a:gdLst>
                    <a:gd name="connsiteX0" fmla="*/ 258248 w 467292"/>
                    <a:gd name="connsiteY0" fmla="*/ 0 h 408216"/>
                    <a:gd name="connsiteX1" fmla="*/ 467292 w 467292"/>
                    <a:gd name="connsiteY1" fmla="*/ 209044 h 408216"/>
                    <a:gd name="connsiteX2" fmla="*/ 417122 w 467292"/>
                    <a:gd name="connsiteY2" fmla="*/ 259146 h 408216"/>
                    <a:gd name="connsiteX3" fmla="*/ 244061 w 467292"/>
                    <a:gd name="connsiteY3" fmla="*/ 371290 h 408216"/>
                    <a:gd name="connsiteX4" fmla="*/ 149968 w 467292"/>
                    <a:gd name="connsiteY4" fmla="*/ 408216 h 408216"/>
                    <a:gd name="connsiteX5" fmla="*/ 0 w 467292"/>
                    <a:gd name="connsiteY5" fmla="*/ 258248 h 408216"/>
                    <a:gd name="connsiteX6" fmla="*/ 258248 w 467292"/>
                    <a:gd name="connsiteY6" fmla="*/ 0 h 408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7292" h="408216">
                      <a:moveTo>
                        <a:pt x="258248" y="0"/>
                      </a:moveTo>
                      <a:lnTo>
                        <a:pt x="467292" y="209044"/>
                      </a:lnTo>
                      <a:lnTo>
                        <a:pt x="417122" y="259146"/>
                      </a:lnTo>
                      <a:cubicBezTo>
                        <a:pt x="366872" y="302863"/>
                        <a:pt x="309469" y="340516"/>
                        <a:pt x="244061" y="371290"/>
                      </a:cubicBezTo>
                      <a:lnTo>
                        <a:pt x="149968" y="408216"/>
                      </a:lnTo>
                      <a:lnTo>
                        <a:pt x="0" y="258248"/>
                      </a:lnTo>
                      <a:lnTo>
                        <a:pt x="2582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A2F7FF28-6465-4A81-93E3-B3AC9E0E3660}"/>
                    </a:ext>
                  </a:extLst>
                </p:cNvPr>
                <p:cNvSpPr/>
                <p:nvPr/>
              </p:nvSpPr>
              <p:spPr>
                <a:xfrm>
                  <a:off x="4549666" y="5267410"/>
                  <a:ext cx="437598" cy="397038"/>
                </a:xfrm>
                <a:custGeom>
                  <a:avLst/>
                  <a:gdLst>
                    <a:gd name="connsiteX0" fmla="*/ 256101 w 512203"/>
                    <a:gd name="connsiteY0" fmla="*/ 0 h 464729"/>
                    <a:gd name="connsiteX1" fmla="*/ 512203 w 512203"/>
                    <a:gd name="connsiteY1" fmla="*/ 256102 h 464729"/>
                    <a:gd name="connsiteX2" fmla="*/ 305518 w 512203"/>
                    <a:gd name="connsiteY2" fmla="*/ 462786 h 464729"/>
                    <a:gd name="connsiteX3" fmla="*/ 260940 w 512203"/>
                    <a:gd name="connsiteY3" fmla="*/ 464729 h 464729"/>
                    <a:gd name="connsiteX4" fmla="*/ 206244 w 512203"/>
                    <a:gd name="connsiteY4" fmla="*/ 462345 h 464729"/>
                    <a:gd name="connsiteX5" fmla="*/ 0 w 512203"/>
                    <a:gd name="connsiteY5" fmla="*/ 256101 h 464729"/>
                    <a:gd name="connsiteX6" fmla="*/ 256101 w 512203"/>
                    <a:gd name="connsiteY6" fmla="*/ 0 h 464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2203" h="464729">
                      <a:moveTo>
                        <a:pt x="256101" y="0"/>
                      </a:moveTo>
                      <a:lnTo>
                        <a:pt x="512203" y="256102"/>
                      </a:lnTo>
                      <a:lnTo>
                        <a:pt x="305518" y="462786"/>
                      </a:lnTo>
                      <a:lnTo>
                        <a:pt x="260940" y="464729"/>
                      </a:lnTo>
                      <a:lnTo>
                        <a:pt x="206244" y="462345"/>
                      </a:lnTo>
                      <a:lnTo>
                        <a:pt x="0" y="256101"/>
                      </a:lnTo>
                      <a:lnTo>
                        <a:pt x="2561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/>
                    </a:gs>
                    <a:gs pos="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7" name="グループ化 626">
                <a:extLst>
                  <a:ext uri="{FF2B5EF4-FFF2-40B4-BE49-F238E27FC236}">
                    <a16:creationId xmlns:a16="http://schemas.microsoft.com/office/drawing/2014/main" id="{E4104F27-D891-4A1A-A52D-2ED7E7029CC0}"/>
                  </a:ext>
                </a:extLst>
              </p:cNvPr>
              <p:cNvGrpSpPr/>
              <p:nvPr/>
            </p:nvGrpSpPr>
            <p:grpSpPr>
              <a:xfrm>
                <a:off x="1187118" y="1485324"/>
                <a:ext cx="1753160" cy="2057773"/>
                <a:chOff x="1187118" y="1485324"/>
                <a:chExt cx="1753160" cy="2057773"/>
              </a:xfrm>
            </p:grpSpPr>
            <p:sp>
              <p:nvSpPr>
                <p:cNvPr id="628" name="月 627">
                  <a:extLst>
                    <a:ext uri="{FF2B5EF4-FFF2-40B4-BE49-F238E27FC236}">
                      <a16:creationId xmlns:a16="http://schemas.microsoft.com/office/drawing/2014/main" id="{39058E61-701E-40A2-A90D-26B2D66D8217}"/>
                    </a:ext>
                  </a:extLst>
                </p:cNvPr>
                <p:cNvSpPr/>
                <p:nvPr/>
              </p:nvSpPr>
              <p:spPr>
                <a:xfrm rot="10800000" flipH="1">
                  <a:off x="1881583" y="1485324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9" name="月 628">
                  <a:extLst>
                    <a:ext uri="{FF2B5EF4-FFF2-40B4-BE49-F238E27FC236}">
                      <a16:creationId xmlns:a16="http://schemas.microsoft.com/office/drawing/2014/main" id="{DD66469A-5D55-4FBC-AA80-2CB66C230274}"/>
                    </a:ext>
                  </a:extLst>
                </p:cNvPr>
                <p:cNvSpPr/>
                <p:nvPr/>
              </p:nvSpPr>
              <p:spPr>
                <a:xfrm rot="12600000" flipH="1">
                  <a:off x="2098667" y="1490091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0" name="月 629">
                  <a:extLst>
                    <a:ext uri="{FF2B5EF4-FFF2-40B4-BE49-F238E27FC236}">
                      <a16:creationId xmlns:a16="http://schemas.microsoft.com/office/drawing/2014/main" id="{4AA7E583-37D8-431C-B666-EE0898C0F337}"/>
                    </a:ext>
                  </a:extLst>
                </p:cNvPr>
                <p:cNvSpPr/>
                <p:nvPr/>
              </p:nvSpPr>
              <p:spPr>
                <a:xfrm rot="9000000">
                  <a:off x="1613687" y="1490090"/>
                  <a:ext cx="376482" cy="138554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1" name="月 630">
                  <a:extLst>
                    <a:ext uri="{FF2B5EF4-FFF2-40B4-BE49-F238E27FC236}">
                      <a16:creationId xmlns:a16="http://schemas.microsoft.com/office/drawing/2014/main" id="{51295ED7-1666-4B16-B970-473170734BC8}"/>
                    </a:ext>
                  </a:extLst>
                </p:cNvPr>
                <p:cNvSpPr/>
                <p:nvPr/>
              </p:nvSpPr>
              <p:spPr>
                <a:xfrm rot="13500000" flipH="1">
                  <a:off x="2137652" y="1993718"/>
                  <a:ext cx="448452" cy="110151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2" name="月 631">
                  <a:extLst>
                    <a:ext uri="{FF2B5EF4-FFF2-40B4-BE49-F238E27FC236}">
                      <a16:creationId xmlns:a16="http://schemas.microsoft.com/office/drawing/2014/main" id="{3F0391E2-EE86-46C8-AA1F-6E2D74B05DC7}"/>
                    </a:ext>
                  </a:extLst>
                </p:cNvPr>
                <p:cNvSpPr/>
                <p:nvPr/>
              </p:nvSpPr>
              <p:spPr>
                <a:xfrm rot="8100000">
                  <a:off x="1513917" y="1993718"/>
                  <a:ext cx="448452" cy="110151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3" name="月 632">
                  <a:extLst>
                    <a:ext uri="{FF2B5EF4-FFF2-40B4-BE49-F238E27FC236}">
                      <a16:creationId xmlns:a16="http://schemas.microsoft.com/office/drawing/2014/main" id="{F877C595-DD0D-4E5F-B513-BC54E970C606}"/>
                    </a:ext>
                  </a:extLst>
                </p:cNvPr>
                <p:cNvSpPr/>
                <p:nvPr/>
              </p:nvSpPr>
              <p:spPr>
                <a:xfrm rot="6300000">
                  <a:off x="1488122" y="2385402"/>
                  <a:ext cx="423648" cy="968668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4" name="月 633">
                  <a:extLst>
                    <a:ext uri="{FF2B5EF4-FFF2-40B4-BE49-F238E27FC236}">
                      <a16:creationId xmlns:a16="http://schemas.microsoft.com/office/drawing/2014/main" id="{0799B43A-8182-48EC-972B-09B942FEC571}"/>
                    </a:ext>
                  </a:extLst>
                </p:cNvPr>
                <p:cNvSpPr/>
                <p:nvPr/>
              </p:nvSpPr>
              <p:spPr>
                <a:xfrm rot="15300000" flipH="1">
                  <a:off x="2221547" y="2385403"/>
                  <a:ext cx="423648" cy="968668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5" name="月 634">
                  <a:extLst>
                    <a:ext uri="{FF2B5EF4-FFF2-40B4-BE49-F238E27FC236}">
                      <a16:creationId xmlns:a16="http://schemas.microsoft.com/office/drawing/2014/main" id="{8674F451-9D41-47C2-A8A4-7821D26279CC}"/>
                    </a:ext>
                  </a:extLst>
                </p:cNvPr>
                <p:cNvSpPr/>
                <p:nvPr/>
              </p:nvSpPr>
              <p:spPr>
                <a:xfrm rot="6300000">
                  <a:off x="1515554" y="2662437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6" name="月 635">
                  <a:extLst>
                    <a:ext uri="{FF2B5EF4-FFF2-40B4-BE49-F238E27FC236}">
                      <a16:creationId xmlns:a16="http://schemas.microsoft.com/office/drawing/2014/main" id="{A6C45866-0095-4E95-AD80-4E4903649B7F}"/>
                    </a:ext>
                  </a:extLst>
                </p:cNvPr>
                <p:cNvSpPr/>
                <p:nvPr/>
              </p:nvSpPr>
              <p:spPr>
                <a:xfrm rot="15300000" flipH="1">
                  <a:off x="2248979" y="2662438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7" name="月 636">
                  <a:extLst>
                    <a:ext uri="{FF2B5EF4-FFF2-40B4-BE49-F238E27FC236}">
                      <a16:creationId xmlns:a16="http://schemas.microsoft.com/office/drawing/2014/main" id="{DF32F272-8AF7-4738-A1CE-EC3B3FDE7A23}"/>
                    </a:ext>
                  </a:extLst>
                </p:cNvPr>
                <p:cNvSpPr/>
                <p:nvPr/>
              </p:nvSpPr>
              <p:spPr>
                <a:xfrm rot="4500000">
                  <a:off x="1424337" y="2871986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8" name="月 637">
                  <a:extLst>
                    <a:ext uri="{FF2B5EF4-FFF2-40B4-BE49-F238E27FC236}">
                      <a16:creationId xmlns:a16="http://schemas.microsoft.com/office/drawing/2014/main" id="{C8F4981A-8A7C-496C-AB5F-65DD6C6037DE}"/>
                    </a:ext>
                  </a:extLst>
                </p:cNvPr>
                <p:cNvSpPr/>
                <p:nvPr/>
              </p:nvSpPr>
              <p:spPr>
                <a:xfrm rot="17100000" flipH="1">
                  <a:off x="2334275" y="2871986"/>
                  <a:ext cx="368784" cy="84322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9" name="月 638">
                  <a:extLst>
                    <a:ext uri="{FF2B5EF4-FFF2-40B4-BE49-F238E27FC236}">
                      <a16:creationId xmlns:a16="http://schemas.microsoft.com/office/drawing/2014/main" id="{A5A5C73B-A7DD-4984-BA9E-9BFD5896DB2C}"/>
                    </a:ext>
                  </a:extLst>
                </p:cNvPr>
                <p:cNvSpPr/>
                <p:nvPr/>
              </p:nvSpPr>
              <p:spPr>
                <a:xfrm rot="5400000">
                  <a:off x="1915090" y="3126167"/>
                  <a:ext cx="297212" cy="536647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0" name="月 639">
                  <a:extLst>
                    <a:ext uri="{FF2B5EF4-FFF2-40B4-BE49-F238E27FC236}">
                      <a16:creationId xmlns:a16="http://schemas.microsoft.com/office/drawing/2014/main" id="{DB54012B-33D2-48B0-9B77-99D13C428006}"/>
                    </a:ext>
                  </a:extLst>
                </p:cNvPr>
                <p:cNvSpPr/>
                <p:nvPr/>
              </p:nvSpPr>
              <p:spPr>
                <a:xfrm rot="5400000">
                  <a:off x="1921995" y="2850977"/>
                  <a:ext cx="283402" cy="680174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1" name="月 640">
                  <a:extLst>
                    <a:ext uri="{FF2B5EF4-FFF2-40B4-BE49-F238E27FC236}">
                      <a16:creationId xmlns:a16="http://schemas.microsoft.com/office/drawing/2014/main" id="{BCD5E3D7-B38C-42E3-AC4A-36ED0CFBD81A}"/>
                    </a:ext>
                  </a:extLst>
                </p:cNvPr>
                <p:cNvSpPr/>
                <p:nvPr/>
              </p:nvSpPr>
              <p:spPr>
                <a:xfrm rot="5400000">
                  <a:off x="1921995" y="2662118"/>
                  <a:ext cx="283402" cy="680174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2" name="月 641">
                  <a:extLst>
                    <a:ext uri="{FF2B5EF4-FFF2-40B4-BE49-F238E27FC236}">
                      <a16:creationId xmlns:a16="http://schemas.microsoft.com/office/drawing/2014/main" id="{D853EFF7-F6CF-4005-AC40-BA3CD7FED2F2}"/>
                    </a:ext>
                  </a:extLst>
                </p:cNvPr>
                <p:cNvSpPr/>
                <p:nvPr/>
              </p:nvSpPr>
              <p:spPr>
                <a:xfrm rot="5400000">
                  <a:off x="1938041" y="2519119"/>
                  <a:ext cx="251310" cy="603152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3" name="月 642">
                  <a:extLst>
                    <a:ext uri="{FF2B5EF4-FFF2-40B4-BE49-F238E27FC236}">
                      <a16:creationId xmlns:a16="http://schemas.microsoft.com/office/drawing/2014/main" id="{CA95A75A-EF3D-4C32-80E3-F30753D059BE}"/>
                    </a:ext>
                  </a:extLst>
                </p:cNvPr>
                <p:cNvSpPr/>
                <p:nvPr/>
              </p:nvSpPr>
              <p:spPr>
                <a:xfrm rot="5400000">
                  <a:off x="1938041" y="2323566"/>
                  <a:ext cx="251310" cy="680176"/>
                </a:xfrm>
                <a:prstGeom prst="moon">
                  <a:avLst>
                    <a:gd name="adj" fmla="val 75483"/>
                  </a:avLst>
                </a:prstGeom>
                <a:gradFill>
                  <a:gsLst>
                    <a:gs pos="70000">
                      <a:srgbClr val="33CC33"/>
                    </a:gs>
                    <a:gs pos="0">
                      <a:srgbClr val="006600"/>
                    </a:gs>
                  </a:gsLst>
                  <a:lin ang="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テキスト ボックス 497">
            <a:extLst>
              <a:ext uri="{FF2B5EF4-FFF2-40B4-BE49-F238E27FC236}">
                <a16:creationId xmlns:a16="http://schemas.microsoft.com/office/drawing/2014/main" id="{32AF6CC4-168A-4DE2-85E7-593264D8D94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米軍基地（オスプレイ）</a:t>
            </a:r>
          </a:p>
        </p:txBody>
      </p:sp>
      <p:sp>
        <p:nvSpPr>
          <p:cNvPr id="499" name="テキスト ボックス 498">
            <a:extLst>
              <a:ext uri="{FF2B5EF4-FFF2-40B4-BE49-F238E27FC236}">
                <a16:creationId xmlns:a16="http://schemas.microsoft.com/office/drawing/2014/main" id="{A2916D96-08EC-4E97-A3ED-F5E171F79B1A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沖縄空手、琉球空手</a:t>
            </a:r>
          </a:p>
        </p:txBody>
      </p:sp>
      <p:sp>
        <p:nvSpPr>
          <p:cNvPr id="500" name="テキスト ボックス 499">
            <a:extLst>
              <a:ext uri="{FF2B5EF4-FFF2-40B4-BE49-F238E27FC236}">
                <a16:creationId xmlns:a16="http://schemas.microsoft.com/office/drawing/2014/main" id="{B39B07C1-443C-4AFD-9E60-267912D4D55A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冬瓜</a:t>
            </a:r>
          </a:p>
        </p:txBody>
      </p:sp>
      <p:sp>
        <p:nvSpPr>
          <p:cNvPr id="501" name="テキスト ボックス 500">
            <a:extLst>
              <a:ext uri="{FF2B5EF4-FFF2-40B4-BE49-F238E27FC236}">
                <a16:creationId xmlns:a16="http://schemas.microsoft.com/office/drawing/2014/main" id="{5478435D-7EF1-4E77-9E8C-C0B977498B1A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エメラルドビーチ</a:t>
            </a:r>
            <a:endParaRPr lang="ja-JP" altLang="en-US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2" name="テキスト ボックス 501">
            <a:extLst>
              <a:ext uri="{FF2B5EF4-FFF2-40B4-BE49-F238E27FC236}">
                <a16:creationId xmlns:a16="http://schemas.microsoft.com/office/drawing/2014/main" id="{7A14C72B-F4E7-45BF-BA96-BCCA55F93D9B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サーターアンダギー</a:t>
            </a:r>
          </a:p>
        </p:txBody>
      </p:sp>
      <p:sp>
        <p:nvSpPr>
          <p:cNvPr id="503" name="テキスト ボックス 502">
            <a:extLst>
              <a:ext uri="{FF2B5EF4-FFF2-40B4-BE49-F238E27FC236}">
                <a16:creationId xmlns:a16="http://schemas.microsoft.com/office/drawing/2014/main" id="{6488B41B-F4D5-4403-8B2E-F26107E7C025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プロ野球のキャンプ地</a:t>
            </a:r>
          </a:p>
        </p:txBody>
      </p:sp>
      <p:sp>
        <p:nvSpPr>
          <p:cNvPr id="504" name="テキスト ボックス 503">
            <a:extLst>
              <a:ext uri="{FF2B5EF4-FFF2-40B4-BE49-F238E27FC236}">
                <a16:creationId xmlns:a16="http://schemas.microsoft.com/office/drawing/2014/main" id="{B9102F27-A77A-429E-A272-0D1B31C38587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沖縄県と言えば・・・</a:t>
            </a:r>
          </a:p>
        </p:txBody>
      </p:sp>
      <p:sp>
        <p:nvSpPr>
          <p:cNvPr id="505" name="Freeform 6">
            <a:extLst>
              <a:ext uri="{FF2B5EF4-FFF2-40B4-BE49-F238E27FC236}">
                <a16:creationId xmlns:a16="http://schemas.microsoft.com/office/drawing/2014/main" id="{1A8E1522-5456-47DC-9A63-515D75EF88BD}"/>
              </a:ext>
            </a:extLst>
          </p:cNvPr>
          <p:cNvSpPr>
            <a:spLocks noEditPoints="1"/>
          </p:cNvSpPr>
          <p:nvPr/>
        </p:nvSpPr>
        <p:spPr bwMode="auto">
          <a:xfrm>
            <a:off x="1020027" y="4175061"/>
            <a:ext cx="2137241" cy="2011894"/>
          </a:xfrm>
          <a:custGeom>
            <a:avLst/>
            <a:gdLst>
              <a:gd name="T0" fmla="*/ 25 w 1347"/>
              <a:gd name="T1" fmla="*/ 159 h 1268"/>
              <a:gd name="T2" fmla="*/ 6 w 1347"/>
              <a:gd name="T3" fmla="*/ 194 h 1268"/>
              <a:gd name="T4" fmla="*/ 3 w 1347"/>
              <a:gd name="T5" fmla="*/ 247 h 1268"/>
              <a:gd name="T6" fmla="*/ 23 w 1347"/>
              <a:gd name="T7" fmla="*/ 298 h 1268"/>
              <a:gd name="T8" fmla="*/ 29 w 1347"/>
              <a:gd name="T9" fmla="*/ 331 h 1268"/>
              <a:gd name="T10" fmla="*/ 13 w 1347"/>
              <a:gd name="T11" fmla="*/ 350 h 1268"/>
              <a:gd name="T12" fmla="*/ 57 w 1347"/>
              <a:gd name="T13" fmla="*/ 348 h 1268"/>
              <a:gd name="T14" fmla="*/ 76 w 1347"/>
              <a:gd name="T15" fmla="*/ 354 h 1268"/>
              <a:gd name="T16" fmla="*/ 27 w 1347"/>
              <a:gd name="T17" fmla="*/ 554 h 1268"/>
              <a:gd name="T18" fmla="*/ 46 w 1347"/>
              <a:gd name="T19" fmla="*/ 646 h 1268"/>
              <a:gd name="T20" fmla="*/ 162 w 1347"/>
              <a:gd name="T21" fmla="*/ 715 h 1268"/>
              <a:gd name="T22" fmla="*/ 245 w 1347"/>
              <a:gd name="T23" fmla="*/ 748 h 1268"/>
              <a:gd name="T24" fmla="*/ 296 w 1347"/>
              <a:gd name="T25" fmla="*/ 719 h 1268"/>
              <a:gd name="T26" fmla="*/ 340 w 1347"/>
              <a:gd name="T27" fmla="*/ 729 h 1268"/>
              <a:gd name="T28" fmla="*/ 357 w 1347"/>
              <a:gd name="T29" fmla="*/ 703 h 1268"/>
              <a:gd name="T30" fmla="*/ 413 w 1347"/>
              <a:gd name="T31" fmla="*/ 665 h 1268"/>
              <a:gd name="T32" fmla="*/ 427 w 1347"/>
              <a:gd name="T33" fmla="*/ 688 h 1268"/>
              <a:gd name="T34" fmla="*/ 411 w 1347"/>
              <a:gd name="T35" fmla="*/ 751 h 1268"/>
              <a:gd name="T36" fmla="*/ 399 w 1347"/>
              <a:gd name="T37" fmla="*/ 827 h 1268"/>
              <a:gd name="T38" fmla="*/ 323 w 1347"/>
              <a:gd name="T39" fmla="*/ 1182 h 1268"/>
              <a:gd name="T40" fmla="*/ 220 w 1347"/>
              <a:gd name="T41" fmla="*/ 1248 h 1268"/>
              <a:gd name="T42" fmla="*/ 205 w 1347"/>
              <a:gd name="T43" fmla="*/ 1264 h 1268"/>
              <a:gd name="T44" fmla="*/ 301 w 1347"/>
              <a:gd name="T45" fmla="*/ 1261 h 1268"/>
              <a:gd name="T46" fmla="*/ 399 w 1347"/>
              <a:gd name="T47" fmla="*/ 1258 h 1268"/>
              <a:gd name="T48" fmla="*/ 415 w 1347"/>
              <a:gd name="T49" fmla="*/ 1223 h 1268"/>
              <a:gd name="T50" fmla="*/ 542 w 1347"/>
              <a:gd name="T51" fmla="*/ 1085 h 1268"/>
              <a:gd name="T52" fmla="*/ 623 w 1347"/>
              <a:gd name="T53" fmla="*/ 739 h 1268"/>
              <a:gd name="T54" fmla="*/ 644 w 1347"/>
              <a:gd name="T55" fmla="*/ 852 h 1268"/>
              <a:gd name="T56" fmla="*/ 666 w 1347"/>
              <a:gd name="T57" fmla="*/ 847 h 1268"/>
              <a:gd name="T58" fmla="*/ 710 w 1347"/>
              <a:gd name="T59" fmla="*/ 791 h 1268"/>
              <a:gd name="T60" fmla="*/ 767 w 1347"/>
              <a:gd name="T61" fmla="*/ 744 h 1268"/>
              <a:gd name="T62" fmla="*/ 759 w 1347"/>
              <a:gd name="T63" fmla="*/ 536 h 1268"/>
              <a:gd name="T64" fmla="*/ 942 w 1347"/>
              <a:gd name="T65" fmla="*/ 379 h 1268"/>
              <a:gd name="T66" fmla="*/ 1156 w 1347"/>
              <a:gd name="T67" fmla="*/ 149 h 1268"/>
              <a:gd name="T68" fmla="*/ 1257 w 1347"/>
              <a:gd name="T69" fmla="*/ 106 h 1268"/>
              <a:gd name="T70" fmla="*/ 1329 w 1347"/>
              <a:gd name="T71" fmla="*/ 148 h 1268"/>
              <a:gd name="T72" fmla="*/ 1337 w 1347"/>
              <a:gd name="T73" fmla="*/ 117 h 1268"/>
              <a:gd name="T74" fmla="*/ 1347 w 1347"/>
              <a:gd name="T75" fmla="*/ 84 h 1268"/>
              <a:gd name="T76" fmla="*/ 1300 w 1347"/>
              <a:gd name="T77" fmla="*/ 36 h 1268"/>
              <a:gd name="T78" fmla="*/ 1226 w 1347"/>
              <a:gd name="T79" fmla="*/ 0 h 1268"/>
              <a:gd name="T80" fmla="*/ 1195 w 1347"/>
              <a:gd name="T81" fmla="*/ 24 h 1268"/>
              <a:gd name="T82" fmla="*/ 1124 w 1347"/>
              <a:gd name="T83" fmla="*/ 63 h 1268"/>
              <a:gd name="T84" fmla="*/ 1055 w 1347"/>
              <a:gd name="T85" fmla="*/ 43 h 1268"/>
              <a:gd name="T86" fmla="*/ 932 w 1347"/>
              <a:gd name="T87" fmla="*/ 156 h 1268"/>
              <a:gd name="T88" fmla="*/ 778 w 1347"/>
              <a:gd name="T89" fmla="*/ 290 h 1268"/>
              <a:gd name="T90" fmla="*/ 720 w 1347"/>
              <a:gd name="T91" fmla="*/ 321 h 1268"/>
              <a:gd name="T92" fmla="*/ 698 w 1347"/>
              <a:gd name="T93" fmla="*/ 317 h 1268"/>
              <a:gd name="T94" fmla="*/ 574 w 1347"/>
              <a:gd name="T95" fmla="*/ 354 h 1268"/>
              <a:gd name="T96" fmla="*/ 749 w 1347"/>
              <a:gd name="T97" fmla="*/ 272 h 1268"/>
              <a:gd name="T98" fmla="*/ 828 w 1347"/>
              <a:gd name="T99" fmla="*/ 203 h 1268"/>
              <a:gd name="T100" fmla="*/ 872 w 1347"/>
              <a:gd name="T101" fmla="*/ 190 h 1268"/>
              <a:gd name="T102" fmla="*/ 870 w 1347"/>
              <a:gd name="T103" fmla="*/ 142 h 1268"/>
              <a:gd name="T104" fmla="*/ 837 w 1347"/>
              <a:gd name="T105" fmla="*/ 123 h 1268"/>
              <a:gd name="T106" fmla="*/ 760 w 1347"/>
              <a:gd name="T107" fmla="*/ 163 h 1268"/>
              <a:gd name="T108" fmla="*/ 331 w 1347"/>
              <a:gd name="T109" fmla="*/ 229 h 1268"/>
              <a:gd name="T110" fmla="*/ 215 w 1347"/>
              <a:gd name="T111" fmla="*/ 234 h 1268"/>
              <a:gd name="T112" fmla="*/ 196 w 1347"/>
              <a:gd name="T113" fmla="*/ 175 h 1268"/>
              <a:gd name="T114" fmla="*/ 200 w 1347"/>
              <a:gd name="T115" fmla="*/ 156 h 1268"/>
              <a:gd name="T116" fmla="*/ 188 w 1347"/>
              <a:gd name="T117" fmla="*/ 132 h 1268"/>
              <a:gd name="T118" fmla="*/ 161 w 1347"/>
              <a:gd name="T119" fmla="*/ 116 h 1268"/>
              <a:gd name="T120" fmla="*/ 124 w 1347"/>
              <a:gd name="T121" fmla="*/ 117 h 1268"/>
              <a:gd name="T122" fmla="*/ 194 w 1347"/>
              <a:gd name="T123" fmla="*/ 635 h 1268"/>
              <a:gd name="T124" fmla="*/ 159 w 1347"/>
              <a:gd name="T125" fmla="*/ 642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7" h="1268">
                <a:moveTo>
                  <a:pt x="91" y="117"/>
                </a:moveTo>
                <a:lnTo>
                  <a:pt x="91" y="117"/>
                </a:lnTo>
                <a:lnTo>
                  <a:pt x="38" y="129"/>
                </a:lnTo>
                <a:lnTo>
                  <a:pt x="38" y="129"/>
                </a:lnTo>
                <a:lnTo>
                  <a:pt x="35" y="136"/>
                </a:lnTo>
                <a:lnTo>
                  <a:pt x="30" y="147"/>
                </a:lnTo>
                <a:lnTo>
                  <a:pt x="25" y="159"/>
                </a:lnTo>
                <a:lnTo>
                  <a:pt x="23" y="165"/>
                </a:lnTo>
                <a:lnTo>
                  <a:pt x="23" y="165"/>
                </a:lnTo>
                <a:lnTo>
                  <a:pt x="21" y="167"/>
                </a:lnTo>
                <a:lnTo>
                  <a:pt x="16" y="176"/>
                </a:lnTo>
                <a:lnTo>
                  <a:pt x="10" y="186"/>
                </a:lnTo>
                <a:lnTo>
                  <a:pt x="6" y="194"/>
                </a:lnTo>
                <a:lnTo>
                  <a:pt x="6" y="194"/>
                </a:lnTo>
                <a:lnTo>
                  <a:pt x="2" y="210"/>
                </a:lnTo>
                <a:lnTo>
                  <a:pt x="1" y="218"/>
                </a:lnTo>
                <a:lnTo>
                  <a:pt x="0" y="224"/>
                </a:lnTo>
                <a:lnTo>
                  <a:pt x="0" y="224"/>
                </a:lnTo>
                <a:lnTo>
                  <a:pt x="1" y="230"/>
                </a:lnTo>
                <a:lnTo>
                  <a:pt x="2" y="239"/>
                </a:lnTo>
                <a:lnTo>
                  <a:pt x="3" y="247"/>
                </a:lnTo>
                <a:lnTo>
                  <a:pt x="5" y="256"/>
                </a:lnTo>
                <a:lnTo>
                  <a:pt x="5" y="256"/>
                </a:lnTo>
                <a:lnTo>
                  <a:pt x="6" y="263"/>
                </a:lnTo>
                <a:lnTo>
                  <a:pt x="8" y="271"/>
                </a:lnTo>
                <a:lnTo>
                  <a:pt x="13" y="282"/>
                </a:lnTo>
                <a:lnTo>
                  <a:pt x="13" y="282"/>
                </a:lnTo>
                <a:lnTo>
                  <a:pt x="23" y="298"/>
                </a:lnTo>
                <a:lnTo>
                  <a:pt x="19" y="312"/>
                </a:lnTo>
                <a:lnTo>
                  <a:pt x="32" y="317"/>
                </a:lnTo>
                <a:lnTo>
                  <a:pt x="32" y="317"/>
                </a:lnTo>
                <a:lnTo>
                  <a:pt x="32" y="319"/>
                </a:lnTo>
                <a:lnTo>
                  <a:pt x="33" y="322"/>
                </a:lnTo>
                <a:lnTo>
                  <a:pt x="32" y="328"/>
                </a:lnTo>
                <a:lnTo>
                  <a:pt x="29" y="331"/>
                </a:lnTo>
                <a:lnTo>
                  <a:pt x="27" y="335"/>
                </a:lnTo>
                <a:lnTo>
                  <a:pt x="27" y="335"/>
                </a:lnTo>
                <a:lnTo>
                  <a:pt x="19" y="339"/>
                </a:lnTo>
                <a:lnTo>
                  <a:pt x="11" y="344"/>
                </a:lnTo>
                <a:lnTo>
                  <a:pt x="1" y="348"/>
                </a:lnTo>
                <a:lnTo>
                  <a:pt x="1" y="348"/>
                </a:lnTo>
                <a:lnTo>
                  <a:pt x="13" y="350"/>
                </a:lnTo>
                <a:lnTo>
                  <a:pt x="23" y="352"/>
                </a:lnTo>
                <a:lnTo>
                  <a:pt x="32" y="353"/>
                </a:lnTo>
                <a:lnTo>
                  <a:pt x="32" y="353"/>
                </a:lnTo>
                <a:lnTo>
                  <a:pt x="40" y="352"/>
                </a:lnTo>
                <a:lnTo>
                  <a:pt x="48" y="350"/>
                </a:lnTo>
                <a:lnTo>
                  <a:pt x="57" y="348"/>
                </a:lnTo>
                <a:lnTo>
                  <a:pt x="57" y="348"/>
                </a:lnTo>
                <a:lnTo>
                  <a:pt x="54" y="354"/>
                </a:lnTo>
                <a:lnTo>
                  <a:pt x="51" y="358"/>
                </a:lnTo>
                <a:lnTo>
                  <a:pt x="51" y="359"/>
                </a:lnTo>
                <a:lnTo>
                  <a:pt x="51" y="359"/>
                </a:lnTo>
                <a:lnTo>
                  <a:pt x="51" y="359"/>
                </a:lnTo>
                <a:lnTo>
                  <a:pt x="65" y="357"/>
                </a:lnTo>
                <a:lnTo>
                  <a:pt x="76" y="354"/>
                </a:lnTo>
                <a:lnTo>
                  <a:pt x="76" y="354"/>
                </a:lnTo>
                <a:lnTo>
                  <a:pt x="62" y="402"/>
                </a:lnTo>
                <a:lnTo>
                  <a:pt x="62" y="402"/>
                </a:lnTo>
                <a:lnTo>
                  <a:pt x="54" y="423"/>
                </a:lnTo>
                <a:lnTo>
                  <a:pt x="54" y="423"/>
                </a:lnTo>
                <a:lnTo>
                  <a:pt x="38" y="499"/>
                </a:lnTo>
                <a:lnTo>
                  <a:pt x="27" y="554"/>
                </a:lnTo>
                <a:lnTo>
                  <a:pt x="23" y="575"/>
                </a:lnTo>
                <a:lnTo>
                  <a:pt x="22" y="588"/>
                </a:lnTo>
                <a:lnTo>
                  <a:pt x="22" y="588"/>
                </a:lnTo>
                <a:lnTo>
                  <a:pt x="23" y="597"/>
                </a:lnTo>
                <a:lnTo>
                  <a:pt x="29" y="612"/>
                </a:lnTo>
                <a:lnTo>
                  <a:pt x="37" y="628"/>
                </a:lnTo>
                <a:lnTo>
                  <a:pt x="46" y="646"/>
                </a:lnTo>
                <a:lnTo>
                  <a:pt x="56" y="664"/>
                </a:lnTo>
                <a:lnTo>
                  <a:pt x="65" y="678"/>
                </a:lnTo>
                <a:lnTo>
                  <a:pt x="73" y="688"/>
                </a:lnTo>
                <a:lnTo>
                  <a:pt x="76" y="692"/>
                </a:lnTo>
                <a:lnTo>
                  <a:pt x="78" y="693"/>
                </a:lnTo>
                <a:lnTo>
                  <a:pt x="78" y="693"/>
                </a:lnTo>
                <a:lnTo>
                  <a:pt x="162" y="715"/>
                </a:lnTo>
                <a:lnTo>
                  <a:pt x="215" y="730"/>
                </a:lnTo>
                <a:lnTo>
                  <a:pt x="232" y="736"/>
                </a:lnTo>
                <a:lnTo>
                  <a:pt x="237" y="739"/>
                </a:lnTo>
                <a:lnTo>
                  <a:pt x="238" y="741"/>
                </a:lnTo>
                <a:lnTo>
                  <a:pt x="238" y="741"/>
                </a:lnTo>
                <a:lnTo>
                  <a:pt x="241" y="746"/>
                </a:lnTo>
                <a:lnTo>
                  <a:pt x="245" y="748"/>
                </a:lnTo>
                <a:lnTo>
                  <a:pt x="249" y="750"/>
                </a:lnTo>
                <a:lnTo>
                  <a:pt x="250" y="748"/>
                </a:lnTo>
                <a:lnTo>
                  <a:pt x="252" y="747"/>
                </a:lnTo>
                <a:lnTo>
                  <a:pt x="252" y="747"/>
                </a:lnTo>
                <a:lnTo>
                  <a:pt x="272" y="714"/>
                </a:lnTo>
                <a:lnTo>
                  <a:pt x="296" y="719"/>
                </a:lnTo>
                <a:lnTo>
                  <a:pt x="296" y="719"/>
                </a:lnTo>
                <a:lnTo>
                  <a:pt x="307" y="725"/>
                </a:lnTo>
                <a:lnTo>
                  <a:pt x="317" y="730"/>
                </a:lnTo>
                <a:lnTo>
                  <a:pt x="322" y="731"/>
                </a:lnTo>
                <a:lnTo>
                  <a:pt x="324" y="732"/>
                </a:lnTo>
                <a:lnTo>
                  <a:pt x="324" y="732"/>
                </a:lnTo>
                <a:lnTo>
                  <a:pt x="331" y="731"/>
                </a:lnTo>
                <a:lnTo>
                  <a:pt x="340" y="729"/>
                </a:lnTo>
                <a:lnTo>
                  <a:pt x="344" y="726"/>
                </a:lnTo>
                <a:lnTo>
                  <a:pt x="349" y="724"/>
                </a:lnTo>
                <a:lnTo>
                  <a:pt x="352" y="720"/>
                </a:lnTo>
                <a:lnTo>
                  <a:pt x="355" y="715"/>
                </a:lnTo>
                <a:lnTo>
                  <a:pt x="355" y="715"/>
                </a:lnTo>
                <a:lnTo>
                  <a:pt x="356" y="709"/>
                </a:lnTo>
                <a:lnTo>
                  <a:pt x="357" y="703"/>
                </a:lnTo>
                <a:lnTo>
                  <a:pt x="356" y="688"/>
                </a:lnTo>
                <a:lnTo>
                  <a:pt x="355" y="675"/>
                </a:lnTo>
                <a:lnTo>
                  <a:pt x="354" y="670"/>
                </a:lnTo>
                <a:lnTo>
                  <a:pt x="354" y="670"/>
                </a:lnTo>
                <a:lnTo>
                  <a:pt x="406" y="664"/>
                </a:lnTo>
                <a:lnTo>
                  <a:pt x="406" y="664"/>
                </a:lnTo>
                <a:lnTo>
                  <a:pt x="413" y="665"/>
                </a:lnTo>
                <a:lnTo>
                  <a:pt x="421" y="670"/>
                </a:lnTo>
                <a:lnTo>
                  <a:pt x="425" y="674"/>
                </a:lnTo>
                <a:lnTo>
                  <a:pt x="427" y="677"/>
                </a:lnTo>
                <a:lnTo>
                  <a:pt x="430" y="680"/>
                </a:lnTo>
                <a:lnTo>
                  <a:pt x="429" y="683"/>
                </a:lnTo>
                <a:lnTo>
                  <a:pt x="429" y="683"/>
                </a:lnTo>
                <a:lnTo>
                  <a:pt x="427" y="688"/>
                </a:lnTo>
                <a:lnTo>
                  <a:pt x="427" y="696"/>
                </a:lnTo>
                <a:lnTo>
                  <a:pt x="426" y="714"/>
                </a:lnTo>
                <a:lnTo>
                  <a:pt x="425" y="725"/>
                </a:lnTo>
                <a:lnTo>
                  <a:pt x="422" y="735"/>
                </a:lnTo>
                <a:lnTo>
                  <a:pt x="417" y="744"/>
                </a:lnTo>
                <a:lnTo>
                  <a:pt x="415" y="747"/>
                </a:lnTo>
                <a:lnTo>
                  <a:pt x="411" y="751"/>
                </a:lnTo>
                <a:lnTo>
                  <a:pt x="411" y="751"/>
                </a:lnTo>
                <a:lnTo>
                  <a:pt x="409" y="755"/>
                </a:lnTo>
                <a:lnTo>
                  <a:pt x="406" y="761"/>
                </a:lnTo>
                <a:lnTo>
                  <a:pt x="404" y="769"/>
                </a:lnTo>
                <a:lnTo>
                  <a:pt x="402" y="779"/>
                </a:lnTo>
                <a:lnTo>
                  <a:pt x="400" y="802"/>
                </a:lnTo>
                <a:lnTo>
                  <a:pt x="399" y="827"/>
                </a:lnTo>
                <a:lnTo>
                  <a:pt x="399" y="873"/>
                </a:lnTo>
                <a:lnTo>
                  <a:pt x="400" y="893"/>
                </a:lnTo>
                <a:lnTo>
                  <a:pt x="400" y="893"/>
                </a:lnTo>
                <a:lnTo>
                  <a:pt x="372" y="986"/>
                </a:lnTo>
                <a:lnTo>
                  <a:pt x="343" y="1076"/>
                </a:lnTo>
                <a:lnTo>
                  <a:pt x="347" y="1083"/>
                </a:lnTo>
                <a:lnTo>
                  <a:pt x="323" y="1182"/>
                </a:lnTo>
                <a:lnTo>
                  <a:pt x="323" y="1182"/>
                </a:lnTo>
                <a:lnTo>
                  <a:pt x="285" y="1210"/>
                </a:lnTo>
                <a:lnTo>
                  <a:pt x="259" y="1230"/>
                </a:lnTo>
                <a:lnTo>
                  <a:pt x="245" y="1240"/>
                </a:lnTo>
                <a:lnTo>
                  <a:pt x="245" y="1240"/>
                </a:lnTo>
                <a:lnTo>
                  <a:pt x="236" y="1242"/>
                </a:lnTo>
                <a:lnTo>
                  <a:pt x="220" y="1248"/>
                </a:lnTo>
                <a:lnTo>
                  <a:pt x="211" y="1252"/>
                </a:lnTo>
                <a:lnTo>
                  <a:pt x="205" y="1256"/>
                </a:lnTo>
                <a:lnTo>
                  <a:pt x="201" y="1259"/>
                </a:lnTo>
                <a:lnTo>
                  <a:pt x="201" y="1262"/>
                </a:lnTo>
                <a:lnTo>
                  <a:pt x="201" y="1263"/>
                </a:lnTo>
                <a:lnTo>
                  <a:pt x="201" y="1263"/>
                </a:lnTo>
                <a:lnTo>
                  <a:pt x="205" y="1264"/>
                </a:lnTo>
                <a:lnTo>
                  <a:pt x="210" y="1267"/>
                </a:lnTo>
                <a:lnTo>
                  <a:pt x="221" y="1268"/>
                </a:lnTo>
                <a:lnTo>
                  <a:pt x="237" y="1268"/>
                </a:lnTo>
                <a:lnTo>
                  <a:pt x="237" y="1268"/>
                </a:lnTo>
                <a:lnTo>
                  <a:pt x="259" y="1266"/>
                </a:lnTo>
                <a:lnTo>
                  <a:pt x="279" y="1263"/>
                </a:lnTo>
                <a:lnTo>
                  <a:pt x="301" y="1261"/>
                </a:lnTo>
                <a:lnTo>
                  <a:pt x="301" y="1261"/>
                </a:lnTo>
                <a:lnTo>
                  <a:pt x="328" y="1261"/>
                </a:lnTo>
                <a:lnTo>
                  <a:pt x="359" y="1262"/>
                </a:lnTo>
                <a:lnTo>
                  <a:pt x="373" y="1262"/>
                </a:lnTo>
                <a:lnTo>
                  <a:pt x="386" y="1261"/>
                </a:lnTo>
                <a:lnTo>
                  <a:pt x="395" y="1259"/>
                </a:lnTo>
                <a:lnTo>
                  <a:pt x="399" y="1258"/>
                </a:lnTo>
                <a:lnTo>
                  <a:pt x="402" y="1256"/>
                </a:lnTo>
                <a:lnTo>
                  <a:pt x="402" y="1256"/>
                </a:lnTo>
                <a:lnTo>
                  <a:pt x="405" y="1252"/>
                </a:lnTo>
                <a:lnTo>
                  <a:pt x="409" y="1247"/>
                </a:lnTo>
                <a:lnTo>
                  <a:pt x="411" y="1241"/>
                </a:lnTo>
                <a:lnTo>
                  <a:pt x="413" y="1235"/>
                </a:lnTo>
                <a:lnTo>
                  <a:pt x="415" y="1223"/>
                </a:lnTo>
                <a:lnTo>
                  <a:pt x="415" y="1209"/>
                </a:lnTo>
                <a:lnTo>
                  <a:pt x="415" y="1209"/>
                </a:lnTo>
                <a:lnTo>
                  <a:pt x="417" y="1199"/>
                </a:lnTo>
                <a:lnTo>
                  <a:pt x="422" y="1182"/>
                </a:lnTo>
                <a:lnTo>
                  <a:pt x="436" y="1140"/>
                </a:lnTo>
                <a:lnTo>
                  <a:pt x="457" y="1085"/>
                </a:lnTo>
                <a:lnTo>
                  <a:pt x="542" y="1085"/>
                </a:lnTo>
                <a:lnTo>
                  <a:pt x="542" y="1085"/>
                </a:lnTo>
                <a:lnTo>
                  <a:pt x="580" y="911"/>
                </a:lnTo>
                <a:lnTo>
                  <a:pt x="607" y="791"/>
                </a:lnTo>
                <a:lnTo>
                  <a:pt x="617" y="753"/>
                </a:lnTo>
                <a:lnTo>
                  <a:pt x="620" y="742"/>
                </a:lnTo>
                <a:lnTo>
                  <a:pt x="623" y="739"/>
                </a:lnTo>
                <a:lnTo>
                  <a:pt x="623" y="739"/>
                </a:lnTo>
                <a:lnTo>
                  <a:pt x="624" y="741"/>
                </a:lnTo>
                <a:lnTo>
                  <a:pt x="625" y="746"/>
                </a:lnTo>
                <a:lnTo>
                  <a:pt x="628" y="761"/>
                </a:lnTo>
                <a:lnTo>
                  <a:pt x="634" y="804"/>
                </a:lnTo>
                <a:lnTo>
                  <a:pt x="637" y="826"/>
                </a:lnTo>
                <a:lnTo>
                  <a:pt x="641" y="845"/>
                </a:lnTo>
                <a:lnTo>
                  <a:pt x="644" y="852"/>
                </a:lnTo>
                <a:lnTo>
                  <a:pt x="646" y="858"/>
                </a:lnTo>
                <a:lnTo>
                  <a:pt x="650" y="860"/>
                </a:lnTo>
                <a:lnTo>
                  <a:pt x="651" y="860"/>
                </a:lnTo>
                <a:lnTo>
                  <a:pt x="652" y="860"/>
                </a:lnTo>
                <a:lnTo>
                  <a:pt x="652" y="860"/>
                </a:lnTo>
                <a:lnTo>
                  <a:pt x="660" y="855"/>
                </a:lnTo>
                <a:lnTo>
                  <a:pt x="666" y="847"/>
                </a:lnTo>
                <a:lnTo>
                  <a:pt x="679" y="826"/>
                </a:lnTo>
                <a:lnTo>
                  <a:pt x="685" y="815"/>
                </a:lnTo>
                <a:lnTo>
                  <a:pt x="694" y="805"/>
                </a:lnTo>
                <a:lnTo>
                  <a:pt x="701" y="796"/>
                </a:lnTo>
                <a:lnTo>
                  <a:pt x="705" y="794"/>
                </a:lnTo>
                <a:lnTo>
                  <a:pt x="710" y="791"/>
                </a:lnTo>
                <a:lnTo>
                  <a:pt x="710" y="791"/>
                </a:lnTo>
                <a:lnTo>
                  <a:pt x="728" y="783"/>
                </a:lnTo>
                <a:lnTo>
                  <a:pt x="738" y="778"/>
                </a:lnTo>
                <a:lnTo>
                  <a:pt x="747" y="773"/>
                </a:lnTo>
                <a:lnTo>
                  <a:pt x="754" y="767"/>
                </a:lnTo>
                <a:lnTo>
                  <a:pt x="760" y="758"/>
                </a:lnTo>
                <a:lnTo>
                  <a:pt x="765" y="748"/>
                </a:lnTo>
                <a:lnTo>
                  <a:pt x="767" y="744"/>
                </a:lnTo>
                <a:lnTo>
                  <a:pt x="767" y="737"/>
                </a:lnTo>
                <a:lnTo>
                  <a:pt x="767" y="737"/>
                </a:lnTo>
                <a:lnTo>
                  <a:pt x="767" y="719"/>
                </a:lnTo>
                <a:lnTo>
                  <a:pt x="767" y="692"/>
                </a:lnTo>
                <a:lnTo>
                  <a:pt x="763" y="626"/>
                </a:lnTo>
                <a:lnTo>
                  <a:pt x="760" y="564"/>
                </a:lnTo>
                <a:lnTo>
                  <a:pt x="759" y="536"/>
                </a:lnTo>
                <a:lnTo>
                  <a:pt x="759" y="536"/>
                </a:lnTo>
                <a:lnTo>
                  <a:pt x="763" y="531"/>
                </a:lnTo>
                <a:lnTo>
                  <a:pt x="773" y="522"/>
                </a:lnTo>
                <a:lnTo>
                  <a:pt x="802" y="497"/>
                </a:lnTo>
                <a:lnTo>
                  <a:pt x="848" y="459"/>
                </a:lnTo>
                <a:lnTo>
                  <a:pt x="848" y="459"/>
                </a:lnTo>
                <a:lnTo>
                  <a:pt x="942" y="379"/>
                </a:lnTo>
                <a:lnTo>
                  <a:pt x="1006" y="325"/>
                </a:lnTo>
                <a:lnTo>
                  <a:pt x="1036" y="299"/>
                </a:lnTo>
                <a:lnTo>
                  <a:pt x="1036" y="299"/>
                </a:lnTo>
                <a:lnTo>
                  <a:pt x="1057" y="279"/>
                </a:lnTo>
                <a:lnTo>
                  <a:pt x="1098" y="241"/>
                </a:lnTo>
                <a:lnTo>
                  <a:pt x="1159" y="185"/>
                </a:lnTo>
                <a:lnTo>
                  <a:pt x="1156" y="149"/>
                </a:lnTo>
                <a:lnTo>
                  <a:pt x="1156" y="149"/>
                </a:lnTo>
                <a:lnTo>
                  <a:pt x="1200" y="127"/>
                </a:lnTo>
                <a:lnTo>
                  <a:pt x="1232" y="112"/>
                </a:lnTo>
                <a:lnTo>
                  <a:pt x="1245" y="106"/>
                </a:lnTo>
                <a:lnTo>
                  <a:pt x="1252" y="105"/>
                </a:lnTo>
                <a:lnTo>
                  <a:pt x="1252" y="105"/>
                </a:lnTo>
                <a:lnTo>
                  <a:pt x="1257" y="106"/>
                </a:lnTo>
                <a:lnTo>
                  <a:pt x="1265" y="111"/>
                </a:lnTo>
                <a:lnTo>
                  <a:pt x="1286" y="126"/>
                </a:lnTo>
                <a:lnTo>
                  <a:pt x="1308" y="140"/>
                </a:lnTo>
                <a:lnTo>
                  <a:pt x="1317" y="145"/>
                </a:lnTo>
                <a:lnTo>
                  <a:pt x="1324" y="148"/>
                </a:lnTo>
                <a:lnTo>
                  <a:pt x="1324" y="148"/>
                </a:lnTo>
                <a:lnTo>
                  <a:pt x="1329" y="148"/>
                </a:lnTo>
                <a:lnTo>
                  <a:pt x="1332" y="147"/>
                </a:lnTo>
                <a:lnTo>
                  <a:pt x="1335" y="143"/>
                </a:lnTo>
                <a:lnTo>
                  <a:pt x="1337" y="140"/>
                </a:lnTo>
                <a:lnTo>
                  <a:pt x="1338" y="132"/>
                </a:lnTo>
                <a:lnTo>
                  <a:pt x="1338" y="124"/>
                </a:lnTo>
                <a:lnTo>
                  <a:pt x="1338" y="124"/>
                </a:lnTo>
                <a:lnTo>
                  <a:pt x="1337" y="117"/>
                </a:lnTo>
                <a:lnTo>
                  <a:pt x="1338" y="115"/>
                </a:lnTo>
                <a:lnTo>
                  <a:pt x="1338" y="115"/>
                </a:lnTo>
                <a:lnTo>
                  <a:pt x="1340" y="108"/>
                </a:lnTo>
                <a:lnTo>
                  <a:pt x="1343" y="104"/>
                </a:lnTo>
                <a:lnTo>
                  <a:pt x="1345" y="97"/>
                </a:lnTo>
                <a:lnTo>
                  <a:pt x="1347" y="91"/>
                </a:lnTo>
                <a:lnTo>
                  <a:pt x="1347" y="84"/>
                </a:lnTo>
                <a:lnTo>
                  <a:pt x="1344" y="77"/>
                </a:lnTo>
                <a:lnTo>
                  <a:pt x="1339" y="69"/>
                </a:lnTo>
                <a:lnTo>
                  <a:pt x="1339" y="69"/>
                </a:lnTo>
                <a:lnTo>
                  <a:pt x="1328" y="57"/>
                </a:lnTo>
                <a:lnTo>
                  <a:pt x="1320" y="50"/>
                </a:lnTo>
                <a:lnTo>
                  <a:pt x="1300" y="36"/>
                </a:lnTo>
                <a:lnTo>
                  <a:pt x="1300" y="36"/>
                </a:lnTo>
                <a:lnTo>
                  <a:pt x="1288" y="25"/>
                </a:lnTo>
                <a:lnTo>
                  <a:pt x="1273" y="15"/>
                </a:lnTo>
                <a:lnTo>
                  <a:pt x="1257" y="7"/>
                </a:lnTo>
                <a:lnTo>
                  <a:pt x="1248" y="4"/>
                </a:lnTo>
                <a:lnTo>
                  <a:pt x="1240" y="2"/>
                </a:lnTo>
                <a:lnTo>
                  <a:pt x="1240" y="2"/>
                </a:lnTo>
                <a:lnTo>
                  <a:pt x="1226" y="0"/>
                </a:lnTo>
                <a:lnTo>
                  <a:pt x="1220" y="0"/>
                </a:lnTo>
                <a:lnTo>
                  <a:pt x="1215" y="3"/>
                </a:lnTo>
                <a:lnTo>
                  <a:pt x="1211" y="4"/>
                </a:lnTo>
                <a:lnTo>
                  <a:pt x="1208" y="8"/>
                </a:lnTo>
                <a:lnTo>
                  <a:pt x="1202" y="15"/>
                </a:lnTo>
                <a:lnTo>
                  <a:pt x="1202" y="15"/>
                </a:lnTo>
                <a:lnTo>
                  <a:pt x="1195" y="24"/>
                </a:lnTo>
                <a:lnTo>
                  <a:pt x="1188" y="32"/>
                </a:lnTo>
                <a:lnTo>
                  <a:pt x="1178" y="40"/>
                </a:lnTo>
                <a:lnTo>
                  <a:pt x="1166" y="47"/>
                </a:lnTo>
                <a:lnTo>
                  <a:pt x="1166" y="47"/>
                </a:lnTo>
                <a:lnTo>
                  <a:pt x="1157" y="51"/>
                </a:lnTo>
                <a:lnTo>
                  <a:pt x="1146" y="56"/>
                </a:lnTo>
                <a:lnTo>
                  <a:pt x="1124" y="63"/>
                </a:lnTo>
                <a:lnTo>
                  <a:pt x="1097" y="70"/>
                </a:lnTo>
                <a:lnTo>
                  <a:pt x="1097" y="70"/>
                </a:lnTo>
                <a:lnTo>
                  <a:pt x="1080" y="57"/>
                </a:lnTo>
                <a:lnTo>
                  <a:pt x="1068" y="47"/>
                </a:lnTo>
                <a:lnTo>
                  <a:pt x="1060" y="42"/>
                </a:lnTo>
                <a:lnTo>
                  <a:pt x="1060" y="42"/>
                </a:lnTo>
                <a:lnTo>
                  <a:pt x="1055" y="43"/>
                </a:lnTo>
                <a:lnTo>
                  <a:pt x="1047" y="48"/>
                </a:lnTo>
                <a:lnTo>
                  <a:pt x="1020" y="69"/>
                </a:lnTo>
                <a:lnTo>
                  <a:pt x="1020" y="69"/>
                </a:lnTo>
                <a:lnTo>
                  <a:pt x="953" y="120"/>
                </a:lnTo>
                <a:lnTo>
                  <a:pt x="953" y="120"/>
                </a:lnTo>
                <a:lnTo>
                  <a:pt x="946" y="131"/>
                </a:lnTo>
                <a:lnTo>
                  <a:pt x="932" y="156"/>
                </a:lnTo>
                <a:lnTo>
                  <a:pt x="912" y="192"/>
                </a:lnTo>
                <a:lnTo>
                  <a:pt x="912" y="192"/>
                </a:lnTo>
                <a:lnTo>
                  <a:pt x="851" y="245"/>
                </a:lnTo>
                <a:lnTo>
                  <a:pt x="851" y="245"/>
                </a:lnTo>
                <a:lnTo>
                  <a:pt x="807" y="271"/>
                </a:lnTo>
                <a:lnTo>
                  <a:pt x="807" y="271"/>
                </a:lnTo>
                <a:lnTo>
                  <a:pt x="778" y="290"/>
                </a:lnTo>
                <a:lnTo>
                  <a:pt x="759" y="303"/>
                </a:lnTo>
                <a:lnTo>
                  <a:pt x="746" y="311"/>
                </a:lnTo>
                <a:lnTo>
                  <a:pt x="746" y="311"/>
                </a:lnTo>
                <a:lnTo>
                  <a:pt x="735" y="316"/>
                </a:lnTo>
                <a:lnTo>
                  <a:pt x="727" y="319"/>
                </a:lnTo>
                <a:lnTo>
                  <a:pt x="720" y="321"/>
                </a:lnTo>
                <a:lnTo>
                  <a:pt x="720" y="321"/>
                </a:lnTo>
                <a:lnTo>
                  <a:pt x="720" y="320"/>
                </a:lnTo>
                <a:lnTo>
                  <a:pt x="720" y="319"/>
                </a:lnTo>
                <a:lnTo>
                  <a:pt x="716" y="317"/>
                </a:lnTo>
                <a:lnTo>
                  <a:pt x="710" y="316"/>
                </a:lnTo>
                <a:lnTo>
                  <a:pt x="710" y="316"/>
                </a:lnTo>
                <a:lnTo>
                  <a:pt x="704" y="316"/>
                </a:lnTo>
                <a:lnTo>
                  <a:pt x="698" y="317"/>
                </a:lnTo>
                <a:lnTo>
                  <a:pt x="680" y="321"/>
                </a:lnTo>
                <a:lnTo>
                  <a:pt x="634" y="332"/>
                </a:lnTo>
                <a:lnTo>
                  <a:pt x="634" y="332"/>
                </a:lnTo>
                <a:lnTo>
                  <a:pt x="609" y="339"/>
                </a:lnTo>
                <a:lnTo>
                  <a:pt x="590" y="347"/>
                </a:lnTo>
                <a:lnTo>
                  <a:pt x="577" y="352"/>
                </a:lnTo>
                <a:lnTo>
                  <a:pt x="574" y="354"/>
                </a:lnTo>
                <a:lnTo>
                  <a:pt x="542" y="380"/>
                </a:lnTo>
                <a:lnTo>
                  <a:pt x="492" y="371"/>
                </a:lnTo>
                <a:lnTo>
                  <a:pt x="454" y="349"/>
                </a:lnTo>
                <a:lnTo>
                  <a:pt x="647" y="306"/>
                </a:lnTo>
                <a:lnTo>
                  <a:pt x="647" y="306"/>
                </a:lnTo>
                <a:lnTo>
                  <a:pt x="708" y="287"/>
                </a:lnTo>
                <a:lnTo>
                  <a:pt x="749" y="272"/>
                </a:lnTo>
                <a:lnTo>
                  <a:pt x="763" y="266"/>
                </a:lnTo>
                <a:lnTo>
                  <a:pt x="768" y="263"/>
                </a:lnTo>
                <a:lnTo>
                  <a:pt x="769" y="262"/>
                </a:lnTo>
                <a:lnTo>
                  <a:pt x="769" y="262"/>
                </a:lnTo>
                <a:lnTo>
                  <a:pt x="775" y="221"/>
                </a:lnTo>
                <a:lnTo>
                  <a:pt x="828" y="203"/>
                </a:lnTo>
                <a:lnTo>
                  <a:pt x="828" y="203"/>
                </a:lnTo>
                <a:lnTo>
                  <a:pt x="843" y="207"/>
                </a:lnTo>
                <a:lnTo>
                  <a:pt x="855" y="208"/>
                </a:lnTo>
                <a:lnTo>
                  <a:pt x="862" y="208"/>
                </a:lnTo>
                <a:lnTo>
                  <a:pt x="862" y="208"/>
                </a:lnTo>
                <a:lnTo>
                  <a:pt x="866" y="207"/>
                </a:lnTo>
                <a:lnTo>
                  <a:pt x="869" y="202"/>
                </a:lnTo>
                <a:lnTo>
                  <a:pt x="872" y="190"/>
                </a:lnTo>
                <a:lnTo>
                  <a:pt x="876" y="176"/>
                </a:lnTo>
                <a:lnTo>
                  <a:pt x="876" y="170"/>
                </a:lnTo>
                <a:lnTo>
                  <a:pt x="876" y="170"/>
                </a:lnTo>
                <a:lnTo>
                  <a:pt x="876" y="165"/>
                </a:lnTo>
                <a:lnTo>
                  <a:pt x="875" y="154"/>
                </a:lnTo>
                <a:lnTo>
                  <a:pt x="872" y="148"/>
                </a:lnTo>
                <a:lnTo>
                  <a:pt x="870" y="142"/>
                </a:lnTo>
                <a:lnTo>
                  <a:pt x="867" y="136"/>
                </a:lnTo>
                <a:lnTo>
                  <a:pt x="862" y="131"/>
                </a:lnTo>
                <a:lnTo>
                  <a:pt x="862" y="131"/>
                </a:lnTo>
                <a:lnTo>
                  <a:pt x="855" y="126"/>
                </a:lnTo>
                <a:lnTo>
                  <a:pt x="850" y="122"/>
                </a:lnTo>
                <a:lnTo>
                  <a:pt x="845" y="122"/>
                </a:lnTo>
                <a:lnTo>
                  <a:pt x="837" y="123"/>
                </a:lnTo>
                <a:lnTo>
                  <a:pt x="837" y="123"/>
                </a:lnTo>
                <a:lnTo>
                  <a:pt x="829" y="124"/>
                </a:lnTo>
                <a:lnTo>
                  <a:pt x="822" y="128"/>
                </a:lnTo>
                <a:lnTo>
                  <a:pt x="805" y="138"/>
                </a:lnTo>
                <a:lnTo>
                  <a:pt x="784" y="151"/>
                </a:lnTo>
                <a:lnTo>
                  <a:pt x="760" y="163"/>
                </a:lnTo>
                <a:lnTo>
                  <a:pt x="760" y="163"/>
                </a:lnTo>
                <a:lnTo>
                  <a:pt x="755" y="160"/>
                </a:lnTo>
                <a:lnTo>
                  <a:pt x="751" y="159"/>
                </a:lnTo>
                <a:lnTo>
                  <a:pt x="746" y="158"/>
                </a:lnTo>
                <a:lnTo>
                  <a:pt x="746" y="158"/>
                </a:lnTo>
                <a:lnTo>
                  <a:pt x="639" y="181"/>
                </a:lnTo>
                <a:lnTo>
                  <a:pt x="538" y="203"/>
                </a:lnTo>
                <a:lnTo>
                  <a:pt x="331" y="229"/>
                </a:lnTo>
                <a:lnTo>
                  <a:pt x="227" y="247"/>
                </a:lnTo>
                <a:lnTo>
                  <a:pt x="227" y="247"/>
                </a:lnTo>
                <a:lnTo>
                  <a:pt x="225" y="246"/>
                </a:lnTo>
                <a:lnTo>
                  <a:pt x="221" y="244"/>
                </a:lnTo>
                <a:lnTo>
                  <a:pt x="217" y="240"/>
                </a:lnTo>
                <a:lnTo>
                  <a:pt x="216" y="236"/>
                </a:lnTo>
                <a:lnTo>
                  <a:pt x="215" y="234"/>
                </a:lnTo>
                <a:lnTo>
                  <a:pt x="215" y="234"/>
                </a:lnTo>
                <a:lnTo>
                  <a:pt x="213" y="214"/>
                </a:lnTo>
                <a:lnTo>
                  <a:pt x="211" y="203"/>
                </a:lnTo>
                <a:lnTo>
                  <a:pt x="209" y="194"/>
                </a:lnTo>
                <a:lnTo>
                  <a:pt x="209" y="194"/>
                </a:lnTo>
                <a:lnTo>
                  <a:pt x="200" y="181"/>
                </a:lnTo>
                <a:lnTo>
                  <a:pt x="196" y="175"/>
                </a:lnTo>
                <a:lnTo>
                  <a:pt x="196" y="172"/>
                </a:lnTo>
                <a:lnTo>
                  <a:pt x="196" y="171"/>
                </a:lnTo>
                <a:lnTo>
                  <a:pt x="196" y="171"/>
                </a:lnTo>
                <a:lnTo>
                  <a:pt x="199" y="169"/>
                </a:lnTo>
                <a:lnTo>
                  <a:pt x="199" y="164"/>
                </a:lnTo>
                <a:lnTo>
                  <a:pt x="200" y="156"/>
                </a:lnTo>
                <a:lnTo>
                  <a:pt x="200" y="156"/>
                </a:lnTo>
                <a:lnTo>
                  <a:pt x="196" y="156"/>
                </a:lnTo>
                <a:lnTo>
                  <a:pt x="193" y="155"/>
                </a:lnTo>
                <a:lnTo>
                  <a:pt x="191" y="155"/>
                </a:lnTo>
                <a:lnTo>
                  <a:pt x="191" y="155"/>
                </a:lnTo>
                <a:lnTo>
                  <a:pt x="190" y="138"/>
                </a:lnTo>
                <a:lnTo>
                  <a:pt x="190" y="138"/>
                </a:lnTo>
                <a:lnTo>
                  <a:pt x="188" y="132"/>
                </a:lnTo>
                <a:lnTo>
                  <a:pt x="185" y="124"/>
                </a:lnTo>
                <a:lnTo>
                  <a:pt x="182" y="117"/>
                </a:lnTo>
                <a:lnTo>
                  <a:pt x="178" y="115"/>
                </a:lnTo>
                <a:lnTo>
                  <a:pt x="178" y="115"/>
                </a:lnTo>
                <a:lnTo>
                  <a:pt x="174" y="115"/>
                </a:lnTo>
                <a:lnTo>
                  <a:pt x="168" y="115"/>
                </a:lnTo>
                <a:lnTo>
                  <a:pt x="161" y="116"/>
                </a:lnTo>
                <a:lnTo>
                  <a:pt x="151" y="111"/>
                </a:lnTo>
                <a:lnTo>
                  <a:pt x="151" y="111"/>
                </a:lnTo>
                <a:lnTo>
                  <a:pt x="150" y="110"/>
                </a:lnTo>
                <a:lnTo>
                  <a:pt x="146" y="108"/>
                </a:lnTo>
                <a:lnTo>
                  <a:pt x="142" y="110"/>
                </a:lnTo>
                <a:lnTo>
                  <a:pt x="142" y="110"/>
                </a:lnTo>
                <a:lnTo>
                  <a:pt x="124" y="117"/>
                </a:lnTo>
                <a:lnTo>
                  <a:pt x="91" y="117"/>
                </a:lnTo>
                <a:close/>
                <a:moveTo>
                  <a:pt x="151" y="604"/>
                </a:moveTo>
                <a:lnTo>
                  <a:pt x="163" y="622"/>
                </a:lnTo>
                <a:lnTo>
                  <a:pt x="163" y="622"/>
                </a:lnTo>
                <a:lnTo>
                  <a:pt x="186" y="632"/>
                </a:lnTo>
                <a:lnTo>
                  <a:pt x="186" y="632"/>
                </a:lnTo>
                <a:lnTo>
                  <a:pt x="194" y="635"/>
                </a:lnTo>
                <a:lnTo>
                  <a:pt x="200" y="642"/>
                </a:lnTo>
                <a:lnTo>
                  <a:pt x="205" y="648"/>
                </a:lnTo>
                <a:lnTo>
                  <a:pt x="205" y="648"/>
                </a:lnTo>
                <a:lnTo>
                  <a:pt x="173" y="643"/>
                </a:lnTo>
                <a:lnTo>
                  <a:pt x="173" y="643"/>
                </a:lnTo>
                <a:lnTo>
                  <a:pt x="159" y="642"/>
                </a:lnTo>
                <a:lnTo>
                  <a:pt x="159" y="642"/>
                </a:lnTo>
                <a:lnTo>
                  <a:pt x="158" y="639"/>
                </a:lnTo>
                <a:lnTo>
                  <a:pt x="157" y="635"/>
                </a:lnTo>
                <a:lnTo>
                  <a:pt x="155" y="622"/>
                </a:lnTo>
                <a:lnTo>
                  <a:pt x="151" y="604"/>
                </a:lnTo>
                <a:lnTo>
                  <a:pt x="151" y="604"/>
                </a:lnTo>
                <a:close/>
              </a:path>
            </a:pathLst>
          </a:custGeom>
          <a:solidFill>
            <a:sysClr val="windowText" lastClr="000000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</a:endParaRPr>
          </a:p>
        </p:txBody>
      </p:sp>
      <p:grpSp>
        <p:nvGrpSpPr>
          <p:cNvPr id="506" name="グループ化 505">
            <a:extLst>
              <a:ext uri="{FF2B5EF4-FFF2-40B4-BE49-F238E27FC236}">
                <a16:creationId xmlns:a16="http://schemas.microsoft.com/office/drawing/2014/main" id="{BCE781F3-4EDB-4826-A477-B2BD7B726114}"/>
              </a:ext>
            </a:extLst>
          </p:cNvPr>
          <p:cNvGrpSpPr/>
          <p:nvPr/>
        </p:nvGrpSpPr>
        <p:grpSpPr>
          <a:xfrm>
            <a:off x="6771936" y="3974350"/>
            <a:ext cx="2354812" cy="2236084"/>
            <a:chOff x="-155075" y="658024"/>
            <a:chExt cx="1913656" cy="1817171"/>
          </a:xfrm>
          <a:solidFill>
            <a:sysClr val="windowText" lastClr="000000"/>
          </a:solidFill>
        </p:grpSpPr>
        <p:sp>
          <p:nvSpPr>
            <p:cNvPr id="507" name="Freeform 14">
              <a:extLst>
                <a:ext uri="{FF2B5EF4-FFF2-40B4-BE49-F238E27FC236}">
                  <a16:creationId xmlns:a16="http://schemas.microsoft.com/office/drawing/2014/main" id="{A7936AF3-2414-4D14-976F-0713C325FB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2530" y="863715"/>
              <a:ext cx="1036051" cy="1611480"/>
            </a:xfrm>
            <a:custGeom>
              <a:avLst/>
              <a:gdLst>
                <a:gd name="T0" fmla="*/ 631 w 740"/>
                <a:gd name="T1" fmla="*/ 284 h 1151"/>
                <a:gd name="T2" fmla="*/ 567 w 740"/>
                <a:gd name="T3" fmla="*/ 296 h 1151"/>
                <a:gd name="T4" fmla="*/ 518 w 740"/>
                <a:gd name="T5" fmla="*/ 324 h 1151"/>
                <a:gd name="T6" fmla="*/ 501 w 740"/>
                <a:gd name="T7" fmla="*/ 276 h 1151"/>
                <a:gd name="T8" fmla="*/ 450 w 740"/>
                <a:gd name="T9" fmla="*/ 258 h 1151"/>
                <a:gd name="T10" fmla="*/ 404 w 740"/>
                <a:gd name="T11" fmla="*/ 292 h 1151"/>
                <a:gd name="T12" fmla="*/ 394 w 740"/>
                <a:gd name="T13" fmla="*/ 329 h 1151"/>
                <a:gd name="T14" fmla="*/ 395 w 740"/>
                <a:gd name="T15" fmla="*/ 365 h 1151"/>
                <a:gd name="T16" fmla="*/ 344 w 740"/>
                <a:gd name="T17" fmla="*/ 488 h 1151"/>
                <a:gd name="T18" fmla="*/ 291 w 740"/>
                <a:gd name="T19" fmla="*/ 622 h 1151"/>
                <a:gd name="T20" fmla="*/ 234 w 740"/>
                <a:gd name="T21" fmla="*/ 732 h 1151"/>
                <a:gd name="T22" fmla="*/ 244 w 740"/>
                <a:gd name="T23" fmla="*/ 773 h 1151"/>
                <a:gd name="T24" fmla="*/ 243 w 740"/>
                <a:gd name="T25" fmla="*/ 866 h 1151"/>
                <a:gd name="T26" fmla="*/ 219 w 740"/>
                <a:gd name="T27" fmla="*/ 905 h 1151"/>
                <a:gd name="T28" fmla="*/ 92 w 740"/>
                <a:gd name="T29" fmla="*/ 990 h 1151"/>
                <a:gd name="T30" fmla="*/ 42 w 740"/>
                <a:gd name="T31" fmla="*/ 1016 h 1151"/>
                <a:gd name="T32" fmla="*/ 6 w 740"/>
                <a:gd name="T33" fmla="*/ 1047 h 1151"/>
                <a:gd name="T34" fmla="*/ 3 w 740"/>
                <a:gd name="T35" fmla="*/ 1113 h 1151"/>
                <a:gd name="T36" fmla="*/ 28 w 740"/>
                <a:gd name="T37" fmla="*/ 1148 h 1151"/>
                <a:gd name="T38" fmla="*/ 56 w 740"/>
                <a:gd name="T39" fmla="*/ 1142 h 1151"/>
                <a:gd name="T40" fmla="*/ 71 w 740"/>
                <a:gd name="T41" fmla="*/ 1130 h 1151"/>
                <a:gd name="T42" fmla="*/ 83 w 740"/>
                <a:gd name="T43" fmla="*/ 1069 h 1151"/>
                <a:gd name="T44" fmla="*/ 183 w 740"/>
                <a:gd name="T45" fmla="*/ 1003 h 1151"/>
                <a:gd name="T46" fmla="*/ 260 w 740"/>
                <a:gd name="T47" fmla="*/ 963 h 1151"/>
                <a:gd name="T48" fmla="*/ 323 w 740"/>
                <a:gd name="T49" fmla="*/ 891 h 1151"/>
                <a:gd name="T50" fmla="*/ 479 w 740"/>
                <a:gd name="T51" fmla="*/ 868 h 1151"/>
                <a:gd name="T52" fmla="*/ 508 w 740"/>
                <a:gd name="T53" fmla="*/ 939 h 1151"/>
                <a:gd name="T54" fmla="*/ 505 w 740"/>
                <a:gd name="T55" fmla="*/ 1073 h 1151"/>
                <a:gd name="T56" fmla="*/ 497 w 740"/>
                <a:gd name="T57" fmla="*/ 1119 h 1151"/>
                <a:gd name="T58" fmla="*/ 566 w 740"/>
                <a:gd name="T59" fmla="*/ 1138 h 1151"/>
                <a:gd name="T60" fmla="*/ 610 w 740"/>
                <a:gd name="T61" fmla="*/ 1132 h 1151"/>
                <a:gd name="T62" fmla="*/ 594 w 740"/>
                <a:gd name="T63" fmla="*/ 1113 h 1151"/>
                <a:gd name="T64" fmla="*/ 591 w 740"/>
                <a:gd name="T65" fmla="*/ 1087 h 1151"/>
                <a:gd name="T66" fmla="*/ 554 w 740"/>
                <a:gd name="T67" fmla="*/ 1036 h 1151"/>
                <a:gd name="T68" fmla="*/ 582 w 740"/>
                <a:gd name="T69" fmla="*/ 892 h 1151"/>
                <a:gd name="T70" fmla="*/ 530 w 740"/>
                <a:gd name="T71" fmla="*/ 799 h 1151"/>
                <a:gd name="T72" fmla="*/ 421 w 740"/>
                <a:gd name="T73" fmla="*/ 672 h 1151"/>
                <a:gd name="T74" fmla="*/ 433 w 740"/>
                <a:gd name="T75" fmla="*/ 651 h 1151"/>
                <a:gd name="T76" fmla="*/ 492 w 740"/>
                <a:gd name="T77" fmla="*/ 542 h 1151"/>
                <a:gd name="T78" fmla="*/ 540 w 740"/>
                <a:gd name="T79" fmla="*/ 493 h 1151"/>
                <a:gd name="T80" fmla="*/ 593 w 740"/>
                <a:gd name="T81" fmla="*/ 496 h 1151"/>
                <a:gd name="T82" fmla="*/ 621 w 740"/>
                <a:gd name="T83" fmla="*/ 464 h 1151"/>
                <a:gd name="T84" fmla="*/ 677 w 740"/>
                <a:gd name="T85" fmla="*/ 392 h 1151"/>
                <a:gd name="T86" fmla="*/ 729 w 740"/>
                <a:gd name="T87" fmla="*/ 352 h 1151"/>
                <a:gd name="T88" fmla="*/ 738 w 740"/>
                <a:gd name="T89" fmla="*/ 330 h 1151"/>
                <a:gd name="T90" fmla="*/ 732 w 740"/>
                <a:gd name="T91" fmla="*/ 317 h 1151"/>
                <a:gd name="T92" fmla="*/ 725 w 740"/>
                <a:gd name="T93" fmla="*/ 307 h 1151"/>
                <a:gd name="T94" fmla="*/ 713 w 740"/>
                <a:gd name="T95" fmla="*/ 296 h 1151"/>
                <a:gd name="T96" fmla="*/ 700 w 740"/>
                <a:gd name="T97" fmla="*/ 284 h 1151"/>
                <a:gd name="T98" fmla="*/ 677 w 740"/>
                <a:gd name="T99" fmla="*/ 257 h 1151"/>
                <a:gd name="T100" fmla="*/ 631 w 740"/>
                <a:gd name="T101" fmla="*/ 231 h 1151"/>
                <a:gd name="T102" fmla="*/ 414 w 740"/>
                <a:gd name="T103" fmla="*/ 2 h 1151"/>
                <a:gd name="T104" fmla="*/ 383 w 740"/>
                <a:gd name="T105" fmla="*/ 27 h 1151"/>
                <a:gd name="T106" fmla="*/ 552 w 740"/>
                <a:gd name="T107" fmla="*/ 181 h 1151"/>
                <a:gd name="T108" fmla="*/ 676 w 740"/>
                <a:gd name="T109" fmla="*/ 326 h 1151"/>
                <a:gd name="T110" fmla="*/ 666 w 740"/>
                <a:gd name="T111" fmla="*/ 357 h 1151"/>
                <a:gd name="T112" fmla="*/ 575 w 740"/>
                <a:gd name="T113" fmla="*/ 418 h 1151"/>
                <a:gd name="T114" fmla="*/ 512 w 740"/>
                <a:gd name="T115" fmla="*/ 425 h 1151"/>
                <a:gd name="T116" fmla="*/ 546 w 740"/>
                <a:gd name="T117" fmla="*/ 390 h 1151"/>
                <a:gd name="T118" fmla="*/ 615 w 740"/>
                <a:gd name="T119" fmla="*/ 335 h 1151"/>
                <a:gd name="T120" fmla="*/ 673 w 740"/>
                <a:gd name="T121" fmla="*/ 311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40" h="1151">
                  <a:moveTo>
                    <a:pt x="646" y="267"/>
                  </a:moveTo>
                  <a:lnTo>
                    <a:pt x="646" y="267"/>
                  </a:lnTo>
                  <a:lnTo>
                    <a:pt x="640" y="272"/>
                  </a:lnTo>
                  <a:lnTo>
                    <a:pt x="635" y="276"/>
                  </a:lnTo>
                  <a:lnTo>
                    <a:pt x="632" y="279"/>
                  </a:lnTo>
                  <a:lnTo>
                    <a:pt x="632" y="279"/>
                  </a:lnTo>
                  <a:lnTo>
                    <a:pt x="631" y="282"/>
                  </a:lnTo>
                  <a:lnTo>
                    <a:pt x="631" y="284"/>
                  </a:lnTo>
                  <a:lnTo>
                    <a:pt x="632" y="284"/>
                  </a:lnTo>
                  <a:lnTo>
                    <a:pt x="632" y="284"/>
                  </a:lnTo>
                  <a:lnTo>
                    <a:pt x="608" y="287"/>
                  </a:lnTo>
                  <a:lnTo>
                    <a:pt x="608" y="287"/>
                  </a:lnTo>
                  <a:lnTo>
                    <a:pt x="597" y="289"/>
                  </a:lnTo>
                  <a:lnTo>
                    <a:pt x="585" y="291"/>
                  </a:lnTo>
                  <a:lnTo>
                    <a:pt x="574" y="293"/>
                  </a:lnTo>
                  <a:lnTo>
                    <a:pt x="567" y="296"/>
                  </a:lnTo>
                  <a:lnTo>
                    <a:pt x="567" y="296"/>
                  </a:lnTo>
                  <a:lnTo>
                    <a:pt x="561" y="299"/>
                  </a:lnTo>
                  <a:lnTo>
                    <a:pt x="556" y="304"/>
                  </a:lnTo>
                  <a:lnTo>
                    <a:pt x="549" y="311"/>
                  </a:lnTo>
                  <a:lnTo>
                    <a:pt x="549" y="311"/>
                  </a:lnTo>
                  <a:lnTo>
                    <a:pt x="529" y="324"/>
                  </a:lnTo>
                  <a:lnTo>
                    <a:pt x="518" y="324"/>
                  </a:lnTo>
                  <a:lnTo>
                    <a:pt x="518" y="324"/>
                  </a:lnTo>
                  <a:lnTo>
                    <a:pt x="519" y="316"/>
                  </a:lnTo>
                  <a:lnTo>
                    <a:pt x="519" y="307"/>
                  </a:lnTo>
                  <a:lnTo>
                    <a:pt x="518" y="297"/>
                  </a:lnTo>
                  <a:lnTo>
                    <a:pt x="518" y="297"/>
                  </a:lnTo>
                  <a:lnTo>
                    <a:pt x="515" y="292"/>
                  </a:lnTo>
                  <a:lnTo>
                    <a:pt x="512" y="286"/>
                  </a:lnTo>
                  <a:lnTo>
                    <a:pt x="507" y="282"/>
                  </a:lnTo>
                  <a:lnTo>
                    <a:pt x="501" y="276"/>
                  </a:lnTo>
                  <a:lnTo>
                    <a:pt x="495" y="271"/>
                  </a:lnTo>
                  <a:lnTo>
                    <a:pt x="489" y="266"/>
                  </a:lnTo>
                  <a:lnTo>
                    <a:pt x="482" y="263"/>
                  </a:lnTo>
                  <a:lnTo>
                    <a:pt x="475" y="260"/>
                  </a:lnTo>
                  <a:lnTo>
                    <a:pt x="475" y="260"/>
                  </a:lnTo>
                  <a:lnTo>
                    <a:pt x="468" y="259"/>
                  </a:lnTo>
                  <a:lnTo>
                    <a:pt x="459" y="258"/>
                  </a:lnTo>
                  <a:lnTo>
                    <a:pt x="450" y="258"/>
                  </a:lnTo>
                  <a:lnTo>
                    <a:pt x="442" y="259"/>
                  </a:lnTo>
                  <a:lnTo>
                    <a:pt x="434" y="260"/>
                  </a:lnTo>
                  <a:lnTo>
                    <a:pt x="426" y="263"/>
                  </a:lnTo>
                  <a:lnTo>
                    <a:pt x="420" y="265"/>
                  </a:lnTo>
                  <a:lnTo>
                    <a:pt x="416" y="269"/>
                  </a:lnTo>
                  <a:lnTo>
                    <a:pt x="416" y="269"/>
                  </a:lnTo>
                  <a:lnTo>
                    <a:pt x="410" y="279"/>
                  </a:lnTo>
                  <a:lnTo>
                    <a:pt x="404" y="292"/>
                  </a:lnTo>
                  <a:lnTo>
                    <a:pt x="400" y="307"/>
                  </a:lnTo>
                  <a:lnTo>
                    <a:pt x="381" y="329"/>
                  </a:lnTo>
                  <a:lnTo>
                    <a:pt x="381" y="329"/>
                  </a:lnTo>
                  <a:lnTo>
                    <a:pt x="380" y="331"/>
                  </a:lnTo>
                  <a:lnTo>
                    <a:pt x="381" y="331"/>
                  </a:lnTo>
                  <a:lnTo>
                    <a:pt x="387" y="330"/>
                  </a:lnTo>
                  <a:lnTo>
                    <a:pt x="387" y="330"/>
                  </a:lnTo>
                  <a:lnTo>
                    <a:pt x="394" y="329"/>
                  </a:lnTo>
                  <a:lnTo>
                    <a:pt x="398" y="328"/>
                  </a:lnTo>
                  <a:lnTo>
                    <a:pt x="398" y="328"/>
                  </a:lnTo>
                  <a:lnTo>
                    <a:pt x="395" y="338"/>
                  </a:lnTo>
                  <a:lnTo>
                    <a:pt x="392" y="348"/>
                  </a:lnTo>
                  <a:lnTo>
                    <a:pt x="391" y="357"/>
                  </a:lnTo>
                  <a:lnTo>
                    <a:pt x="391" y="357"/>
                  </a:lnTo>
                  <a:lnTo>
                    <a:pt x="392" y="362"/>
                  </a:lnTo>
                  <a:lnTo>
                    <a:pt x="395" y="365"/>
                  </a:lnTo>
                  <a:lnTo>
                    <a:pt x="397" y="368"/>
                  </a:lnTo>
                  <a:lnTo>
                    <a:pt x="400" y="370"/>
                  </a:lnTo>
                  <a:lnTo>
                    <a:pt x="405" y="374"/>
                  </a:lnTo>
                  <a:lnTo>
                    <a:pt x="408" y="374"/>
                  </a:lnTo>
                  <a:lnTo>
                    <a:pt x="408" y="374"/>
                  </a:lnTo>
                  <a:lnTo>
                    <a:pt x="382" y="419"/>
                  </a:lnTo>
                  <a:lnTo>
                    <a:pt x="361" y="457"/>
                  </a:lnTo>
                  <a:lnTo>
                    <a:pt x="344" y="488"/>
                  </a:lnTo>
                  <a:lnTo>
                    <a:pt x="344" y="488"/>
                  </a:lnTo>
                  <a:lnTo>
                    <a:pt x="338" y="501"/>
                  </a:lnTo>
                  <a:lnTo>
                    <a:pt x="331" y="517"/>
                  </a:lnTo>
                  <a:lnTo>
                    <a:pt x="318" y="555"/>
                  </a:lnTo>
                  <a:lnTo>
                    <a:pt x="299" y="606"/>
                  </a:lnTo>
                  <a:lnTo>
                    <a:pt x="299" y="606"/>
                  </a:lnTo>
                  <a:lnTo>
                    <a:pt x="295" y="615"/>
                  </a:lnTo>
                  <a:lnTo>
                    <a:pt x="291" y="622"/>
                  </a:lnTo>
                  <a:lnTo>
                    <a:pt x="291" y="622"/>
                  </a:lnTo>
                  <a:lnTo>
                    <a:pt x="255" y="669"/>
                  </a:lnTo>
                  <a:lnTo>
                    <a:pt x="255" y="669"/>
                  </a:lnTo>
                  <a:lnTo>
                    <a:pt x="250" y="677"/>
                  </a:lnTo>
                  <a:lnTo>
                    <a:pt x="250" y="677"/>
                  </a:lnTo>
                  <a:lnTo>
                    <a:pt x="246" y="687"/>
                  </a:lnTo>
                  <a:lnTo>
                    <a:pt x="239" y="708"/>
                  </a:lnTo>
                  <a:lnTo>
                    <a:pt x="234" y="732"/>
                  </a:lnTo>
                  <a:lnTo>
                    <a:pt x="232" y="747"/>
                  </a:lnTo>
                  <a:lnTo>
                    <a:pt x="232" y="747"/>
                  </a:lnTo>
                  <a:lnTo>
                    <a:pt x="232" y="752"/>
                  </a:lnTo>
                  <a:lnTo>
                    <a:pt x="233" y="756"/>
                  </a:lnTo>
                  <a:lnTo>
                    <a:pt x="236" y="761"/>
                  </a:lnTo>
                  <a:lnTo>
                    <a:pt x="240" y="767"/>
                  </a:lnTo>
                  <a:lnTo>
                    <a:pt x="244" y="773"/>
                  </a:lnTo>
                  <a:lnTo>
                    <a:pt x="244" y="773"/>
                  </a:lnTo>
                  <a:lnTo>
                    <a:pt x="246" y="779"/>
                  </a:lnTo>
                  <a:lnTo>
                    <a:pt x="247" y="781"/>
                  </a:lnTo>
                  <a:lnTo>
                    <a:pt x="244" y="787"/>
                  </a:lnTo>
                  <a:lnTo>
                    <a:pt x="244" y="787"/>
                  </a:lnTo>
                  <a:lnTo>
                    <a:pt x="244" y="802"/>
                  </a:lnTo>
                  <a:lnTo>
                    <a:pt x="243" y="827"/>
                  </a:lnTo>
                  <a:lnTo>
                    <a:pt x="243" y="866"/>
                  </a:lnTo>
                  <a:lnTo>
                    <a:pt x="243" y="866"/>
                  </a:lnTo>
                  <a:lnTo>
                    <a:pt x="243" y="878"/>
                  </a:lnTo>
                  <a:lnTo>
                    <a:pt x="240" y="890"/>
                  </a:lnTo>
                  <a:lnTo>
                    <a:pt x="240" y="890"/>
                  </a:lnTo>
                  <a:lnTo>
                    <a:pt x="239" y="892"/>
                  </a:lnTo>
                  <a:lnTo>
                    <a:pt x="237" y="896"/>
                  </a:lnTo>
                  <a:lnTo>
                    <a:pt x="229" y="902"/>
                  </a:lnTo>
                  <a:lnTo>
                    <a:pt x="229" y="902"/>
                  </a:lnTo>
                  <a:lnTo>
                    <a:pt x="219" y="905"/>
                  </a:lnTo>
                  <a:lnTo>
                    <a:pt x="201" y="911"/>
                  </a:lnTo>
                  <a:lnTo>
                    <a:pt x="181" y="918"/>
                  </a:lnTo>
                  <a:lnTo>
                    <a:pt x="171" y="923"/>
                  </a:lnTo>
                  <a:lnTo>
                    <a:pt x="163" y="928"/>
                  </a:lnTo>
                  <a:lnTo>
                    <a:pt x="163" y="928"/>
                  </a:lnTo>
                  <a:lnTo>
                    <a:pt x="141" y="945"/>
                  </a:lnTo>
                  <a:lnTo>
                    <a:pt x="115" y="968"/>
                  </a:lnTo>
                  <a:lnTo>
                    <a:pt x="92" y="990"/>
                  </a:lnTo>
                  <a:lnTo>
                    <a:pt x="75" y="1004"/>
                  </a:lnTo>
                  <a:lnTo>
                    <a:pt x="75" y="1004"/>
                  </a:lnTo>
                  <a:lnTo>
                    <a:pt x="67" y="1010"/>
                  </a:lnTo>
                  <a:lnTo>
                    <a:pt x="62" y="1013"/>
                  </a:lnTo>
                  <a:lnTo>
                    <a:pt x="58" y="1013"/>
                  </a:lnTo>
                  <a:lnTo>
                    <a:pt x="54" y="1014"/>
                  </a:lnTo>
                  <a:lnTo>
                    <a:pt x="54" y="1014"/>
                  </a:lnTo>
                  <a:lnTo>
                    <a:pt x="42" y="1016"/>
                  </a:lnTo>
                  <a:lnTo>
                    <a:pt x="27" y="1021"/>
                  </a:lnTo>
                  <a:lnTo>
                    <a:pt x="27" y="1021"/>
                  </a:lnTo>
                  <a:lnTo>
                    <a:pt x="19" y="1024"/>
                  </a:lnTo>
                  <a:lnTo>
                    <a:pt x="14" y="1029"/>
                  </a:lnTo>
                  <a:lnTo>
                    <a:pt x="10" y="1035"/>
                  </a:lnTo>
                  <a:lnTo>
                    <a:pt x="8" y="1040"/>
                  </a:lnTo>
                  <a:lnTo>
                    <a:pt x="8" y="1040"/>
                  </a:lnTo>
                  <a:lnTo>
                    <a:pt x="6" y="1047"/>
                  </a:lnTo>
                  <a:lnTo>
                    <a:pt x="3" y="1056"/>
                  </a:lnTo>
                  <a:lnTo>
                    <a:pt x="1" y="1070"/>
                  </a:lnTo>
                  <a:lnTo>
                    <a:pt x="1" y="1070"/>
                  </a:lnTo>
                  <a:lnTo>
                    <a:pt x="0" y="1087"/>
                  </a:lnTo>
                  <a:lnTo>
                    <a:pt x="0" y="1097"/>
                  </a:lnTo>
                  <a:lnTo>
                    <a:pt x="1" y="1106"/>
                  </a:lnTo>
                  <a:lnTo>
                    <a:pt x="1" y="1106"/>
                  </a:lnTo>
                  <a:lnTo>
                    <a:pt x="3" y="1113"/>
                  </a:lnTo>
                  <a:lnTo>
                    <a:pt x="6" y="1115"/>
                  </a:lnTo>
                  <a:lnTo>
                    <a:pt x="6" y="1115"/>
                  </a:lnTo>
                  <a:lnTo>
                    <a:pt x="10" y="1123"/>
                  </a:lnTo>
                  <a:lnTo>
                    <a:pt x="17" y="1139"/>
                  </a:lnTo>
                  <a:lnTo>
                    <a:pt x="17" y="1139"/>
                  </a:lnTo>
                  <a:lnTo>
                    <a:pt x="21" y="1142"/>
                  </a:lnTo>
                  <a:lnTo>
                    <a:pt x="25" y="1146"/>
                  </a:lnTo>
                  <a:lnTo>
                    <a:pt x="28" y="1148"/>
                  </a:lnTo>
                  <a:lnTo>
                    <a:pt x="33" y="1149"/>
                  </a:lnTo>
                  <a:lnTo>
                    <a:pt x="36" y="1151"/>
                  </a:lnTo>
                  <a:lnTo>
                    <a:pt x="41" y="1151"/>
                  </a:lnTo>
                  <a:lnTo>
                    <a:pt x="49" y="1148"/>
                  </a:lnTo>
                  <a:lnTo>
                    <a:pt x="49" y="1148"/>
                  </a:lnTo>
                  <a:lnTo>
                    <a:pt x="55" y="1146"/>
                  </a:lnTo>
                  <a:lnTo>
                    <a:pt x="56" y="1143"/>
                  </a:lnTo>
                  <a:lnTo>
                    <a:pt x="56" y="1142"/>
                  </a:lnTo>
                  <a:lnTo>
                    <a:pt x="56" y="1142"/>
                  </a:lnTo>
                  <a:lnTo>
                    <a:pt x="56" y="1142"/>
                  </a:lnTo>
                  <a:lnTo>
                    <a:pt x="59" y="1143"/>
                  </a:lnTo>
                  <a:lnTo>
                    <a:pt x="62" y="1142"/>
                  </a:lnTo>
                  <a:lnTo>
                    <a:pt x="67" y="1140"/>
                  </a:lnTo>
                  <a:lnTo>
                    <a:pt x="67" y="1140"/>
                  </a:lnTo>
                  <a:lnTo>
                    <a:pt x="69" y="1136"/>
                  </a:lnTo>
                  <a:lnTo>
                    <a:pt x="71" y="1130"/>
                  </a:lnTo>
                  <a:lnTo>
                    <a:pt x="75" y="1113"/>
                  </a:lnTo>
                  <a:lnTo>
                    <a:pt x="79" y="1079"/>
                  </a:lnTo>
                  <a:lnTo>
                    <a:pt x="79" y="1079"/>
                  </a:lnTo>
                  <a:lnTo>
                    <a:pt x="80" y="1072"/>
                  </a:lnTo>
                  <a:lnTo>
                    <a:pt x="81" y="1070"/>
                  </a:lnTo>
                  <a:lnTo>
                    <a:pt x="82" y="1070"/>
                  </a:lnTo>
                  <a:lnTo>
                    <a:pt x="83" y="1069"/>
                  </a:lnTo>
                  <a:lnTo>
                    <a:pt x="83" y="1069"/>
                  </a:lnTo>
                  <a:lnTo>
                    <a:pt x="99" y="1060"/>
                  </a:lnTo>
                  <a:lnTo>
                    <a:pt x="131" y="1041"/>
                  </a:lnTo>
                  <a:lnTo>
                    <a:pt x="163" y="1022"/>
                  </a:lnTo>
                  <a:lnTo>
                    <a:pt x="174" y="1015"/>
                  </a:lnTo>
                  <a:lnTo>
                    <a:pt x="179" y="1011"/>
                  </a:lnTo>
                  <a:lnTo>
                    <a:pt x="179" y="1011"/>
                  </a:lnTo>
                  <a:lnTo>
                    <a:pt x="181" y="1007"/>
                  </a:lnTo>
                  <a:lnTo>
                    <a:pt x="183" y="1003"/>
                  </a:lnTo>
                  <a:lnTo>
                    <a:pt x="183" y="998"/>
                  </a:lnTo>
                  <a:lnTo>
                    <a:pt x="183" y="998"/>
                  </a:lnTo>
                  <a:lnTo>
                    <a:pt x="185" y="996"/>
                  </a:lnTo>
                  <a:lnTo>
                    <a:pt x="190" y="994"/>
                  </a:lnTo>
                  <a:lnTo>
                    <a:pt x="211" y="983"/>
                  </a:lnTo>
                  <a:lnTo>
                    <a:pt x="211" y="983"/>
                  </a:lnTo>
                  <a:lnTo>
                    <a:pt x="232" y="974"/>
                  </a:lnTo>
                  <a:lnTo>
                    <a:pt x="260" y="963"/>
                  </a:lnTo>
                  <a:lnTo>
                    <a:pt x="288" y="952"/>
                  </a:lnTo>
                  <a:lnTo>
                    <a:pt x="297" y="949"/>
                  </a:lnTo>
                  <a:lnTo>
                    <a:pt x="303" y="944"/>
                  </a:lnTo>
                  <a:lnTo>
                    <a:pt x="303" y="944"/>
                  </a:lnTo>
                  <a:lnTo>
                    <a:pt x="306" y="941"/>
                  </a:lnTo>
                  <a:lnTo>
                    <a:pt x="310" y="936"/>
                  </a:lnTo>
                  <a:lnTo>
                    <a:pt x="315" y="924"/>
                  </a:lnTo>
                  <a:lnTo>
                    <a:pt x="323" y="891"/>
                  </a:lnTo>
                  <a:lnTo>
                    <a:pt x="323" y="891"/>
                  </a:lnTo>
                  <a:lnTo>
                    <a:pt x="331" y="866"/>
                  </a:lnTo>
                  <a:lnTo>
                    <a:pt x="342" y="837"/>
                  </a:lnTo>
                  <a:lnTo>
                    <a:pt x="356" y="802"/>
                  </a:lnTo>
                  <a:lnTo>
                    <a:pt x="356" y="802"/>
                  </a:lnTo>
                  <a:lnTo>
                    <a:pt x="417" y="833"/>
                  </a:lnTo>
                  <a:lnTo>
                    <a:pt x="462" y="858"/>
                  </a:lnTo>
                  <a:lnTo>
                    <a:pt x="479" y="868"/>
                  </a:lnTo>
                  <a:lnTo>
                    <a:pt x="487" y="873"/>
                  </a:lnTo>
                  <a:lnTo>
                    <a:pt x="487" y="873"/>
                  </a:lnTo>
                  <a:lnTo>
                    <a:pt x="500" y="889"/>
                  </a:lnTo>
                  <a:lnTo>
                    <a:pt x="506" y="896"/>
                  </a:lnTo>
                  <a:lnTo>
                    <a:pt x="508" y="901"/>
                  </a:lnTo>
                  <a:lnTo>
                    <a:pt x="508" y="901"/>
                  </a:lnTo>
                  <a:lnTo>
                    <a:pt x="508" y="915"/>
                  </a:lnTo>
                  <a:lnTo>
                    <a:pt x="508" y="939"/>
                  </a:lnTo>
                  <a:lnTo>
                    <a:pt x="508" y="965"/>
                  </a:lnTo>
                  <a:lnTo>
                    <a:pt x="508" y="983"/>
                  </a:lnTo>
                  <a:lnTo>
                    <a:pt x="508" y="983"/>
                  </a:lnTo>
                  <a:lnTo>
                    <a:pt x="508" y="1002"/>
                  </a:lnTo>
                  <a:lnTo>
                    <a:pt x="508" y="1031"/>
                  </a:lnTo>
                  <a:lnTo>
                    <a:pt x="506" y="1072"/>
                  </a:lnTo>
                  <a:lnTo>
                    <a:pt x="506" y="1072"/>
                  </a:lnTo>
                  <a:lnTo>
                    <a:pt x="505" y="1073"/>
                  </a:lnTo>
                  <a:lnTo>
                    <a:pt x="502" y="1075"/>
                  </a:lnTo>
                  <a:lnTo>
                    <a:pt x="502" y="1075"/>
                  </a:lnTo>
                  <a:lnTo>
                    <a:pt x="500" y="1090"/>
                  </a:lnTo>
                  <a:lnTo>
                    <a:pt x="496" y="1109"/>
                  </a:lnTo>
                  <a:lnTo>
                    <a:pt x="496" y="1109"/>
                  </a:lnTo>
                  <a:lnTo>
                    <a:pt x="496" y="1113"/>
                  </a:lnTo>
                  <a:lnTo>
                    <a:pt x="496" y="1116"/>
                  </a:lnTo>
                  <a:lnTo>
                    <a:pt x="497" y="1119"/>
                  </a:lnTo>
                  <a:lnTo>
                    <a:pt x="501" y="1122"/>
                  </a:lnTo>
                  <a:lnTo>
                    <a:pt x="501" y="1122"/>
                  </a:lnTo>
                  <a:lnTo>
                    <a:pt x="503" y="1123"/>
                  </a:lnTo>
                  <a:lnTo>
                    <a:pt x="508" y="1125"/>
                  </a:lnTo>
                  <a:lnTo>
                    <a:pt x="520" y="1128"/>
                  </a:lnTo>
                  <a:lnTo>
                    <a:pt x="546" y="1132"/>
                  </a:lnTo>
                  <a:lnTo>
                    <a:pt x="546" y="1132"/>
                  </a:lnTo>
                  <a:lnTo>
                    <a:pt x="566" y="1138"/>
                  </a:lnTo>
                  <a:lnTo>
                    <a:pt x="585" y="1143"/>
                  </a:lnTo>
                  <a:lnTo>
                    <a:pt x="585" y="1143"/>
                  </a:lnTo>
                  <a:lnTo>
                    <a:pt x="592" y="1145"/>
                  </a:lnTo>
                  <a:lnTo>
                    <a:pt x="599" y="1142"/>
                  </a:lnTo>
                  <a:lnTo>
                    <a:pt x="604" y="1139"/>
                  </a:lnTo>
                  <a:lnTo>
                    <a:pt x="608" y="1135"/>
                  </a:lnTo>
                  <a:lnTo>
                    <a:pt x="608" y="1135"/>
                  </a:lnTo>
                  <a:lnTo>
                    <a:pt x="610" y="1132"/>
                  </a:lnTo>
                  <a:lnTo>
                    <a:pt x="610" y="1129"/>
                  </a:lnTo>
                  <a:lnTo>
                    <a:pt x="607" y="1127"/>
                  </a:lnTo>
                  <a:lnTo>
                    <a:pt x="605" y="1122"/>
                  </a:lnTo>
                  <a:lnTo>
                    <a:pt x="605" y="1122"/>
                  </a:lnTo>
                  <a:lnTo>
                    <a:pt x="601" y="1117"/>
                  </a:lnTo>
                  <a:lnTo>
                    <a:pt x="599" y="1115"/>
                  </a:lnTo>
                  <a:lnTo>
                    <a:pt x="597" y="1115"/>
                  </a:lnTo>
                  <a:lnTo>
                    <a:pt x="594" y="1113"/>
                  </a:lnTo>
                  <a:lnTo>
                    <a:pt x="594" y="1113"/>
                  </a:lnTo>
                  <a:lnTo>
                    <a:pt x="585" y="1102"/>
                  </a:lnTo>
                  <a:lnTo>
                    <a:pt x="578" y="1095"/>
                  </a:lnTo>
                  <a:lnTo>
                    <a:pt x="578" y="1095"/>
                  </a:lnTo>
                  <a:lnTo>
                    <a:pt x="580" y="1095"/>
                  </a:lnTo>
                  <a:lnTo>
                    <a:pt x="584" y="1093"/>
                  </a:lnTo>
                  <a:lnTo>
                    <a:pt x="588" y="1089"/>
                  </a:lnTo>
                  <a:lnTo>
                    <a:pt x="591" y="1087"/>
                  </a:lnTo>
                  <a:lnTo>
                    <a:pt x="591" y="1087"/>
                  </a:lnTo>
                  <a:lnTo>
                    <a:pt x="588" y="1086"/>
                  </a:lnTo>
                  <a:lnTo>
                    <a:pt x="585" y="1084"/>
                  </a:lnTo>
                  <a:lnTo>
                    <a:pt x="572" y="1080"/>
                  </a:lnTo>
                  <a:lnTo>
                    <a:pt x="553" y="1074"/>
                  </a:lnTo>
                  <a:lnTo>
                    <a:pt x="553" y="1074"/>
                  </a:lnTo>
                  <a:lnTo>
                    <a:pt x="554" y="1036"/>
                  </a:lnTo>
                  <a:lnTo>
                    <a:pt x="554" y="1036"/>
                  </a:lnTo>
                  <a:lnTo>
                    <a:pt x="555" y="1023"/>
                  </a:lnTo>
                  <a:lnTo>
                    <a:pt x="559" y="1007"/>
                  </a:lnTo>
                  <a:lnTo>
                    <a:pt x="567" y="969"/>
                  </a:lnTo>
                  <a:lnTo>
                    <a:pt x="575" y="934"/>
                  </a:lnTo>
                  <a:lnTo>
                    <a:pt x="580" y="912"/>
                  </a:lnTo>
                  <a:lnTo>
                    <a:pt x="580" y="912"/>
                  </a:lnTo>
                  <a:lnTo>
                    <a:pt x="581" y="903"/>
                  </a:lnTo>
                  <a:lnTo>
                    <a:pt x="582" y="892"/>
                  </a:lnTo>
                  <a:lnTo>
                    <a:pt x="581" y="879"/>
                  </a:lnTo>
                  <a:lnTo>
                    <a:pt x="579" y="864"/>
                  </a:lnTo>
                  <a:lnTo>
                    <a:pt x="579" y="864"/>
                  </a:lnTo>
                  <a:lnTo>
                    <a:pt x="576" y="859"/>
                  </a:lnTo>
                  <a:lnTo>
                    <a:pt x="573" y="852"/>
                  </a:lnTo>
                  <a:lnTo>
                    <a:pt x="562" y="837"/>
                  </a:lnTo>
                  <a:lnTo>
                    <a:pt x="547" y="818"/>
                  </a:lnTo>
                  <a:lnTo>
                    <a:pt x="530" y="799"/>
                  </a:lnTo>
                  <a:lnTo>
                    <a:pt x="497" y="763"/>
                  </a:lnTo>
                  <a:lnTo>
                    <a:pt x="476" y="740"/>
                  </a:lnTo>
                  <a:lnTo>
                    <a:pt x="476" y="740"/>
                  </a:lnTo>
                  <a:lnTo>
                    <a:pt x="461" y="727"/>
                  </a:lnTo>
                  <a:lnTo>
                    <a:pt x="442" y="711"/>
                  </a:lnTo>
                  <a:lnTo>
                    <a:pt x="417" y="692"/>
                  </a:lnTo>
                  <a:lnTo>
                    <a:pt x="417" y="692"/>
                  </a:lnTo>
                  <a:lnTo>
                    <a:pt x="421" y="672"/>
                  </a:lnTo>
                  <a:lnTo>
                    <a:pt x="421" y="672"/>
                  </a:lnTo>
                  <a:lnTo>
                    <a:pt x="422" y="662"/>
                  </a:lnTo>
                  <a:lnTo>
                    <a:pt x="422" y="658"/>
                  </a:lnTo>
                  <a:lnTo>
                    <a:pt x="422" y="658"/>
                  </a:lnTo>
                  <a:lnTo>
                    <a:pt x="423" y="656"/>
                  </a:lnTo>
                  <a:lnTo>
                    <a:pt x="426" y="655"/>
                  </a:lnTo>
                  <a:lnTo>
                    <a:pt x="429" y="654"/>
                  </a:lnTo>
                  <a:lnTo>
                    <a:pt x="433" y="651"/>
                  </a:lnTo>
                  <a:lnTo>
                    <a:pt x="433" y="651"/>
                  </a:lnTo>
                  <a:lnTo>
                    <a:pt x="436" y="647"/>
                  </a:lnTo>
                  <a:lnTo>
                    <a:pt x="438" y="644"/>
                  </a:lnTo>
                  <a:lnTo>
                    <a:pt x="447" y="627"/>
                  </a:lnTo>
                  <a:lnTo>
                    <a:pt x="447" y="627"/>
                  </a:lnTo>
                  <a:lnTo>
                    <a:pt x="467" y="590"/>
                  </a:lnTo>
                  <a:lnTo>
                    <a:pt x="480" y="567"/>
                  </a:lnTo>
                  <a:lnTo>
                    <a:pt x="492" y="542"/>
                  </a:lnTo>
                  <a:lnTo>
                    <a:pt x="492" y="542"/>
                  </a:lnTo>
                  <a:lnTo>
                    <a:pt x="501" y="520"/>
                  </a:lnTo>
                  <a:lnTo>
                    <a:pt x="508" y="502"/>
                  </a:lnTo>
                  <a:lnTo>
                    <a:pt x="512" y="487"/>
                  </a:lnTo>
                  <a:lnTo>
                    <a:pt x="512" y="487"/>
                  </a:lnTo>
                  <a:lnTo>
                    <a:pt x="522" y="489"/>
                  </a:lnTo>
                  <a:lnTo>
                    <a:pt x="532" y="491"/>
                  </a:lnTo>
                  <a:lnTo>
                    <a:pt x="540" y="493"/>
                  </a:lnTo>
                  <a:lnTo>
                    <a:pt x="558" y="493"/>
                  </a:lnTo>
                  <a:lnTo>
                    <a:pt x="558" y="493"/>
                  </a:lnTo>
                  <a:lnTo>
                    <a:pt x="561" y="496"/>
                  </a:lnTo>
                  <a:lnTo>
                    <a:pt x="566" y="498"/>
                  </a:lnTo>
                  <a:lnTo>
                    <a:pt x="571" y="500"/>
                  </a:lnTo>
                  <a:lnTo>
                    <a:pt x="571" y="500"/>
                  </a:lnTo>
                  <a:lnTo>
                    <a:pt x="580" y="500"/>
                  </a:lnTo>
                  <a:lnTo>
                    <a:pt x="593" y="496"/>
                  </a:lnTo>
                  <a:lnTo>
                    <a:pt x="605" y="490"/>
                  </a:lnTo>
                  <a:lnTo>
                    <a:pt x="610" y="487"/>
                  </a:lnTo>
                  <a:lnTo>
                    <a:pt x="613" y="483"/>
                  </a:lnTo>
                  <a:lnTo>
                    <a:pt x="613" y="483"/>
                  </a:lnTo>
                  <a:lnTo>
                    <a:pt x="618" y="476"/>
                  </a:lnTo>
                  <a:lnTo>
                    <a:pt x="620" y="470"/>
                  </a:lnTo>
                  <a:lnTo>
                    <a:pt x="621" y="464"/>
                  </a:lnTo>
                  <a:lnTo>
                    <a:pt x="621" y="464"/>
                  </a:lnTo>
                  <a:lnTo>
                    <a:pt x="631" y="454"/>
                  </a:lnTo>
                  <a:lnTo>
                    <a:pt x="631" y="454"/>
                  </a:lnTo>
                  <a:lnTo>
                    <a:pt x="656" y="423"/>
                  </a:lnTo>
                  <a:lnTo>
                    <a:pt x="656" y="423"/>
                  </a:lnTo>
                  <a:lnTo>
                    <a:pt x="664" y="414"/>
                  </a:lnTo>
                  <a:lnTo>
                    <a:pt x="666" y="410"/>
                  </a:lnTo>
                  <a:lnTo>
                    <a:pt x="666" y="410"/>
                  </a:lnTo>
                  <a:lnTo>
                    <a:pt x="677" y="392"/>
                  </a:lnTo>
                  <a:lnTo>
                    <a:pt x="689" y="375"/>
                  </a:lnTo>
                  <a:lnTo>
                    <a:pt x="689" y="375"/>
                  </a:lnTo>
                  <a:lnTo>
                    <a:pt x="694" y="371"/>
                  </a:lnTo>
                  <a:lnTo>
                    <a:pt x="720" y="349"/>
                  </a:lnTo>
                  <a:lnTo>
                    <a:pt x="720" y="349"/>
                  </a:lnTo>
                  <a:lnTo>
                    <a:pt x="724" y="351"/>
                  </a:lnTo>
                  <a:lnTo>
                    <a:pt x="726" y="352"/>
                  </a:lnTo>
                  <a:lnTo>
                    <a:pt x="729" y="352"/>
                  </a:lnTo>
                  <a:lnTo>
                    <a:pt x="729" y="352"/>
                  </a:lnTo>
                  <a:lnTo>
                    <a:pt x="732" y="349"/>
                  </a:lnTo>
                  <a:lnTo>
                    <a:pt x="737" y="344"/>
                  </a:lnTo>
                  <a:lnTo>
                    <a:pt x="739" y="338"/>
                  </a:lnTo>
                  <a:lnTo>
                    <a:pt x="740" y="335"/>
                  </a:lnTo>
                  <a:lnTo>
                    <a:pt x="740" y="333"/>
                  </a:lnTo>
                  <a:lnTo>
                    <a:pt x="740" y="333"/>
                  </a:lnTo>
                  <a:lnTo>
                    <a:pt x="738" y="330"/>
                  </a:lnTo>
                  <a:lnTo>
                    <a:pt x="736" y="329"/>
                  </a:lnTo>
                  <a:lnTo>
                    <a:pt x="732" y="329"/>
                  </a:lnTo>
                  <a:lnTo>
                    <a:pt x="732" y="329"/>
                  </a:lnTo>
                  <a:lnTo>
                    <a:pt x="735" y="326"/>
                  </a:lnTo>
                  <a:lnTo>
                    <a:pt x="735" y="323"/>
                  </a:lnTo>
                  <a:lnTo>
                    <a:pt x="735" y="320"/>
                  </a:lnTo>
                  <a:lnTo>
                    <a:pt x="735" y="320"/>
                  </a:lnTo>
                  <a:lnTo>
                    <a:pt x="732" y="317"/>
                  </a:lnTo>
                  <a:lnTo>
                    <a:pt x="729" y="313"/>
                  </a:lnTo>
                  <a:lnTo>
                    <a:pt x="729" y="313"/>
                  </a:lnTo>
                  <a:lnTo>
                    <a:pt x="726" y="312"/>
                  </a:lnTo>
                  <a:lnTo>
                    <a:pt x="726" y="312"/>
                  </a:lnTo>
                  <a:lnTo>
                    <a:pt x="727" y="311"/>
                  </a:lnTo>
                  <a:lnTo>
                    <a:pt x="727" y="310"/>
                  </a:lnTo>
                  <a:lnTo>
                    <a:pt x="727" y="310"/>
                  </a:lnTo>
                  <a:lnTo>
                    <a:pt x="725" y="307"/>
                  </a:lnTo>
                  <a:lnTo>
                    <a:pt x="720" y="305"/>
                  </a:lnTo>
                  <a:lnTo>
                    <a:pt x="720" y="305"/>
                  </a:lnTo>
                  <a:lnTo>
                    <a:pt x="719" y="303"/>
                  </a:lnTo>
                  <a:lnTo>
                    <a:pt x="718" y="299"/>
                  </a:lnTo>
                  <a:lnTo>
                    <a:pt x="718" y="299"/>
                  </a:lnTo>
                  <a:lnTo>
                    <a:pt x="717" y="297"/>
                  </a:lnTo>
                  <a:lnTo>
                    <a:pt x="714" y="296"/>
                  </a:lnTo>
                  <a:lnTo>
                    <a:pt x="713" y="296"/>
                  </a:lnTo>
                  <a:lnTo>
                    <a:pt x="711" y="293"/>
                  </a:lnTo>
                  <a:lnTo>
                    <a:pt x="711" y="293"/>
                  </a:lnTo>
                  <a:lnTo>
                    <a:pt x="710" y="290"/>
                  </a:lnTo>
                  <a:lnTo>
                    <a:pt x="709" y="287"/>
                  </a:lnTo>
                  <a:lnTo>
                    <a:pt x="706" y="284"/>
                  </a:lnTo>
                  <a:lnTo>
                    <a:pt x="706" y="284"/>
                  </a:lnTo>
                  <a:lnTo>
                    <a:pt x="704" y="284"/>
                  </a:lnTo>
                  <a:lnTo>
                    <a:pt x="700" y="284"/>
                  </a:lnTo>
                  <a:lnTo>
                    <a:pt x="697" y="286"/>
                  </a:lnTo>
                  <a:lnTo>
                    <a:pt x="697" y="286"/>
                  </a:lnTo>
                  <a:lnTo>
                    <a:pt x="694" y="276"/>
                  </a:lnTo>
                  <a:lnTo>
                    <a:pt x="694" y="276"/>
                  </a:lnTo>
                  <a:lnTo>
                    <a:pt x="691" y="271"/>
                  </a:lnTo>
                  <a:lnTo>
                    <a:pt x="686" y="265"/>
                  </a:lnTo>
                  <a:lnTo>
                    <a:pt x="677" y="257"/>
                  </a:lnTo>
                  <a:lnTo>
                    <a:pt x="677" y="257"/>
                  </a:lnTo>
                  <a:lnTo>
                    <a:pt x="673" y="253"/>
                  </a:lnTo>
                  <a:lnTo>
                    <a:pt x="667" y="251"/>
                  </a:lnTo>
                  <a:lnTo>
                    <a:pt x="667" y="251"/>
                  </a:lnTo>
                  <a:lnTo>
                    <a:pt x="663" y="251"/>
                  </a:lnTo>
                  <a:lnTo>
                    <a:pt x="659" y="252"/>
                  </a:lnTo>
                  <a:lnTo>
                    <a:pt x="656" y="256"/>
                  </a:lnTo>
                  <a:lnTo>
                    <a:pt x="656" y="256"/>
                  </a:lnTo>
                  <a:lnTo>
                    <a:pt x="631" y="231"/>
                  </a:lnTo>
                  <a:lnTo>
                    <a:pt x="612" y="211"/>
                  </a:lnTo>
                  <a:lnTo>
                    <a:pt x="598" y="197"/>
                  </a:lnTo>
                  <a:lnTo>
                    <a:pt x="598" y="197"/>
                  </a:lnTo>
                  <a:lnTo>
                    <a:pt x="566" y="160"/>
                  </a:lnTo>
                  <a:lnTo>
                    <a:pt x="503" y="93"/>
                  </a:lnTo>
                  <a:lnTo>
                    <a:pt x="442" y="29"/>
                  </a:lnTo>
                  <a:lnTo>
                    <a:pt x="421" y="8"/>
                  </a:lnTo>
                  <a:lnTo>
                    <a:pt x="414" y="2"/>
                  </a:lnTo>
                  <a:lnTo>
                    <a:pt x="411" y="0"/>
                  </a:lnTo>
                  <a:lnTo>
                    <a:pt x="411" y="0"/>
                  </a:lnTo>
                  <a:lnTo>
                    <a:pt x="408" y="1"/>
                  </a:lnTo>
                  <a:lnTo>
                    <a:pt x="403" y="3"/>
                  </a:lnTo>
                  <a:lnTo>
                    <a:pt x="392" y="12"/>
                  </a:lnTo>
                  <a:lnTo>
                    <a:pt x="385" y="20"/>
                  </a:lnTo>
                  <a:lnTo>
                    <a:pt x="383" y="25"/>
                  </a:lnTo>
                  <a:lnTo>
                    <a:pt x="383" y="27"/>
                  </a:lnTo>
                  <a:lnTo>
                    <a:pt x="383" y="27"/>
                  </a:lnTo>
                  <a:lnTo>
                    <a:pt x="389" y="34"/>
                  </a:lnTo>
                  <a:lnTo>
                    <a:pt x="407" y="50"/>
                  </a:lnTo>
                  <a:lnTo>
                    <a:pt x="457" y="99"/>
                  </a:lnTo>
                  <a:lnTo>
                    <a:pt x="514" y="151"/>
                  </a:lnTo>
                  <a:lnTo>
                    <a:pt x="536" y="170"/>
                  </a:lnTo>
                  <a:lnTo>
                    <a:pt x="552" y="181"/>
                  </a:lnTo>
                  <a:lnTo>
                    <a:pt x="552" y="181"/>
                  </a:lnTo>
                  <a:lnTo>
                    <a:pt x="564" y="190"/>
                  </a:lnTo>
                  <a:lnTo>
                    <a:pt x="579" y="203"/>
                  </a:lnTo>
                  <a:lnTo>
                    <a:pt x="610" y="231"/>
                  </a:lnTo>
                  <a:lnTo>
                    <a:pt x="646" y="267"/>
                  </a:lnTo>
                  <a:lnTo>
                    <a:pt x="646" y="267"/>
                  </a:lnTo>
                  <a:close/>
                  <a:moveTo>
                    <a:pt x="680" y="306"/>
                  </a:moveTo>
                  <a:lnTo>
                    <a:pt x="680" y="306"/>
                  </a:lnTo>
                  <a:lnTo>
                    <a:pt x="676" y="326"/>
                  </a:lnTo>
                  <a:lnTo>
                    <a:pt x="676" y="326"/>
                  </a:lnTo>
                  <a:lnTo>
                    <a:pt x="676" y="331"/>
                  </a:lnTo>
                  <a:lnTo>
                    <a:pt x="673" y="337"/>
                  </a:lnTo>
                  <a:lnTo>
                    <a:pt x="673" y="337"/>
                  </a:lnTo>
                  <a:lnTo>
                    <a:pt x="668" y="348"/>
                  </a:lnTo>
                  <a:lnTo>
                    <a:pt x="665" y="353"/>
                  </a:lnTo>
                  <a:lnTo>
                    <a:pt x="666" y="357"/>
                  </a:lnTo>
                  <a:lnTo>
                    <a:pt x="666" y="357"/>
                  </a:lnTo>
                  <a:lnTo>
                    <a:pt x="648" y="375"/>
                  </a:lnTo>
                  <a:lnTo>
                    <a:pt x="633" y="388"/>
                  </a:lnTo>
                  <a:lnTo>
                    <a:pt x="625" y="394"/>
                  </a:lnTo>
                  <a:lnTo>
                    <a:pt x="619" y="398"/>
                  </a:lnTo>
                  <a:lnTo>
                    <a:pt x="619" y="398"/>
                  </a:lnTo>
                  <a:lnTo>
                    <a:pt x="585" y="415"/>
                  </a:lnTo>
                  <a:lnTo>
                    <a:pt x="585" y="415"/>
                  </a:lnTo>
                  <a:lnTo>
                    <a:pt x="575" y="418"/>
                  </a:lnTo>
                  <a:lnTo>
                    <a:pt x="564" y="422"/>
                  </a:lnTo>
                  <a:lnTo>
                    <a:pt x="564" y="422"/>
                  </a:lnTo>
                  <a:lnTo>
                    <a:pt x="554" y="424"/>
                  </a:lnTo>
                  <a:lnTo>
                    <a:pt x="543" y="427"/>
                  </a:lnTo>
                  <a:lnTo>
                    <a:pt x="530" y="428"/>
                  </a:lnTo>
                  <a:lnTo>
                    <a:pt x="530" y="428"/>
                  </a:lnTo>
                  <a:lnTo>
                    <a:pt x="512" y="425"/>
                  </a:lnTo>
                  <a:lnTo>
                    <a:pt x="512" y="425"/>
                  </a:lnTo>
                  <a:lnTo>
                    <a:pt x="514" y="419"/>
                  </a:lnTo>
                  <a:lnTo>
                    <a:pt x="516" y="415"/>
                  </a:lnTo>
                  <a:lnTo>
                    <a:pt x="519" y="411"/>
                  </a:lnTo>
                  <a:lnTo>
                    <a:pt x="519" y="411"/>
                  </a:lnTo>
                  <a:lnTo>
                    <a:pt x="523" y="407"/>
                  </a:lnTo>
                  <a:lnTo>
                    <a:pt x="533" y="401"/>
                  </a:lnTo>
                  <a:lnTo>
                    <a:pt x="541" y="395"/>
                  </a:lnTo>
                  <a:lnTo>
                    <a:pt x="546" y="390"/>
                  </a:lnTo>
                  <a:lnTo>
                    <a:pt x="546" y="390"/>
                  </a:lnTo>
                  <a:lnTo>
                    <a:pt x="558" y="364"/>
                  </a:lnTo>
                  <a:lnTo>
                    <a:pt x="575" y="343"/>
                  </a:lnTo>
                  <a:lnTo>
                    <a:pt x="575" y="343"/>
                  </a:lnTo>
                  <a:lnTo>
                    <a:pt x="592" y="341"/>
                  </a:lnTo>
                  <a:lnTo>
                    <a:pt x="605" y="337"/>
                  </a:lnTo>
                  <a:lnTo>
                    <a:pt x="615" y="335"/>
                  </a:lnTo>
                  <a:lnTo>
                    <a:pt x="615" y="335"/>
                  </a:lnTo>
                  <a:lnTo>
                    <a:pt x="633" y="325"/>
                  </a:lnTo>
                  <a:lnTo>
                    <a:pt x="644" y="319"/>
                  </a:lnTo>
                  <a:lnTo>
                    <a:pt x="644" y="319"/>
                  </a:lnTo>
                  <a:lnTo>
                    <a:pt x="650" y="318"/>
                  </a:lnTo>
                  <a:lnTo>
                    <a:pt x="661" y="317"/>
                  </a:lnTo>
                  <a:lnTo>
                    <a:pt x="661" y="317"/>
                  </a:lnTo>
                  <a:lnTo>
                    <a:pt x="668" y="313"/>
                  </a:lnTo>
                  <a:lnTo>
                    <a:pt x="673" y="311"/>
                  </a:lnTo>
                  <a:lnTo>
                    <a:pt x="680" y="306"/>
                  </a:lnTo>
                  <a:lnTo>
                    <a:pt x="680" y="306"/>
                  </a:ln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08" name="Freeform 6">
              <a:extLst>
                <a:ext uri="{FF2B5EF4-FFF2-40B4-BE49-F238E27FC236}">
                  <a16:creationId xmlns:a16="http://schemas.microsoft.com/office/drawing/2014/main" id="{9E47BBB3-177C-4100-9C16-756E5A38E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5075" y="658024"/>
              <a:ext cx="1260762" cy="1070951"/>
            </a:xfrm>
            <a:custGeom>
              <a:avLst/>
              <a:gdLst>
                <a:gd name="T0" fmla="*/ 545 w 1448"/>
                <a:gd name="T1" fmla="*/ 193 h 1230"/>
                <a:gd name="T2" fmla="*/ 457 w 1448"/>
                <a:gd name="T3" fmla="*/ 217 h 1230"/>
                <a:gd name="T4" fmla="*/ 291 w 1448"/>
                <a:gd name="T5" fmla="*/ 306 h 1230"/>
                <a:gd name="T6" fmla="*/ 152 w 1448"/>
                <a:gd name="T7" fmla="*/ 449 h 1230"/>
                <a:gd name="T8" fmla="*/ 150 w 1448"/>
                <a:gd name="T9" fmla="*/ 525 h 1230"/>
                <a:gd name="T10" fmla="*/ 173 w 1448"/>
                <a:gd name="T11" fmla="*/ 537 h 1230"/>
                <a:gd name="T12" fmla="*/ 204 w 1448"/>
                <a:gd name="T13" fmla="*/ 527 h 1230"/>
                <a:gd name="T14" fmla="*/ 235 w 1448"/>
                <a:gd name="T15" fmla="*/ 474 h 1230"/>
                <a:gd name="T16" fmla="*/ 370 w 1448"/>
                <a:gd name="T17" fmla="*/ 350 h 1230"/>
                <a:gd name="T18" fmla="*/ 434 w 1448"/>
                <a:gd name="T19" fmla="*/ 421 h 1230"/>
                <a:gd name="T20" fmla="*/ 465 w 1448"/>
                <a:gd name="T21" fmla="*/ 598 h 1230"/>
                <a:gd name="T22" fmla="*/ 464 w 1448"/>
                <a:gd name="T23" fmla="*/ 624 h 1230"/>
                <a:gd name="T24" fmla="*/ 455 w 1448"/>
                <a:gd name="T25" fmla="*/ 687 h 1230"/>
                <a:gd name="T26" fmla="*/ 427 w 1448"/>
                <a:gd name="T27" fmla="*/ 746 h 1230"/>
                <a:gd name="T28" fmla="*/ 325 w 1448"/>
                <a:gd name="T29" fmla="*/ 887 h 1230"/>
                <a:gd name="T30" fmla="*/ 131 w 1448"/>
                <a:gd name="T31" fmla="*/ 1025 h 1230"/>
                <a:gd name="T32" fmla="*/ 37 w 1448"/>
                <a:gd name="T33" fmla="*/ 1113 h 1230"/>
                <a:gd name="T34" fmla="*/ 10 w 1448"/>
                <a:gd name="T35" fmla="*/ 1208 h 1230"/>
                <a:gd name="T36" fmla="*/ 103 w 1448"/>
                <a:gd name="T37" fmla="*/ 1226 h 1230"/>
                <a:gd name="T38" fmla="*/ 110 w 1448"/>
                <a:gd name="T39" fmla="*/ 1159 h 1230"/>
                <a:gd name="T40" fmla="*/ 143 w 1448"/>
                <a:gd name="T41" fmla="*/ 1124 h 1230"/>
                <a:gd name="T42" fmla="*/ 376 w 1448"/>
                <a:gd name="T43" fmla="*/ 979 h 1230"/>
                <a:gd name="T44" fmla="*/ 427 w 1448"/>
                <a:gd name="T45" fmla="*/ 957 h 1230"/>
                <a:gd name="T46" fmla="*/ 555 w 1448"/>
                <a:gd name="T47" fmla="*/ 862 h 1230"/>
                <a:gd name="T48" fmla="*/ 757 w 1448"/>
                <a:gd name="T49" fmla="*/ 837 h 1230"/>
                <a:gd name="T50" fmla="*/ 1047 w 1448"/>
                <a:gd name="T51" fmla="*/ 849 h 1230"/>
                <a:gd name="T52" fmla="*/ 1074 w 1448"/>
                <a:gd name="T53" fmla="*/ 911 h 1230"/>
                <a:gd name="T54" fmla="*/ 1222 w 1448"/>
                <a:gd name="T55" fmla="*/ 1117 h 1230"/>
                <a:gd name="T56" fmla="*/ 1270 w 1448"/>
                <a:gd name="T57" fmla="*/ 1174 h 1230"/>
                <a:gd name="T58" fmla="*/ 1328 w 1448"/>
                <a:gd name="T59" fmla="*/ 1156 h 1230"/>
                <a:gd name="T60" fmla="*/ 1380 w 1448"/>
                <a:gd name="T61" fmla="*/ 1128 h 1230"/>
                <a:gd name="T62" fmla="*/ 1430 w 1448"/>
                <a:gd name="T63" fmla="*/ 1091 h 1230"/>
                <a:gd name="T64" fmla="*/ 1448 w 1448"/>
                <a:gd name="T65" fmla="*/ 1066 h 1230"/>
                <a:gd name="T66" fmla="*/ 1399 w 1448"/>
                <a:gd name="T67" fmla="*/ 1045 h 1230"/>
                <a:gd name="T68" fmla="*/ 1227 w 1448"/>
                <a:gd name="T69" fmla="*/ 934 h 1230"/>
                <a:gd name="T70" fmla="*/ 1100 w 1448"/>
                <a:gd name="T71" fmla="*/ 751 h 1230"/>
                <a:gd name="T72" fmla="*/ 921 w 1448"/>
                <a:gd name="T73" fmla="*/ 664 h 1230"/>
                <a:gd name="T74" fmla="*/ 797 w 1448"/>
                <a:gd name="T75" fmla="*/ 622 h 1230"/>
                <a:gd name="T76" fmla="*/ 764 w 1448"/>
                <a:gd name="T77" fmla="*/ 586 h 1230"/>
                <a:gd name="T78" fmla="*/ 754 w 1448"/>
                <a:gd name="T79" fmla="*/ 387 h 1230"/>
                <a:gd name="T80" fmla="*/ 855 w 1448"/>
                <a:gd name="T81" fmla="*/ 319 h 1230"/>
                <a:gd name="T82" fmla="*/ 969 w 1448"/>
                <a:gd name="T83" fmla="*/ 217 h 1230"/>
                <a:gd name="T84" fmla="*/ 1133 w 1448"/>
                <a:gd name="T85" fmla="*/ 206 h 1230"/>
                <a:gd name="T86" fmla="*/ 1135 w 1448"/>
                <a:gd name="T87" fmla="*/ 240 h 1230"/>
                <a:gd name="T88" fmla="*/ 1091 w 1448"/>
                <a:gd name="T89" fmla="*/ 309 h 1230"/>
                <a:gd name="T90" fmla="*/ 1091 w 1448"/>
                <a:gd name="T91" fmla="*/ 393 h 1230"/>
                <a:gd name="T92" fmla="*/ 1178 w 1448"/>
                <a:gd name="T93" fmla="*/ 396 h 1230"/>
                <a:gd name="T94" fmla="*/ 1256 w 1448"/>
                <a:gd name="T95" fmla="*/ 326 h 1230"/>
                <a:gd name="T96" fmla="*/ 1256 w 1448"/>
                <a:gd name="T97" fmla="*/ 247 h 1230"/>
                <a:gd name="T98" fmla="*/ 1240 w 1448"/>
                <a:gd name="T99" fmla="*/ 193 h 1230"/>
                <a:gd name="T100" fmla="*/ 1197 w 1448"/>
                <a:gd name="T101" fmla="*/ 178 h 1230"/>
                <a:gd name="T102" fmla="*/ 1012 w 1448"/>
                <a:gd name="T103" fmla="*/ 143 h 1230"/>
                <a:gd name="T104" fmla="*/ 844 w 1448"/>
                <a:gd name="T105" fmla="*/ 172 h 1230"/>
                <a:gd name="T106" fmla="*/ 705 w 1448"/>
                <a:gd name="T107" fmla="*/ 227 h 1230"/>
                <a:gd name="T108" fmla="*/ 716 w 1448"/>
                <a:gd name="T109" fmla="*/ 187 h 1230"/>
                <a:gd name="T110" fmla="*/ 715 w 1448"/>
                <a:gd name="T111" fmla="*/ 152 h 1230"/>
                <a:gd name="T112" fmla="*/ 726 w 1448"/>
                <a:gd name="T113" fmla="*/ 106 h 1230"/>
                <a:gd name="T114" fmla="*/ 750 w 1448"/>
                <a:gd name="T115" fmla="*/ 55 h 1230"/>
                <a:gd name="T116" fmla="*/ 659 w 1448"/>
                <a:gd name="T117" fmla="*/ 2 h 1230"/>
                <a:gd name="T118" fmla="*/ 581 w 1448"/>
                <a:gd name="T119" fmla="*/ 12 h 1230"/>
                <a:gd name="T120" fmla="*/ 557 w 1448"/>
                <a:gd name="T121" fmla="*/ 18 h 1230"/>
                <a:gd name="T122" fmla="*/ 512 w 1448"/>
                <a:gd name="T123" fmla="*/ 109 h 1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48" h="1230">
                  <a:moveTo>
                    <a:pt x="528" y="149"/>
                  </a:moveTo>
                  <a:lnTo>
                    <a:pt x="528" y="149"/>
                  </a:lnTo>
                  <a:lnTo>
                    <a:pt x="526" y="155"/>
                  </a:lnTo>
                  <a:lnTo>
                    <a:pt x="526" y="161"/>
                  </a:lnTo>
                  <a:lnTo>
                    <a:pt x="528" y="168"/>
                  </a:lnTo>
                  <a:lnTo>
                    <a:pt x="528" y="168"/>
                  </a:lnTo>
                  <a:lnTo>
                    <a:pt x="530" y="174"/>
                  </a:lnTo>
                  <a:lnTo>
                    <a:pt x="534" y="179"/>
                  </a:lnTo>
                  <a:lnTo>
                    <a:pt x="537" y="185"/>
                  </a:lnTo>
                  <a:lnTo>
                    <a:pt x="543" y="185"/>
                  </a:lnTo>
                  <a:lnTo>
                    <a:pt x="545" y="193"/>
                  </a:lnTo>
                  <a:lnTo>
                    <a:pt x="537" y="205"/>
                  </a:lnTo>
                  <a:lnTo>
                    <a:pt x="537" y="205"/>
                  </a:lnTo>
                  <a:lnTo>
                    <a:pt x="531" y="205"/>
                  </a:lnTo>
                  <a:lnTo>
                    <a:pt x="517" y="205"/>
                  </a:lnTo>
                  <a:lnTo>
                    <a:pt x="517" y="205"/>
                  </a:lnTo>
                  <a:lnTo>
                    <a:pt x="505" y="206"/>
                  </a:lnTo>
                  <a:lnTo>
                    <a:pt x="488" y="210"/>
                  </a:lnTo>
                  <a:lnTo>
                    <a:pt x="474" y="212"/>
                  </a:lnTo>
                  <a:lnTo>
                    <a:pt x="465" y="216"/>
                  </a:lnTo>
                  <a:lnTo>
                    <a:pt x="465" y="216"/>
                  </a:lnTo>
                  <a:lnTo>
                    <a:pt x="457" y="217"/>
                  </a:lnTo>
                  <a:lnTo>
                    <a:pt x="445" y="218"/>
                  </a:lnTo>
                  <a:lnTo>
                    <a:pt x="428" y="218"/>
                  </a:lnTo>
                  <a:lnTo>
                    <a:pt x="428" y="218"/>
                  </a:lnTo>
                  <a:lnTo>
                    <a:pt x="383" y="240"/>
                  </a:lnTo>
                  <a:lnTo>
                    <a:pt x="383" y="240"/>
                  </a:lnTo>
                  <a:lnTo>
                    <a:pt x="366" y="249"/>
                  </a:lnTo>
                  <a:lnTo>
                    <a:pt x="354" y="257"/>
                  </a:lnTo>
                  <a:lnTo>
                    <a:pt x="354" y="257"/>
                  </a:lnTo>
                  <a:lnTo>
                    <a:pt x="344" y="264"/>
                  </a:lnTo>
                  <a:lnTo>
                    <a:pt x="321" y="282"/>
                  </a:lnTo>
                  <a:lnTo>
                    <a:pt x="291" y="306"/>
                  </a:lnTo>
                  <a:lnTo>
                    <a:pt x="276" y="319"/>
                  </a:lnTo>
                  <a:lnTo>
                    <a:pt x="261" y="333"/>
                  </a:lnTo>
                  <a:lnTo>
                    <a:pt x="261" y="333"/>
                  </a:lnTo>
                  <a:lnTo>
                    <a:pt x="238" y="360"/>
                  </a:lnTo>
                  <a:lnTo>
                    <a:pt x="221" y="382"/>
                  </a:lnTo>
                  <a:lnTo>
                    <a:pt x="210" y="396"/>
                  </a:lnTo>
                  <a:lnTo>
                    <a:pt x="205" y="402"/>
                  </a:lnTo>
                  <a:lnTo>
                    <a:pt x="205" y="402"/>
                  </a:lnTo>
                  <a:lnTo>
                    <a:pt x="196" y="408"/>
                  </a:lnTo>
                  <a:lnTo>
                    <a:pt x="178" y="424"/>
                  </a:lnTo>
                  <a:lnTo>
                    <a:pt x="152" y="449"/>
                  </a:lnTo>
                  <a:lnTo>
                    <a:pt x="152" y="449"/>
                  </a:lnTo>
                  <a:lnTo>
                    <a:pt x="147" y="455"/>
                  </a:lnTo>
                  <a:lnTo>
                    <a:pt x="140" y="469"/>
                  </a:lnTo>
                  <a:lnTo>
                    <a:pt x="132" y="483"/>
                  </a:lnTo>
                  <a:lnTo>
                    <a:pt x="131" y="489"/>
                  </a:lnTo>
                  <a:lnTo>
                    <a:pt x="130" y="493"/>
                  </a:lnTo>
                  <a:lnTo>
                    <a:pt x="130" y="493"/>
                  </a:lnTo>
                  <a:lnTo>
                    <a:pt x="132" y="499"/>
                  </a:lnTo>
                  <a:lnTo>
                    <a:pt x="135" y="502"/>
                  </a:lnTo>
                  <a:lnTo>
                    <a:pt x="138" y="506"/>
                  </a:lnTo>
                  <a:lnTo>
                    <a:pt x="150" y="525"/>
                  </a:lnTo>
                  <a:lnTo>
                    <a:pt x="150" y="525"/>
                  </a:lnTo>
                  <a:lnTo>
                    <a:pt x="153" y="532"/>
                  </a:lnTo>
                  <a:lnTo>
                    <a:pt x="155" y="537"/>
                  </a:lnTo>
                  <a:lnTo>
                    <a:pt x="158" y="538"/>
                  </a:lnTo>
                  <a:lnTo>
                    <a:pt x="158" y="538"/>
                  </a:lnTo>
                  <a:lnTo>
                    <a:pt x="160" y="538"/>
                  </a:lnTo>
                  <a:lnTo>
                    <a:pt x="161" y="537"/>
                  </a:lnTo>
                  <a:lnTo>
                    <a:pt x="161" y="536"/>
                  </a:lnTo>
                  <a:lnTo>
                    <a:pt x="161" y="536"/>
                  </a:lnTo>
                  <a:lnTo>
                    <a:pt x="173" y="537"/>
                  </a:lnTo>
                  <a:lnTo>
                    <a:pt x="173" y="537"/>
                  </a:lnTo>
                  <a:lnTo>
                    <a:pt x="180" y="537"/>
                  </a:lnTo>
                  <a:lnTo>
                    <a:pt x="180" y="537"/>
                  </a:lnTo>
                  <a:lnTo>
                    <a:pt x="184" y="538"/>
                  </a:lnTo>
                  <a:lnTo>
                    <a:pt x="189" y="539"/>
                  </a:lnTo>
                  <a:lnTo>
                    <a:pt x="189" y="539"/>
                  </a:lnTo>
                  <a:lnTo>
                    <a:pt x="191" y="539"/>
                  </a:lnTo>
                  <a:lnTo>
                    <a:pt x="192" y="537"/>
                  </a:lnTo>
                  <a:lnTo>
                    <a:pt x="192" y="535"/>
                  </a:lnTo>
                  <a:lnTo>
                    <a:pt x="192" y="535"/>
                  </a:lnTo>
                  <a:lnTo>
                    <a:pt x="196" y="533"/>
                  </a:lnTo>
                  <a:lnTo>
                    <a:pt x="204" y="527"/>
                  </a:lnTo>
                  <a:lnTo>
                    <a:pt x="204" y="527"/>
                  </a:lnTo>
                  <a:lnTo>
                    <a:pt x="211" y="519"/>
                  </a:lnTo>
                  <a:lnTo>
                    <a:pt x="212" y="517"/>
                  </a:lnTo>
                  <a:lnTo>
                    <a:pt x="212" y="517"/>
                  </a:lnTo>
                  <a:lnTo>
                    <a:pt x="218" y="514"/>
                  </a:lnTo>
                  <a:lnTo>
                    <a:pt x="227" y="510"/>
                  </a:lnTo>
                  <a:lnTo>
                    <a:pt x="227" y="510"/>
                  </a:lnTo>
                  <a:lnTo>
                    <a:pt x="229" y="507"/>
                  </a:lnTo>
                  <a:lnTo>
                    <a:pt x="230" y="502"/>
                  </a:lnTo>
                  <a:lnTo>
                    <a:pt x="233" y="488"/>
                  </a:lnTo>
                  <a:lnTo>
                    <a:pt x="235" y="474"/>
                  </a:lnTo>
                  <a:lnTo>
                    <a:pt x="236" y="465"/>
                  </a:lnTo>
                  <a:lnTo>
                    <a:pt x="236" y="465"/>
                  </a:lnTo>
                  <a:lnTo>
                    <a:pt x="233" y="433"/>
                  </a:lnTo>
                  <a:lnTo>
                    <a:pt x="239" y="425"/>
                  </a:lnTo>
                  <a:lnTo>
                    <a:pt x="239" y="425"/>
                  </a:lnTo>
                  <a:lnTo>
                    <a:pt x="331" y="372"/>
                  </a:lnTo>
                  <a:lnTo>
                    <a:pt x="331" y="372"/>
                  </a:lnTo>
                  <a:lnTo>
                    <a:pt x="356" y="356"/>
                  </a:lnTo>
                  <a:lnTo>
                    <a:pt x="369" y="347"/>
                  </a:lnTo>
                  <a:lnTo>
                    <a:pt x="369" y="347"/>
                  </a:lnTo>
                  <a:lnTo>
                    <a:pt x="370" y="350"/>
                  </a:lnTo>
                  <a:lnTo>
                    <a:pt x="372" y="351"/>
                  </a:lnTo>
                  <a:lnTo>
                    <a:pt x="374" y="351"/>
                  </a:lnTo>
                  <a:lnTo>
                    <a:pt x="374" y="351"/>
                  </a:lnTo>
                  <a:lnTo>
                    <a:pt x="388" y="351"/>
                  </a:lnTo>
                  <a:lnTo>
                    <a:pt x="400" y="350"/>
                  </a:lnTo>
                  <a:lnTo>
                    <a:pt x="400" y="350"/>
                  </a:lnTo>
                  <a:lnTo>
                    <a:pt x="419" y="360"/>
                  </a:lnTo>
                  <a:lnTo>
                    <a:pt x="419" y="360"/>
                  </a:lnTo>
                  <a:lnTo>
                    <a:pt x="433" y="411"/>
                  </a:lnTo>
                  <a:lnTo>
                    <a:pt x="433" y="411"/>
                  </a:lnTo>
                  <a:lnTo>
                    <a:pt x="434" y="421"/>
                  </a:lnTo>
                  <a:lnTo>
                    <a:pt x="436" y="437"/>
                  </a:lnTo>
                  <a:lnTo>
                    <a:pt x="434" y="462"/>
                  </a:lnTo>
                  <a:lnTo>
                    <a:pt x="434" y="462"/>
                  </a:lnTo>
                  <a:lnTo>
                    <a:pt x="436" y="481"/>
                  </a:lnTo>
                  <a:lnTo>
                    <a:pt x="439" y="514"/>
                  </a:lnTo>
                  <a:lnTo>
                    <a:pt x="444" y="564"/>
                  </a:lnTo>
                  <a:lnTo>
                    <a:pt x="444" y="564"/>
                  </a:lnTo>
                  <a:lnTo>
                    <a:pt x="444" y="567"/>
                  </a:lnTo>
                  <a:lnTo>
                    <a:pt x="446" y="572"/>
                  </a:lnTo>
                  <a:lnTo>
                    <a:pt x="454" y="582"/>
                  </a:lnTo>
                  <a:lnTo>
                    <a:pt x="465" y="598"/>
                  </a:lnTo>
                  <a:lnTo>
                    <a:pt x="465" y="598"/>
                  </a:lnTo>
                  <a:lnTo>
                    <a:pt x="482" y="610"/>
                  </a:lnTo>
                  <a:lnTo>
                    <a:pt x="482" y="610"/>
                  </a:lnTo>
                  <a:lnTo>
                    <a:pt x="482" y="615"/>
                  </a:lnTo>
                  <a:lnTo>
                    <a:pt x="482" y="618"/>
                  </a:lnTo>
                  <a:lnTo>
                    <a:pt x="481" y="621"/>
                  </a:lnTo>
                  <a:lnTo>
                    <a:pt x="481" y="621"/>
                  </a:lnTo>
                  <a:lnTo>
                    <a:pt x="477" y="619"/>
                  </a:lnTo>
                  <a:lnTo>
                    <a:pt x="473" y="621"/>
                  </a:lnTo>
                  <a:lnTo>
                    <a:pt x="467" y="622"/>
                  </a:lnTo>
                  <a:lnTo>
                    <a:pt x="464" y="624"/>
                  </a:lnTo>
                  <a:lnTo>
                    <a:pt x="463" y="627"/>
                  </a:lnTo>
                  <a:lnTo>
                    <a:pt x="463" y="627"/>
                  </a:lnTo>
                  <a:lnTo>
                    <a:pt x="461" y="635"/>
                  </a:lnTo>
                  <a:lnTo>
                    <a:pt x="460" y="647"/>
                  </a:lnTo>
                  <a:lnTo>
                    <a:pt x="456" y="662"/>
                  </a:lnTo>
                  <a:lnTo>
                    <a:pt x="456" y="662"/>
                  </a:lnTo>
                  <a:lnTo>
                    <a:pt x="456" y="667"/>
                  </a:lnTo>
                  <a:lnTo>
                    <a:pt x="456" y="675"/>
                  </a:lnTo>
                  <a:lnTo>
                    <a:pt x="456" y="675"/>
                  </a:lnTo>
                  <a:lnTo>
                    <a:pt x="457" y="681"/>
                  </a:lnTo>
                  <a:lnTo>
                    <a:pt x="455" y="687"/>
                  </a:lnTo>
                  <a:lnTo>
                    <a:pt x="451" y="701"/>
                  </a:lnTo>
                  <a:lnTo>
                    <a:pt x="451" y="701"/>
                  </a:lnTo>
                  <a:lnTo>
                    <a:pt x="448" y="712"/>
                  </a:lnTo>
                  <a:lnTo>
                    <a:pt x="448" y="712"/>
                  </a:lnTo>
                  <a:lnTo>
                    <a:pt x="446" y="720"/>
                  </a:lnTo>
                  <a:lnTo>
                    <a:pt x="445" y="723"/>
                  </a:lnTo>
                  <a:lnTo>
                    <a:pt x="442" y="728"/>
                  </a:lnTo>
                  <a:lnTo>
                    <a:pt x="442" y="728"/>
                  </a:lnTo>
                  <a:lnTo>
                    <a:pt x="432" y="739"/>
                  </a:lnTo>
                  <a:lnTo>
                    <a:pt x="427" y="746"/>
                  </a:lnTo>
                  <a:lnTo>
                    <a:pt x="427" y="746"/>
                  </a:lnTo>
                  <a:lnTo>
                    <a:pt x="419" y="761"/>
                  </a:lnTo>
                  <a:lnTo>
                    <a:pt x="412" y="772"/>
                  </a:lnTo>
                  <a:lnTo>
                    <a:pt x="405" y="783"/>
                  </a:lnTo>
                  <a:lnTo>
                    <a:pt x="405" y="783"/>
                  </a:lnTo>
                  <a:lnTo>
                    <a:pt x="394" y="797"/>
                  </a:lnTo>
                  <a:lnTo>
                    <a:pt x="381" y="820"/>
                  </a:lnTo>
                  <a:lnTo>
                    <a:pt x="364" y="850"/>
                  </a:lnTo>
                  <a:lnTo>
                    <a:pt x="364" y="850"/>
                  </a:lnTo>
                  <a:lnTo>
                    <a:pt x="357" y="857"/>
                  </a:lnTo>
                  <a:lnTo>
                    <a:pt x="345" y="869"/>
                  </a:lnTo>
                  <a:lnTo>
                    <a:pt x="325" y="887"/>
                  </a:lnTo>
                  <a:lnTo>
                    <a:pt x="325" y="887"/>
                  </a:lnTo>
                  <a:lnTo>
                    <a:pt x="298" y="896"/>
                  </a:lnTo>
                  <a:lnTo>
                    <a:pt x="279" y="905"/>
                  </a:lnTo>
                  <a:lnTo>
                    <a:pt x="264" y="912"/>
                  </a:lnTo>
                  <a:lnTo>
                    <a:pt x="264" y="912"/>
                  </a:lnTo>
                  <a:lnTo>
                    <a:pt x="243" y="925"/>
                  </a:lnTo>
                  <a:lnTo>
                    <a:pt x="216" y="945"/>
                  </a:lnTo>
                  <a:lnTo>
                    <a:pt x="189" y="965"/>
                  </a:lnTo>
                  <a:lnTo>
                    <a:pt x="173" y="980"/>
                  </a:lnTo>
                  <a:lnTo>
                    <a:pt x="173" y="980"/>
                  </a:lnTo>
                  <a:lnTo>
                    <a:pt x="131" y="1025"/>
                  </a:lnTo>
                  <a:lnTo>
                    <a:pt x="104" y="1056"/>
                  </a:lnTo>
                  <a:lnTo>
                    <a:pt x="82" y="1078"/>
                  </a:lnTo>
                  <a:lnTo>
                    <a:pt x="82" y="1078"/>
                  </a:lnTo>
                  <a:lnTo>
                    <a:pt x="58" y="1100"/>
                  </a:lnTo>
                  <a:lnTo>
                    <a:pt x="51" y="1107"/>
                  </a:lnTo>
                  <a:lnTo>
                    <a:pt x="48" y="1110"/>
                  </a:lnTo>
                  <a:lnTo>
                    <a:pt x="48" y="1110"/>
                  </a:lnTo>
                  <a:lnTo>
                    <a:pt x="48" y="1109"/>
                  </a:lnTo>
                  <a:lnTo>
                    <a:pt x="45" y="1109"/>
                  </a:lnTo>
                  <a:lnTo>
                    <a:pt x="42" y="1110"/>
                  </a:lnTo>
                  <a:lnTo>
                    <a:pt x="37" y="1113"/>
                  </a:lnTo>
                  <a:lnTo>
                    <a:pt x="37" y="1113"/>
                  </a:lnTo>
                  <a:lnTo>
                    <a:pt x="16" y="1129"/>
                  </a:lnTo>
                  <a:lnTo>
                    <a:pt x="6" y="1138"/>
                  </a:lnTo>
                  <a:lnTo>
                    <a:pt x="2" y="1142"/>
                  </a:lnTo>
                  <a:lnTo>
                    <a:pt x="0" y="1146"/>
                  </a:lnTo>
                  <a:lnTo>
                    <a:pt x="0" y="1146"/>
                  </a:lnTo>
                  <a:lnTo>
                    <a:pt x="0" y="1150"/>
                  </a:lnTo>
                  <a:lnTo>
                    <a:pt x="0" y="1159"/>
                  </a:lnTo>
                  <a:lnTo>
                    <a:pt x="2" y="1179"/>
                  </a:lnTo>
                  <a:lnTo>
                    <a:pt x="7" y="1199"/>
                  </a:lnTo>
                  <a:lnTo>
                    <a:pt x="10" y="1208"/>
                  </a:lnTo>
                  <a:lnTo>
                    <a:pt x="12" y="1214"/>
                  </a:lnTo>
                  <a:lnTo>
                    <a:pt x="12" y="1214"/>
                  </a:lnTo>
                  <a:lnTo>
                    <a:pt x="18" y="1220"/>
                  </a:lnTo>
                  <a:lnTo>
                    <a:pt x="24" y="1223"/>
                  </a:lnTo>
                  <a:lnTo>
                    <a:pt x="33" y="1227"/>
                  </a:lnTo>
                  <a:lnTo>
                    <a:pt x="47" y="1228"/>
                  </a:lnTo>
                  <a:lnTo>
                    <a:pt x="47" y="1228"/>
                  </a:lnTo>
                  <a:lnTo>
                    <a:pt x="66" y="1230"/>
                  </a:lnTo>
                  <a:lnTo>
                    <a:pt x="86" y="1229"/>
                  </a:lnTo>
                  <a:lnTo>
                    <a:pt x="95" y="1228"/>
                  </a:lnTo>
                  <a:lnTo>
                    <a:pt x="103" y="1226"/>
                  </a:lnTo>
                  <a:lnTo>
                    <a:pt x="109" y="1222"/>
                  </a:lnTo>
                  <a:lnTo>
                    <a:pt x="110" y="1220"/>
                  </a:lnTo>
                  <a:lnTo>
                    <a:pt x="111" y="1217"/>
                  </a:lnTo>
                  <a:lnTo>
                    <a:pt x="111" y="1217"/>
                  </a:lnTo>
                  <a:lnTo>
                    <a:pt x="112" y="1210"/>
                  </a:lnTo>
                  <a:lnTo>
                    <a:pt x="112" y="1203"/>
                  </a:lnTo>
                  <a:lnTo>
                    <a:pt x="111" y="1187"/>
                  </a:lnTo>
                  <a:lnTo>
                    <a:pt x="107" y="1165"/>
                  </a:lnTo>
                  <a:lnTo>
                    <a:pt x="107" y="1165"/>
                  </a:lnTo>
                  <a:lnTo>
                    <a:pt x="107" y="1162"/>
                  </a:lnTo>
                  <a:lnTo>
                    <a:pt x="110" y="1159"/>
                  </a:lnTo>
                  <a:lnTo>
                    <a:pt x="113" y="1155"/>
                  </a:lnTo>
                  <a:lnTo>
                    <a:pt x="118" y="1153"/>
                  </a:lnTo>
                  <a:lnTo>
                    <a:pt x="118" y="1153"/>
                  </a:lnTo>
                  <a:lnTo>
                    <a:pt x="127" y="1147"/>
                  </a:lnTo>
                  <a:lnTo>
                    <a:pt x="129" y="1144"/>
                  </a:lnTo>
                  <a:lnTo>
                    <a:pt x="130" y="1142"/>
                  </a:lnTo>
                  <a:lnTo>
                    <a:pt x="130" y="1142"/>
                  </a:lnTo>
                  <a:lnTo>
                    <a:pt x="131" y="1138"/>
                  </a:lnTo>
                  <a:lnTo>
                    <a:pt x="131" y="1136"/>
                  </a:lnTo>
                  <a:lnTo>
                    <a:pt x="131" y="1136"/>
                  </a:lnTo>
                  <a:lnTo>
                    <a:pt x="143" y="1124"/>
                  </a:lnTo>
                  <a:lnTo>
                    <a:pt x="159" y="1110"/>
                  </a:lnTo>
                  <a:lnTo>
                    <a:pt x="180" y="1091"/>
                  </a:lnTo>
                  <a:lnTo>
                    <a:pt x="180" y="1091"/>
                  </a:lnTo>
                  <a:lnTo>
                    <a:pt x="196" y="1079"/>
                  </a:lnTo>
                  <a:lnTo>
                    <a:pt x="215" y="1066"/>
                  </a:lnTo>
                  <a:lnTo>
                    <a:pt x="236" y="1054"/>
                  </a:lnTo>
                  <a:lnTo>
                    <a:pt x="259" y="1041"/>
                  </a:lnTo>
                  <a:lnTo>
                    <a:pt x="338" y="999"/>
                  </a:lnTo>
                  <a:lnTo>
                    <a:pt x="338" y="999"/>
                  </a:lnTo>
                  <a:lnTo>
                    <a:pt x="360" y="987"/>
                  </a:lnTo>
                  <a:lnTo>
                    <a:pt x="376" y="979"/>
                  </a:lnTo>
                  <a:lnTo>
                    <a:pt x="388" y="974"/>
                  </a:lnTo>
                  <a:lnTo>
                    <a:pt x="388" y="974"/>
                  </a:lnTo>
                  <a:lnTo>
                    <a:pt x="396" y="975"/>
                  </a:lnTo>
                  <a:lnTo>
                    <a:pt x="403" y="975"/>
                  </a:lnTo>
                  <a:lnTo>
                    <a:pt x="411" y="974"/>
                  </a:lnTo>
                  <a:lnTo>
                    <a:pt x="411" y="974"/>
                  </a:lnTo>
                  <a:lnTo>
                    <a:pt x="415" y="971"/>
                  </a:lnTo>
                  <a:lnTo>
                    <a:pt x="419" y="967"/>
                  </a:lnTo>
                  <a:lnTo>
                    <a:pt x="423" y="959"/>
                  </a:lnTo>
                  <a:lnTo>
                    <a:pt x="423" y="959"/>
                  </a:lnTo>
                  <a:lnTo>
                    <a:pt x="427" y="957"/>
                  </a:lnTo>
                  <a:lnTo>
                    <a:pt x="434" y="952"/>
                  </a:lnTo>
                  <a:lnTo>
                    <a:pt x="443" y="948"/>
                  </a:lnTo>
                  <a:lnTo>
                    <a:pt x="448" y="944"/>
                  </a:lnTo>
                  <a:lnTo>
                    <a:pt x="451" y="939"/>
                  </a:lnTo>
                  <a:lnTo>
                    <a:pt x="451" y="939"/>
                  </a:lnTo>
                  <a:lnTo>
                    <a:pt x="457" y="933"/>
                  </a:lnTo>
                  <a:lnTo>
                    <a:pt x="465" y="926"/>
                  </a:lnTo>
                  <a:lnTo>
                    <a:pt x="491" y="907"/>
                  </a:lnTo>
                  <a:lnTo>
                    <a:pt x="543" y="869"/>
                  </a:lnTo>
                  <a:lnTo>
                    <a:pt x="543" y="869"/>
                  </a:lnTo>
                  <a:lnTo>
                    <a:pt x="555" y="862"/>
                  </a:lnTo>
                  <a:lnTo>
                    <a:pt x="571" y="852"/>
                  </a:lnTo>
                  <a:lnTo>
                    <a:pt x="587" y="844"/>
                  </a:lnTo>
                  <a:lnTo>
                    <a:pt x="604" y="835"/>
                  </a:lnTo>
                  <a:lnTo>
                    <a:pt x="621" y="828"/>
                  </a:lnTo>
                  <a:lnTo>
                    <a:pt x="636" y="823"/>
                  </a:lnTo>
                  <a:lnTo>
                    <a:pt x="649" y="820"/>
                  </a:lnTo>
                  <a:lnTo>
                    <a:pt x="659" y="819"/>
                  </a:lnTo>
                  <a:lnTo>
                    <a:pt x="659" y="819"/>
                  </a:lnTo>
                  <a:lnTo>
                    <a:pt x="683" y="823"/>
                  </a:lnTo>
                  <a:lnTo>
                    <a:pt x="720" y="829"/>
                  </a:lnTo>
                  <a:lnTo>
                    <a:pt x="757" y="837"/>
                  </a:lnTo>
                  <a:lnTo>
                    <a:pt x="783" y="841"/>
                  </a:lnTo>
                  <a:lnTo>
                    <a:pt x="783" y="841"/>
                  </a:lnTo>
                  <a:lnTo>
                    <a:pt x="809" y="843"/>
                  </a:lnTo>
                  <a:lnTo>
                    <a:pt x="850" y="845"/>
                  </a:lnTo>
                  <a:lnTo>
                    <a:pt x="892" y="847"/>
                  </a:lnTo>
                  <a:lnTo>
                    <a:pt x="924" y="850"/>
                  </a:lnTo>
                  <a:lnTo>
                    <a:pt x="924" y="850"/>
                  </a:lnTo>
                  <a:lnTo>
                    <a:pt x="938" y="851"/>
                  </a:lnTo>
                  <a:lnTo>
                    <a:pt x="957" y="852"/>
                  </a:lnTo>
                  <a:lnTo>
                    <a:pt x="998" y="851"/>
                  </a:lnTo>
                  <a:lnTo>
                    <a:pt x="1047" y="849"/>
                  </a:lnTo>
                  <a:lnTo>
                    <a:pt x="1047" y="849"/>
                  </a:lnTo>
                  <a:lnTo>
                    <a:pt x="1049" y="854"/>
                  </a:lnTo>
                  <a:lnTo>
                    <a:pt x="1055" y="868"/>
                  </a:lnTo>
                  <a:lnTo>
                    <a:pt x="1055" y="868"/>
                  </a:lnTo>
                  <a:lnTo>
                    <a:pt x="1059" y="876"/>
                  </a:lnTo>
                  <a:lnTo>
                    <a:pt x="1063" y="882"/>
                  </a:lnTo>
                  <a:lnTo>
                    <a:pt x="1066" y="887"/>
                  </a:lnTo>
                  <a:lnTo>
                    <a:pt x="1068" y="891"/>
                  </a:lnTo>
                  <a:lnTo>
                    <a:pt x="1068" y="891"/>
                  </a:lnTo>
                  <a:lnTo>
                    <a:pt x="1071" y="903"/>
                  </a:lnTo>
                  <a:lnTo>
                    <a:pt x="1074" y="911"/>
                  </a:lnTo>
                  <a:lnTo>
                    <a:pt x="1079" y="920"/>
                  </a:lnTo>
                  <a:lnTo>
                    <a:pt x="1079" y="920"/>
                  </a:lnTo>
                  <a:lnTo>
                    <a:pt x="1084" y="926"/>
                  </a:lnTo>
                  <a:lnTo>
                    <a:pt x="1091" y="934"/>
                  </a:lnTo>
                  <a:lnTo>
                    <a:pt x="1110" y="952"/>
                  </a:lnTo>
                  <a:lnTo>
                    <a:pt x="1134" y="976"/>
                  </a:lnTo>
                  <a:lnTo>
                    <a:pt x="1215" y="1087"/>
                  </a:lnTo>
                  <a:lnTo>
                    <a:pt x="1225" y="1116"/>
                  </a:lnTo>
                  <a:lnTo>
                    <a:pt x="1225" y="1116"/>
                  </a:lnTo>
                  <a:lnTo>
                    <a:pt x="1223" y="1116"/>
                  </a:lnTo>
                  <a:lnTo>
                    <a:pt x="1222" y="1117"/>
                  </a:lnTo>
                  <a:lnTo>
                    <a:pt x="1222" y="1118"/>
                  </a:lnTo>
                  <a:lnTo>
                    <a:pt x="1223" y="1123"/>
                  </a:lnTo>
                  <a:lnTo>
                    <a:pt x="1223" y="1123"/>
                  </a:lnTo>
                  <a:lnTo>
                    <a:pt x="1227" y="1131"/>
                  </a:lnTo>
                  <a:lnTo>
                    <a:pt x="1235" y="1146"/>
                  </a:lnTo>
                  <a:lnTo>
                    <a:pt x="1241" y="1153"/>
                  </a:lnTo>
                  <a:lnTo>
                    <a:pt x="1247" y="1159"/>
                  </a:lnTo>
                  <a:lnTo>
                    <a:pt x="1254" y="1166"/>
                  </a:lnTo>
                  <a:lnTo>
                    <a:pt x="1262" y="1171"/>
                  </a:lnTo>
                  <a:lnTo>
                    <a:pt x="1262" y="1171"/>
                  </a:lnTo>
                  <a:lnTo>
                    <a:pt x="1270" y="1174"/>
                  </a:lnTo>
                  <a:lnTo>
                    <a:pt x="1278" y="1175"/>
                  </a:lnTo>
                  <a:lnTo>
                    <a:pt x="1285" y="1175"/>
                  </a:lnTo>
                  <a:lnTo>
                    <a:pt x="1293" y="1174"/>
                  </a:lnTo>
                  <a:lnTo>
                    <a:pt x="1306" y="1171"/>
                  </a:lnTo>
                  <a:lnTo>
                    <a:pt x="1313" y="1168"/>
                  </a:lnTo>
                  <a:lnTo>
                    <a:pt x="1313" y="1168"/>
                  </a:lnTo>
                  <a:lnTo>
                    <a:pt x="1316" y="1166"/>
                  </a:lnTo>
                  <a:lnTo>
                    <a:pt x="1320" y="1165"/>
                  </a:lnTo>
                  <a:lnTo>
                    <a:pt x="1326" y="1160"/>
                  </a:lnTo>
                  <a:lnTo>
                    <a:pt x="1326" y="1160"/>
                  </a:lnTo>
                  <a:lnTo>
                    <a:pt x="1328" y="1156"/>
                  </a:lnTo>
                  <a:lnTo>
                    <a:pt x="1332" y="1150"/>
                  </a:lnTo>
                  <a:lnTo>
                    <a:pt x="1334" y="1147"/>
                  </a:lnTo>
                  <a:lnTo>
                    <a:pt x="1338" y="1143"/>
                  </a:lnTo>
                  <a:lnTo>
                    <a:pt x="1343" y="1141"/>
                  </a:lnTo>
                  <a:lnTo>
                    <a:pt x="1349" y="1138"/>
                  </a:lnTo>
                  <a:lnTo>
                    <a:pt x="1349" y="1138"/>
                  </a:lnTo>
                  <a:lnTo>
                    <a:pt x="1361" y="1134"/>
                  </a:lnTo>
                  <a:lnTo>
                    <a:pt x="1368" y="1130"/>
                  </a:lnTo>
                  <a:lnTo>
                    <a:pt x="1374" y="1129"/>
                  </a:lnTo>
                  <a:lnTo>
                    <a:pt x="1380" y="1128"/>
                  </a:lnTo>
                  <a:lnTo>
                    <a:pt x="1380" y="1128"/>
                  </a:lnTo>
                  <a:lnTo>
                    <a:pt x="1387" y="1128"/>
                  </a:lnTo>
                  <a:lnTo>
                    <a:pt x="1392" y="1125"/>
                  </a:lnTo>
                  <a:lnTo>
                    <a:pt x="1401" y="1122"/>
                  </a:lnTo>
                  <a:lnTo>
                    <a:pt x="1401" y="1122"/>
                  </a:lnTo>
                  <a:lnTo>
                    <a:pt x="1411" y="1115"/>
                  </a:lnTo>
                  <a:lnTo>
                    <a:pt x="1419" y="1107"/>
                  </a:lnTo>
                  <a:lnTo>
                    <a:pt x="1419" y="1107"/>
                  </a:lnTo>
                  <a:lnTo>
                    <a:pt x="1426" y="1098"/>
                  </a:lnTo>
                  <a:lnTo>
                    <a:pt x="1430" y="1093"/>
                  </a:lnTo>
                  <a:lnTo>
                    <a:pt x="1431" y="1091"/>
                  </a:lnTo>
                  <a:lnTo>
                    <a:pt x="1430" y="1091"/>
                  </a:lnTo>
                  <a:lnTo>
                    <a:pt x="1430" y="1091"/>
                  </a:lnTo>
                  <a:lnTo>
                    <a:pt x="1431" y="1087"/>
                  </a:lnTo>
                  <a:lnTo>
                    <a:pt x="1433" y="1084"/>
                  </a:lnTo>
                  <a:lnTo>
                    <a:pt x="1437" y="1078"/>
                  </a:lnTo>
                  <a:lnTo>
                    <a:pt x="1437" y="1078"/>
                  </a:lnTo>
                  <a:lnTo>
                    <a:pt x="1439" y="1078"/>
                  </a:lnTo>
                  <a:lnTo>
                    <a:pt x="1442" y="1076"/>
                  </a:lnTo>
                  <a:lnTo>
                    <a:pt x="1444" y="1074"/>
                  </a:lnTo>
                  <a:lnTo>
                    <a:pt x="1444" y="1074"/>
                  </a:lnTo>
                  <a:lnTo>
                    <a:pt x="1447" y="1070"/>
                  </a:lnTo>
                  <a:lnTo>
                    <a:pt x="1448" y="1066"/>
                  </a:lnTo>
                  <a:lnTo>
                    <a:pt x="1448" y="1062"/>
                  </a:lnTo>
                  <a:lnTo>
                    <a:pt x="1447" y="1060"/>
                  </a:lnTo>
                  <a:lnTo>
                    <a:pt x="1447" y="1060"/>
                  </a:lnTo>
                  <a:lnTo>
                    <a:pt x="1445" y="1053"/>
                  </a:lnTo>
                  <a:lnTo>
                    <a:pt x="1444" y="1048"/>
                  </a:lnTo>
                  <a:lnTo>
                    <a:pt x="1442" y="1047"/>
                  </a:lnTo>
                  <a:lnTo>
                    <a:pt x="1439" y="1045"/>
                  </a:lnTo>
                  <a:lnTo>
                    <a:pt x="1439" y="1045"/>
                  </a:lnTo>
                  <a:lnTo>
                    <a:pt x="1433" y="1044"/>
                  </a:lnTo>
                  <a:lnTo>
                    <a:pt x="1424" y="1044"/>
                  </a:lnTo>
                  <a:lnTo>
                    <a:pt x="1399" y="1045"/>
                  </a:lnTo>
                  <a:lnTo>
                    <a:pt x="1357" y="1049"/>
                  </a:lnTo>
                  <a:lnTo>
                    <a:pt x="1357" y="1049"/>
                  </a:lnTo>
                  <a:lnTo>
                    <a:pt x="1318" y="1053"/>
                  </a:lnTo>
                  <a:lnTo>
                    <a:pt x="1284" y="1056"/>
                  </a:lnTo>
                  <a:lnTo>
                    <a:pt x="1272" y="1037"/>
                  </a:lnTo>
                  <a:lnTo>
                    <a:pt x="1272" y="1037"/>
                  </a:lnTo>
                  <a:lnTo>
                    <a:pt x="1266" y="1028"/>
                  </a:lnTo>
                  <a:lnTo>
                    <a:pt x="1266" y="1028"/>
                  </a:lnTo>
                  <a:lnTo>
                    <a:pt x="1258" y="1006"/>
                  </a:lnTo>
                  <a:lnTo>
                    <a:pt x="1239" y="961"/>
                  </a:lnTo>
                  <a:lnTo>
                    <a:pt x="1227" y="934"/>
                  </a:lnTo>
                  <a:lnTo>
                    <a:pt x="1216" y="909"/>
                  </a:lnTo>
                  <a:lnTo>
                    <a:pt x="1204" y="889"/>
                  </a:lnTo>
                  <a:lnTo>
                    <a:pt x="1195" y="874"/>
                  </a:lnTo>
                  <a:lnTo>
                    <a:pt x="1195" y="874"/>
                  </a:lnTo>
                  <a:lnTo>
                    <a:pt x="1173" y="844"/>
                  </a:lnTo>
                  <a:lnTo>
                    <a:pt x="1149" y="807"/>
                  </a:lnTo>
                  <a:lnTo>
                    <a:pt x="1127" y="775"/>
                  </a:lnTo>
                  <a:lnTo>
                    <a:pt x="1117" y="763"/>
                  </a:lnTo>
                  <a:lnTo>
                    <a:pt x="1111" y="757"/>
                  </a:lnTo>
                  <a:lnTo>
                    <a:pt x="1111" y="757"/>
                  </a:lnTo>
                  <a:lnTo>
                    <a:pt x="1100" y="751"/>
                  </a:lnTo>
                  <a:lnTo>
                    <a:pt x="1091" y="743"/>
                  </a:lnTo>
                  <a:lnTo>
                    <a:pt x="1080" y="736"/>
                  </a:lnTo>
                  <a:lnTo>
                    <a:pt x="1080" y="736"/>
                  </a:lnTo>
                  <a:lnTo>
                    <a:pt x="1042" y="716"/>
                  </a:lnTo>
                  <a:lnTo>
                    <a:pt x="1010" y="699"/>
                  </a:lnTo>
                  <a:lnTo>
                    <a:pt x="993" y="692"/>
                  </a:lnTo>
                  <a:lnTo>
                    <a:pt x="979" y="686"/>
                  </a:lnTo>
                  <a:lnTo>
                    <a:pt x="979" y="686"/>
                  </a:lnTo>
                  <a:lnTo>
                    <a:pt x="955" y="677"/>
                  </a:lnTo>
                  <a:lnTo>
                    <a:pt x="937" y="668"/>
                  </a:lnTo>
                  <a:lnTo>
                    <a:pt x="921" y="664"/>
                  </a:lnTo>
                  <a:lnTo>
                    <a:pt x="914" y="661"/>
                  </a:lnTo>
                  <a:lnTo>
                    <a:pt x="906" y="661"/>
                  </a:lnTo>
                  <a:lnTo>
                    <a:pt x="906" y="661"/>
                  </a:lnTo>
                  <a:lnTo>
                    <a:pt x="896" y="661"/>
                  </a:lnTo>
                  <a:lnTo>
                    <a:pt x="886" y="659"/>
                  </a:lnTo>
                  <a:lnTo>
                    <a:pt x="861" y="653"/>
                  </a:lnTo>
                  <a:lnTo>
                    <a:pt x="837" y="644"/>
                  </a:lnTo>
                  <a:lnTo>
                    <a:pt x="821" y="638"/>
                  </a:lnTo>
                  <a:lnTo>
                    <a:pt x="821" y="638"/>
                  </a:lnTo>
                  <a:lnTo>
                    <a:pt x="810" y="631"/>
                  </a:lnTo>
                  <a:lnTo>
                    <a:pt x="797" y="622"/>
                  </a:lnTo>
                  <a:lnTo>
                    <a:pt x="787" y="613"/>
                  </a:lnTo>
                  <a:lnTo>
                    <a:pt x="779" y="610"/>
                  </a:lnTo>
                  <a:lnTo>
                    <a:pt x="779" y="610"/>
                  </a:lnTo>
                  <a:lnTo>
                    <a:pt x="775" y="609"/>
                  </a:lnTo>
                  <a:lnTo>
                    <a:pt x="771" y="609"/>
                  </a:lnTo>
                  <a:lnTo>
                    <a:pt x="769" y="609"/>
                  </a:lnTo>
                  <a:lnTo>
                    <a:pt x="767" y="607"/>
                  </a:lnTo>
                  <a:lnTo>
                    <a:pt x="767" y="607"/>
                  </a:lnTo>
                  <a:lnTo>
                    <a:pt x="764" y="597"/>
                  </a:lnTo>
                  <a:lnTo>
                    <a:pt x="764" y="597"/>
                  </a:lnTo>
                  <a:lnTo>
                    <a:pt x="764" y="586"/>
                  </a:lnTo>
                  <a:lnTo>
                    <a:pt x="764" y="586"/>
                  </a:lnTo>
                  <a:lnTo>
                    <a:pt x="754" y="549"/>
                  </a:lnTo>
                  <a:lnTo>
                    <a:pt x="748" y="523"/>
                  </a:lnTo>
                  <a:lnTo>
                    <a:pt x="745" y="507"/>
                  </a:lnTo>
                  <a:lnTo>
                    <a:pt x="745" y="507"/>
                  </a:lnTo>
                  <a:lnTo>
                    <a:pt x="742" y="452"/>
                  </a:lnTo>
                  <a:lnTo>
                    <a:pt x="742" y="452"/>
                  </a:lnTo>
                  <a:lnTo>
                    <a:pt x="745" y="424"/>
                  </a:lnTo>
                  <a:lnTo>
                    <a:pt x="748" y="401"/>
                  </a:lnTo>
                  <a:lnTo>
                    <a:pt x="751" y="393"/>
                  </a:lnTo>
                  <a:lnTo>
                    <a:pt x="754" y="387"/>
                  </a:lnTo>
                  <a:lnTo>
                    <a:pt x="754" y="387"/>
                  </a:lnTo>
                  <a:lnTo>
                    <a:pt x="763" y="375"/>
                  </a:lnTo>
                  <a:lnTo>
                    <a:pt x="776" y="359"/>
                  </a:lnTo>
                  <a:lnTo>
                    <a:pt x="784" y="351"/>
                  </a:lnTo>
                  <a:lnTo>
                    <a:pt x="794" y="343"/>
                  </a:lnTo>
                  <a:lnTo>
                    <a:pt x="803" y="337"/>
                  </a:lnTo>
                  <a:lnTo>
                    <a:pt x="813" y="331"/>
                  </a:lnTo>
                  <a:lnTo>
                    <a:pt x="813" y="331"/>
                  </a:lnTo>
                  <a:lnTo>
                    <a:pt x="832" y="323"/>
                  </a:lnTo>
                  <a:lnTo>
                    <a:pt x="845" y="320"/>
                  </a:lnTo>
                  <a:lnTo>
                    <a:pt x="855" y="319"/>
                  </a:lnTo>
                  <a:lnTo>
                    <a:pt x="859" y="317"/>
                  </a:lnTo>
                  <a:lnTo>
                    <a:pt x="859" y="317"/>
                  </a:lnTo>
                  <a:lnTo>
                    <a:pt x="862" y="315"/>
                  </a:lnTo>
                  <a:lnTo>
                    <a:pt x="864" y="308"/>
                  </a:lnTo>
                  <a:lnTo>
                    <a:pt x="868" y="289"/>
                  </a:lnTo>
                  <a:lnTo>
                    <a:pt x="872" y="261"/>
                  </a:lnTo>
                  <a:lnTo>
                    <a:pt x="872" y="261"/>
                  </a:lnTo>
                  <a:lnTo>
                    <a:pt x="918" y="240"/>
                  </a:lnTo>
                  <a:lnTo>
                    <a:pt x="950" y="224"/>
                  </a:lnTo>
                  <a:lnTo>
                    <a:pt x="969" y="217"/>
                  </a:lnTo>
                  <a:lnTo>
                    <a:pt x="969" y="217"/>
                  </a:lnTo>
                  <a:lnTo>
                    <a:pt x="981" y="214"/>
                  </a:lnTo>
                  <a:lnTo>
                    <a:pt x="988" y="211"/>
                  </a:lnTo>
                  <a:lnTo>
                    <a:pt x="988" y="211"/>
                  </a:lnTo>
                  <a:lnTo>
                    <a:pt x="1001" y="211"/>
                  </a:lnTo>
                  <a:lnTo>
                    <a:pt x="1032" y="210"/>
                  </a:lnTo>
                  <a:lnTo>
                    <a:pt x="1032" y="210"/>
                  </a:lnTo>
                  <a:lnTo>
                    <a:pt x="1059" y="210"/>
                  </a:lnTo>
                  <a:lnTo>
                    <a:pt x="1090" y="208"/>
                  </a:lnTo>
                  <a:lnTo>
                    <a:pt x="1116" y="206"/>
                  </a:lnTo>
                  <a:lnTo>
                    <a:pt x="1133" y="206"/>
                  </a:lnTo>
                  <a:lnTo>
                    <a:pt x="1133" y="206"/>
                  </a:lnTo>
                  <a:lnTo>
                    <a:pt x="1157" y="210"/>
                  </a:lnTo>
                  <a:lnTo>
                    <a:pt x="1161" y="215"/>
                  </a:lnTo>
                  <a:lnTo>
                    <a:pt x="1161" y="215"/>
                  </a:lnTo>
                  <a:lnTo>
                    <a:pt x="1161" y="215"/>
                  </a:lnTo>
                  <a:lnTo>
                    <a:pt x="1163" y="216"/>
                  </a:lnTo>
                  <a:lnTo>
                    <a:pt x="1161" y="217"/>
                  </a:lnTo>
                  <a:lnTo>
                    <a:pt x="1158" y="221"/>
                  </a:lnTo>
                  <a:lnTo>
                    <a:pt x="1158" y="221"/>
                  </a:lnTo>
                  <a:lnTo>
                    <a:pt x="1146" y="229"/>
                  </a:lnTo>
                  <a:lnTo>
                    <a:pt x="1141" y="234"/>
                  </a:lnTo>
                  <a:lnTo>
                    <a:pt x="1135" y="240"/>
                  </a:lnTo>
                  <a:lnTo>
                    <a:pt x="1135" y="240"/>
                  </a:lnTo>
                  <a:lnTo>
                    <a:pt x="1123" y="260"/>
                  </a:lnTo>
                  <a:lnTo>
                    <a:pt x="1118" y="270"/>
                  </a:lnTo>
                  <a:lnTo>
                    <a:pt x="1116" y="277"/>
                  </a:lnTo>
                  <a:lnTo>
                    <a:pt x="1116" y="277"/>
                  </a:lnTo>
                  <a:lnTo>
                    <a:pt x="1115" y="284"/>
                  </a:lnTo>
                  <a:lnTo>
                    <a:pt x="1114" y="286"/>
                  </a:lnTo>
                  <a:lnTo>
                    <a:pt x="1111" y="289"/>
                  </a:lnTo>
                  <a:lnTo>
                    <a:pt x="1111" y="289"/>
                  </a:lnTo>
                  <a:lnTo>
                    <a:pt x="1103" y="296"/>
                  </a:lnTo>
                  <a:lnTo>
                    <a:pt x="1091" y="309"/>
                  </a:lnTo>
                  <a:lnTo>
                    <a:pt x="1079" y="322"/>
                  </a:lnTo>
                  <a:lnTo>
                    <a:pt x="1075" y="328"/>
                  </a:lnTo>
                  <a:lnTo>
                    <a:pt x="1073" y="333"/>
                  </a:lnTo>
                  <a:lnTo>
                    <a:pt x="1073" y="333"/>
                  </a:lnTo>
                  <a:lnTo>
                    <a:pt x="1073" y="343"/>
                  </a:lnTo>
                  <a:lnTo>
                    <a:pt x="1073" y="356"/>
                  </a:lnTo>
                  <a:lnTo>
                    <a:pt x="1075" y="369"/>
                  </a:lnTo>
                  <a:lnTo>
                    <a:pt x="1078" y="375"/>
                  </a:lnTo>
                  <a:lnTo>
                    <a:pt x="1081" y="381"/>
                  </a:lnTo>
                  <a:lnTo>
                    <a:pt x="1081" y="381"/>
                  </a:lnTo>
                  <a:lnTo>
                    <a:pt x="1091" y="393"/>
                  </a:lnTo>
                  <a:lnTo>
                    <a:pt x="1102" y="403"/>
                  </a:lnTo>
                  <a:lnTo>
                    <a:pt x="1114" y="413"/>
                  </a:lnTo>
                  <a:lnTo>
                    <a:pt x="1120" y="415"/>
                  </a:lnTo>
                  <a:lnTo>
                    <a:pt x="1124" y="418"/>
                  </a:lnTo>
                  <a:lnTo>
                    <a:pt x="1124" y="418"/>
                  </a:lnTo>
                  <a:lnTo>
                    <a:pt x="1131" y="418"/>
                  </a:lnTo>
                  <a:lnTo>
                    <a:pt x="1140" y="415"/>
                  </a:lnTo>
                  <a:lnTo>
                    <a:pt x="1153" y="411"/>
                  </a:lnTo>
                  <a:lnTo>
                    <a:pt x="1153" y="411"/>
                  </a:lnTo>
                  <a:lnTo>
                    <a:pt x="1164" y="406"/>
                  </a:lnTo>
                  <a:lnTo>
                    <a:pt x="1178" y="396"/>
                  </a:lnTo>
                  <a:lnTo>
                    <a:pt x="1194" y="388"/>
                  </a:lnTo>
                  <a:lnTo>
                    <a:pt x="1203" y="382"/>
                  </a:lnTo>
                  <a:lnTo>
                    <a:pt x="1203" y="382"/>
                  </a:lnTo>
                  <a:lnTo>
                    <a:pt x="1211" y="378"/>
                  </a:lnTo>
                  <a:lnTo>
                    <a:pt x="1222" y="371"/>
                  </a:lnTo>
                  <a:lnTo>
                    <a:pt x="1233" y="363"/>
                  </a:lnTo>
                  <a:lnTo>
                    <a:pt x="1242" y="352"/>
                  </a:lnTo>
                  <a:lnTo>
                    <a:pt x="1242" y="352"/>
                  </a:lnTo>
                  <a:lnTo>
                    <a:pt x="1246" y="346"/>
                  </a:lnTo>
                  <a:lnTo>
                    <a:pt x="1250" y="340"/>
                  </a:lnTo>
                  <a:lnTo>
                    <a:pt x="1256" y="326"/>
                  </a:lnTo>
                  <a:lnTo>
                    <a:pt x="1259" y="315"/>
                  </a:lnTo>
                  <a:lnTo>
                    <a:pt x="1260" y="310"/>
                  </a:lnTo>
                  <a:lnTo>
                    <a:pt x="1260" y="310"/>
                  </a:lnTo>
                  <a:lnTo>
                    <a:pt x="1258" y="296"/>
                  </a:lnTo>
                  <a:lnTo>
                    <a:pt x="1258" y="296"/>
                  </a:lnTo>
                  <a:lnTo>
                    <a:pt x="1257" y="279"/>
                  </a:lnTo>
                  <a:lnTo>
                    <a:pt x="1256" y="263"/>
                  </a:lnTo>
                  <a:lnTo>
                    <a:pt x="1256" y="263"/>
                  </a:lnTo>
                  <a:lnTo>
                    <a:pt x="1256" y="257"/>
                  </a:lnTo>
                  <a:lnTo>
                    <a:pt x="1256" y="247"/>
                  </a:lnTo>
                  <a:lnTo>
                    <a:pt x="1256" y="247"/>
                  </a:lnTo>
                  <a:lnTo>
                    <a:pt x="1253" y="232"/>
                  </a:lnTo>
                  <a:lnTo>
                    <a:pt x="1251" y="221"/>
                  </a:lnTo>
                  <a:lnTo>
                    <a:pt x="1251" y="221"/>
                  </a:lnTo>
                  <a:lnTo>
                    <a:pt x="1251" y="212"/>
                  </a:lnTo>
                  <a:lnTo>
                    <a:pt x="1251" y="208"/>
                  </a:lnTo>
                  <a:lnTo>
                    <a:pt x="1250" y="204"/>
                  </a:lnTo>
                  <a:lnTo>
                    <a:pt x="1250" y="204"/>
                  </a:lnTo>
                  <a:lnTo>
                    <a:pt x="1247" y="201"/>
                  </a:lnTo>
                  <a:lnTo>
                    <a:pt x="1245" y="198"/>
                  </a:lnTo>
                  <a:lnTo>
                    <a:pt x="1240" y="193"/>
                  </a:lnTo>
                  <a:lnTo>
                    <a:pt x="1240" y="193"/>
                  </a:lnTo>
                  <a:lnTo>
                    <a:pt x="1235" y="189"/>
                  </a:lnTo>
                  <a:lnTo>
                    <a:pt x="1228" y="185"/>
                  </a:lnTo>
                  <a:lnTo>
                    <a:pt x="1228" y="185"/>
                  </a:lnTo>
                  <a:lnTo>
                    <a:pt x="1220" y="180"/>
                  </a:lnTo>
                  <a:lnTo>
                    <a:pt x="1215" y="179"/>
                  </a:lnTo>
                  <a:lnTo>
                    <a:pt x="1211" y="179"/>
                  </a:lnTo>
                  <a:lnTo>
                    <a:pt x="1211" y="179"/>
                  </a:lnTo>
                  <a:lnTo>
                    <a:pt x="1205" y="181"/>
                  </a:lnTo>
                  <a:lnTo>
                    <a:pt x="1202" y="181"/>
                  </a:lnTo>
                  <a:lnTo>
                    <a:pt x="1202" y="181"/>
                  </a:lnTo>
                  <a:lnTo>
                    <a:pt x="1197" y="178"/>
                  </a:lnTo>
                  <a:lnTo>
                    <a:pt x="1192" y="174"/>
                  </a:lnTo>
                  <a:lnTo>
                    <a:pt x="1189" y="172"/>
                  </a:lnTo>
                  <a:lnTo>
                    <a:pt x="1189" y="172"/>
                  </a:lnTo>
                  <a:lnTo>
                    <a:pt x="1163" y="168"/>
                  </a:lnTo>
                  <a:lnTo>
                    <a:pt x="1163" y="168"/>
                  </a:lnTo>
                  <a:lnTo>
                    <a:pt x="1146" y="162"/>
                  </a:lnTo>
                  <a:lnTo>
                    <a:pt x="1146" y="162"/>
                  </a:lnTo>
                  <a:lnTo>
                    <a:pt x="1123" y="159"/>
                  </a:lnTo>
                  <a:lnTo>
                    <a:pt x="1079" y="152"/>
                  </a:lnTo>
                  <a:lnTo>
                    <a:pt x="1031" y="144"/>
                  </a:lnTo>
                  <a:lnTo>
                    <a:pt x="1012" y="143"/>
                  </a:lnTo>
                  <a:lnTo>
                    <a:pt x="998" y="142"/>
                  </a:lnTo>
                  <a:lnTo>
                    <a:pt x="998" y="142"/>
                  </a:lnTo>
                  <a:lnTo>
                    <a:pt x="983" y="143"/>
                  </a:lnTo>
                  <a:lnTo>
                    <a:pt x="963" y="147"/>
                  </a:lnTo>
                  <a:lnTo>
                    <a:pt x="915" y="156"/>
                  </a:lnTo>
                  <a:lnTo>
                    <a:pt x="856" y="171"/>
                  </a:lnTo>
                  <a:lnTo>
                    <a:pt x="856" y="171"/>
                  </a:lnTo>
                  <a:lnTo>
                    <a:pt x="855" y="169"/>
                  </a:lnTo>
                  <a:lnTo>
                    <a:pt x="851" y="169"/>
                  </a:lnTo>
                  <a:lnTo>
                    <a:pt x="851" y="169"/>
                  </a:lnTo>
                  <a:lnTo>
                    <a:pt x="844" y="172"/>
                  </a:lnTo>
                  <a:lnTo>
                    <a:pt x="831" y="178"/>
                  </a:lnTo>
                  <a:lnTo>
                    <a:pt x="812" y="187"/>
                  </a:lnTo>
                  <a:lnTo>
                    <a:pt x="812" y="187"/>
                  </a:lnTo>
                  <a:lnTo>
                    <a:pt x="793" y="189"/>
                  </a:lnTo>
                  <a:lnTo>
                    <a:pt x="778" y="190"/>
                  </a:lnTo>
                  <a:lnTo>
                    <a:pt x="771" y="191"/>
                  </a:lnTo>
                  <a:lnTo>
                    <a:pt x="771" y="191"/>
                  </a:lnTo>
                  <a:lnTo>
                    <a:pt x="750" y="201"/>
                  </a:lnTo>
                  <a:lnTo>
                    <a:pt x="729" y="208"/>
                  </a:lnTo>
                  <a:lnTo>
                    <a:pt x="705" y="227"/>
                  </a:lnTo>
                  <a:lnTo>
                    <a:pt x="705" y="227"/>
                  </a:lnTo>
                  <a:lnTo>
                    <a:pt x="705" y="215"/>
                  </a:lnTo>
                  <a:lnTo>
                    <a:pt x="705" y="215"/>
                  </a:lnTo>
                  <a:lnTo>
                    <a:pt x="707" y="210"/>
                  </a:lnTo>
                  <a:lnTo>
                    <a:pt x="708" y="208"/>
                  </a:lnTo>
                  <a:lnTo>
                    <a:pt x="708" y="205"/>
                  </a:lnTo>
                  <a:lnTo>
                    <a:pt x="708" y="195"/>
                  </a:lnTo>
                  <a:lnTo>
                    <a:pt x="708" y="195"/>
                  </a:lnTo>
                  <a:lnTo>
                    <a:pt x="713" y="192"/>
                  </a:lnTo>
                  <a:lnTo>
                    <a:pt x="716" y="190"/>
                  </a:lnTo>
                  <a:lnTo>
                    <a:pt x="716" y="189"/>
                  </a:lnTo>
                  <a:lnTo>
                    <a:pt x="716" y="187"/>
                  </a:lnTo>
                  <a:lnTo>
                    <a:pt x="716" y="187"/>
                  </a:lnTo>
                  <a:lnTo>
                    <a:pt x="713" y="175"/>
                  </a:lnTo>
                  <a:lnTo>
                    <a:pt x="713" y="175"/>
                  </a:lnTo>
                  <a:lnTo>
                    <a:pt x="715" y="174"/>
                  </a:lnTo>
                  <a:lnTo>
                    <a:pt x="719" y="172"/>
                  </a:lnTo>
                  <a:lnTo>
                    <a:pt x="722" y="168"/>
                  </a:lnTo>
                  <a:lnTo>
                    <a:pt x="722" y="166"/>
                  </a:lnTo>
                  <a:lnTo>
                    <a:pt x="722" y="162"/>
                  </a:lnTo>
                  <a:lnTo>
                    <a:pt x="722" y="162"/>
                  </a:lnTo>
                  <a:lnTo>
                    <a:pt x="719" y="156"/>
                  </a:lnTo>
                  <a:lnTo>
                    <a:pt x="715" y="152"/>
                  </a:lnTo>
                  <a:lnTo>
                    <a:pt x="710" y="146"/>
                  </a:lnTo>
                  <a:lnTo>
                    <a:pt x="705" y="140"/>
                  </a:lnTo>
                  <a:lnTo>
                    <a:pt x="705" y="140"/>
                  </a:lnTo>
                  <a:lnTo>
                    <a:pt x="702" y="132"/>
                  </a:lnTo>
                  <a:lnTo>
                    <a:pt x="699" y="127"/>
                  </a:lnTo>
                  <a:lnTo>
                    <a:pt x="697" y="121"/>
                  </a:lnTo>
                  <a:lnTo>
                    <a:pt x="697" y="121"/>
                  </a:lnTo>
                  <a:lnTo>
                    <a:pt x="701" y="119"/>
                  </a:lnTo>
                  <a:lnTo>
                    <a:pt x="709" y="116"/>
                  </a:lnTo>
                  <a:lnTo>
                    <a:pt x="720" y="111"/>
                  </a:lnTo>
                  <a:lnTo>
                    <a:pt x="726" y="106"/>
                  </a:lnTo>
                  <a:lnTo>
                    <a:pt x="730" y="101"/>
                  </a:lnTo>
                  <a:lnTo>
                    <a:pt x="730" y="101"/>
                  </a:lnTo>
                  <a:lnTo>
                    <a:pt x="741" y="91"/>
                  </a:lnTo>
                  <a:lnTo>
                    <a:pt x="750" y="80"/>
                  </a:lnTo>
                  <a:lnTo>
                    <a:pt x="756" y="70"/>
                  </a:lnTo>
                  <a:lnTo>
                    <a:pt x="758" y="63"/>
                  </a:lnTo>
                  <a:lnTo>
                    <a:pt x="758" y="63"/>
                  </a:lnTo>
                  <a:lnTo>
                    <a:pt x="758" y="58"/>
                  </a:lnTo>
                  <a:lnTo>
                    <a:pt x="758" y="57"/>
                  </a:lnTo>
                  <a:lnTo>
                    <a:pt x="756" y="56"/>
                  </a:lnTo>
                  <a:lnTo>
                    <a:pt x="750" y="55"/>
                  </a:lnTo>
                  <a:lnTo>
                    <a:pt x="738" y="54"/>
                  </a:lnTo>
                  <a:lnTo>
                    <a:pt x="738" y="54"/>
                  </a:lnTo>
                  <a:lnTo>
                    <a:pt x="704" y="53"/>
                  </a:lnTo>
                  <a:lnTo>
                    <a:pt x="687" y="51"/>
                  </a:lnTo>
                  <a:lnTo>
                    <a:pt x="687" y="51"/>
                  </a:lnTo>
                  <a:lnTo>
                    <a:pt x="680" y="41"/>
                  </a:lnTo>
                  <a:lnTo>
                    <a:pt x="672" y="27"/>
                  </a:lnTo>
                  <a:lnTo>
                    <a:pt x="672" y="27"/>
                  </a:lnTo>
                  <a:lnTo>
                    <a:pt x="666" y="14"/>
                  </a:lnTo>
                  <a:lnTo>
                    <a:pt x="662" y="6"/>
                  </a:lnTo>
                  <a:lnTo>
                    <a:pt x="659" y="2"/>
                  </a:lnTo>
                  <a:lnTo>
                    <a:pt x="656" y="1"/>
                  </a:lnTo>
                  <a:lnTo>
                    <a:pt x="656" y="1"/>
                  </a:lnTo>
                  <a:lnTo>
                    <a:pt x="649" y="0"/>
                  </a:lnTo>
                  <a:lnTo>
                    <a:pt x="642" y="1"/>
                  </a:lnTo>
                  <a:lnTo>
                    <a:pt x="636" y="2"/>
                  </a:lnTo>
                  <a:lnTo>
                    <a:pt x="631" y="5"/>
                  </a:lnTo>
                  <a:lnTo>
                    <a:pt x="631" y="5"/>
                  </a:lnTo>
                  <a:lnTo>
                    <a:pt x="622" y="7"/>
                  </a:lnTo>
                  <a:lnTo>
                    <a:pt x="605" y="10"/>
                  </a:lnTo>
                  <a:lnTo>
                    <a:pt x="581" y="12"/>
                  </a:lnTo>
                  <a:lnTo>
                    <a:pt x="581" y="12"/>
                  </a:lnTo>
                  <a:lnTo>
                    <a:pt x="581" y="11"/>
                  </a:lnTo>
                  <a:lnTo>
                    <a:pt x="579" y="8"/>
                  </a:lnTo>
                  <a:lnTo>
                    <a:pt x="574" y="7"/>
                  </a:lnTo>
                  <a:lnTo>
                    <a:pt x="567" y="7"/>
                  </a:lnTo>
                  <a:lnTo>
                    <a:pt x="567" y="7"/>
                  </a:lnTo>
                  <a:lnTo>
                    <a:pt x="563" y="8"/>
                  </a:lnTo>
                  <a:lnTo>
                    <a:pt x="561" y="10"/>
                  </a:lnTo>
                  <a:lnTo>
                    <a:pt x="559" y="13"/>
                  </a:lnTo>
                  <a:lnTo>
                    <a:pt x="557" y="17"/>
                  </a:lnTo>
                  <a:lnTo>
                    <a:pt x="557" y="18"/>
                  </a:lnTo>
                  <a:lnTo>
                    <a:pt x="557" y="18"/>
                  </a:lnTo>
                  <a:lnTo>
                    <a:pt x="545" y="27"/>
                  </a:lnTo>
                  <a:lnTo>
                    <a:pt x="535" y="38"/>
                  </a:lnTo>
                  <a:lnTo>
                    <a:pt x="522" y="50"/>
                  </a:lnTo>
                  <a:lnTo>
                    <a:pt x="522" y="50"/>
                  </a:lnTo>
                  <a:lnTo>
                    <a:pt x="517" y="57"/>
                  </a:lnTo>
                  <a:lnTo>
                    <a:pt x="514" y="66"/>
                  </a:lnTo>
                  <a:lnTo>
                    <a:pt x="512" y="75"/>
                  </a:lnTo>
                  <a:lnTo>
                    <a:pt x="511" y="85"/>
                  </a:lnTo>
                  <a:lnTo>
                    <a:pt x="511" y="101"/>
                  </a:lnTo>
                  <a:lnTo>
                    <a:pt x="512" y="109"/>
                  </a:lnTo>
                  <a:lnTo>
                    <a:pt x="512" y="109"/>
                  </a:lnTo>
                  <a:lnTo>
                    <a:pt x="528" y="149"/>
                  </a:lnTo>
                  <a:lnTo>
                    <a:pt x="528" y="149"/>
                  </a:ln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509" name="グループ化 508">
            <a:extLst>
              <a:ext uri="{FF2B5EF4-FFF2-40B4-BE49-F238E27FC236}">
                <a16:creationId xmlns:a16="http://schemas.microsoft.com/office/drawing/2014/main" id="{22E776B1-357C-4D54-AB46-8225475E65BD}"/>
              </a:ext>
            </a:extLst>
          </p:cNvPr>
          <p:cNvGrpSpPr/>
          <p:nvPr/>
        </p:nvGrpSpPr>
        <p:grpSpPr>
          <a:xfrm>
            <a:off x="747284" y="1380706"/>
            <a:ext cx="2545953" cy="1439348"/>
            <a:chOff x="1816097" y="2085975"/>
            <a:chExt cx="3971926" cy="2245518"/>
          </a:xfrm>
        </p:grpSpPr>
        <p:sp>
          <p:nvSpPr>
            <p:cNvPr id="510" name="正方形/長方形 509">
              <a:extLst>
                <a:ext uri="{FF2B5EF4-FFF2-40B4-BE49-F238E27FC236}">
                  <a16:creationId xmlns:a16="http://schemas.microsoft.com/office/drawing/2014/main" id="{3792821E-5BDC-4830-BC84-AD37CA6B8368}"/>
                </a:ext>
              </a:extLst>
            </p:cNvPr>
            <p:cNvSpPr/>
            <p:nvPr/>
          </p:nvSpPr>
          <p:spPr>
            <a:xfrm>
              <a:off x="1923026" y="4079081"/>
              <a:ext cx="45720" cy="129368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C1509333-179B-4509-8F56-4043D0804078}"/>
                </a:ext>
              </a:extLst>
            </p:cNvPr>
            <p:cNvGrpSpPr/>
            <p:nvPr/>
          </p:nvGrpSpPr>
          <p:grpSpPr>
            <a:xfrm>
              <a:off x="1888091" y="2290763"/>
              <a:ext cx="2201840" cy="1447423"/>
              <a:chOff x="2028825" y="2085975"/>
              <a:chExt cx="2390775" cy="1571623"/>
            </a:xfrm>
          </p:grpSpPr>
          <p:sp>
            <p:nvSpPr>
              <p:cNvPr id="534" name="四角形: 上の 2 つの角を丸める 533">
                <a:extLst>
                  <a:ext uri="{FF2B5EF4-FFF2-40B4-BE49-F238E27FC236}">
                    <a16:creationId xmlns:a16="http://schemas.microsoft.com/office/drawing/2014/main" id="{F6739E2A-A0C2-4767-8B56-E7DC16FF5B49}"/>
                  </a:ext>
                </a:extLst>
              </p:cNvPr>
              <p:cNvSpPr/>
              <p:nvPr/>
            </p:nvSpPr>
            <p:spPr>
              <a:xfrm>
                <a:off x="3279772" y="2085975"/>
                <a:ext cx="231775" cy="2635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5" name="台形 249">
                <a:extLst>
                  <a:ext uri="{FF2B5EF4-FFF2-40B4-BE49-F238E27FC236}">
                    <a16:creationId xmlns:a16="http://schemas.microsoft.com/office/drawing/2014/main" id="{1021B2C6-CDB1-4EFD-8880-157E5C950813}"/>
                  </a:ext>
                </a:extLst>
              </p:cNvPr>
              <p:cNvSpPr/>
              <p:nvPr/>
            </p:nvSpPr>
            <p:spPr>
              <a:xfrm rot="16200000">
                <a:off x="2587724" y="1628878"/>
                <a:ext cx="104573" cy="1222372"/>
              </a:xfrm>
              <a:custGeom>
                <a:avLst/>
                <a:gdLst>
                  <a:gd name="connsiteX0" fmla="*/ 0 w 104573"/>
                  <a:gd name="connsiteY0" fmla="*/ 879476 h 879476"/>
                  <a:gd name="connsiteX1" fmla="*/ 26143 w 104573"/>
                  <a:gd name="connsiteY1" fmla="*/ 0 h 879476"/>
                  <a:gd name="connsiteX2" fmla="*/ 78430 w 104573"/>
                  <a:gd name="connsiteY2" fmla="*/ 0 h 879476"/>
                  <a:gd name="connsiteX3" fmla="*/ 104573 w 104573"/>
                  <a:gd name="connsiteY3" fmla="*/ 879476 h 879476"/>
                  <a:gd name="connsiteX4" fmla="*/ 0 w 104573"/>
                  <a:gd name="connsiteY4" fmla="*/ 879476 h 879476"/>
                  <a:gd name="connsiteX0" fmla="*/ 0 w 104573"/>
                  <a:gd name="connsiteY0" fmla="*/ 879476 h 879476"/>
                  <a:gd name="connsiteX1" fmla="*/ 22971 w 104573"/>
                  <a:gd name="connsiteY1" fmla="*/ 50800 h 879476"/>
                  <a:gd name="connsiteX2" fmla="*/ 78430 w 104573"/>
                  <a:gd name="connsiteY2" fmla="*/ 0 h 879476"/>
                  <a:gd name="connsiteX3" fmla="*/ 104573 w 104573"/>
                  <a:gd name="connsiteY3" fmla="*/ 879476 h 879476"/>
                  <a:gd name="connsiteX4" fmla="*/ 0 w 104573"/>
                  <a:gd name="connsiteY4" fmla="*/ 879476 h 879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573" h="879476">
                    <a:moveTo>
                      <a:pt x="0" y="879476"/>
                    </a:moveTo>
                    <a:lnTo>
                      <a:pt x="22971" y="50800"/>
                    </a:lnTo>
                    <a:lnTo>
                      <a:pt x="78430" y="0"/>
                    </a:lnTo>
                    <a:lnTo>
                      <a:pt x="104573" y="879476"/>
                    </a:lnTo>
                    <a:lnTo>
                      <a:pt x="0" y="879476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>
                <a:softEdge rad="0"/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349AB17C-8737-4F52-A206-F1A1C88B7746}"/>
                  </a:ext>
                </a:extLst>
              </p:cNvPr>
              <p:cNvSpPr/>
              <p:nvPr/>
            </p:nvSpPr>
            <p:spPr>
              <a:xfrm rot="6982727">
                <a:off x="3761114" y="2100882"/>
                <a:ext cx="89349" cy="637399"/>
              </a:xfrm>
              <a:custGeom>
                <a:avLst/>
                <a:gdLst>
                  <a:gd name="connsiteX0" fmla="*/ 0 w 89349"/>
                  <a:gd name="connsiteY0" fmla="*/ 637399 h 637399"/>
                  <a:gd name="connsiteX1" fmla="*/ 16260 w 89349"/>
                  <a:gd name="connsiteY1" fmla="*/ 50800 h 637399"/>
                  <a:gd name="connsiteX2" fmla="*/ 71719 w 89349"/>
                  <a:gd name="connsiteY2" fmla="*/ 0 h 637399"/>
                  <a:gd name="connsiteX3" fmla="*/ 89349 w 89349"/>
                  <a:gd name="connsiteY3" fmla="*/ 593087 h 637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9" h="637399">
                    <a:moveTo>
                      <a:pt x="0" y="637399"/>
                    </a:moveTo>
                    <a:lnTo>
                      <a:pt x="16260" y="50800"/>
                    </a:lnTo>
                    <a:lnTo>
                      <a:pt x="71719" y="0"/>
                    </a:lnTo>
                    <a:lnTo>
                      <a:pt x="89349" y="593087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>
                <a:softEdge rad="0"/>
              </a:effec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7" name="台形 249">
                <a:extLst>
                  <a:ext uri="{FF2B5EF4-FFF2-40B4-BE49-F238E27FC236}">
                    <a16:creationId xmlns:a16="http://schemas.microsoft.com/office/drawing/2014/main" id="{6BAB3B0A-DB11-4CBB-BE08-068DF8BB23C9}"/>
                  </a:ext>
                </a:extLst>
              </p:cNvPr>
              <p:cNvSpPr/>
              <p:nvPr/>
            </p:nvSpPr>
            <p:spPr>
              <a:xfrm rot="5400000">
                <a:off x="3927575" y="1800326"/>
                <a:ext cx="104573" cy="879476"/>
              </a:xfrm>
              <a:custGeom>
                <a:avLst/>
                <a:gdLst>
                  <a:gd name="connsiteX0" fmla="*/ 0 w 104573"/>
                  <a:gd name="connsiteY0" fmla="*/ 879476 h 879476"/>
                  <a:gd name="connsiteX1" fmla="*/ 26143 w 104573"/>
                  <a:gd name="connsiteY1" fmla="*/ 0 h 879476"/>
                  <a:gd name="connsiteX2" fmla="*/ 78430 w 104573"/>
                  <a:gd name="connsiteY2" fmla="*/ 0 h 879476"/>
                  <a:gd name="connsiteX3" fmla="*/ 104573 w 104573"/>
                  <a:gd name="connsiteY3" fmla="*/ 879476 h 879476"/>
                  <a:gd name="connsiteX4" fmla="*/ 0 w 104573"/>
                  <a:gd name="connsiteY4" fmla="*/ 879476 h 879476"/>
                  <a:gd name="connsiteX0" fmla="*/ 0 w 104573"/>
                  <a:gd name="connsiteY0" fmla="*/ 879476 h 879476"/>
                  <a:gd name="connsiteX1" fmla="*/ 22971 w 104573"/>
                  <a:gd name="connsiteY1" fmla="*/ 50800 h 879476"/>
                  <a:gd name="connsiteX2" fmla="*/ 78430 w 104573"/>
                  <a:gd name="connsiteY2" fmla="*/ 0 h 879476"/>
                  <a:gd name="connsiteX3" fmla="*/ 104573 w 104573"/>
                  <a:gd name="connsiteY3" fmla="*/ 879476 h 879476"/>
                  <a:gd name="connsiteX4" fmla="*/ 0 w 104573"/>
                  <a:gd name="connsiteY4" fmla="*/ 879476 h 879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573" h="879476">
                    <a:moveTo>
                      <a:pt x="0" y="879476"/>
                    </a:moveTo>
                    <a:lnTo>
                      <a:pt x="22971" y="50800"/>
                    </a:lnTo>
                    <a:lnTo>
                      <a:pt x="78430" y="0"/>
                    </a:lnTo>
                    <a:lnTo>
                      <a:pt x="104573" y="879476"/>
                    </a:lnTo>
                    <a:lnTo>
                      <a:pt x="0" y="879476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>
                <a:softEdge rad="0"/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96D20DF0-DDEC-4B2B-91D6-1728EB561BAE}"/>
                  </a:ext>
                </a:extLst>
              </p:cNvPr>
              <p:cNvSpPr/>
              <p:nvPr/>
            </p:nvSpPr>
            <p:spPr>
              <a:xfrm rot="10800000" flipV="1">
                <a:off x="3121023" y="2349500"/>
                <a:ext cx="390526" cy="1308098"/>
              </a:xfrm>
              <a:custGeom>
                <a:avLst/>
                <a:gdLst>
                  <a:gd name="connsiteX0" fmla="*/ 231776 w 390526"/>
                  <a:gd name="connsiteY0" fmla="*/ 0 h 1308098"/>
                  <a:gd name="connsiteX1" fmla="*/ 114300 w 390526"/>
                  <a:gd name="connsiteY1" fmla="*/ 0 h 1308098"/>
                  <a:gd name="connsiteX2" fmla="*/ 114300 w 390526"/>
                  <a:gd name="connsiteY2" fmla="*/ 171450 h 1308098"/>
                  <a:gd name="connsiteX3" fmla="*/ 114299 w 390526"/>
                  <a:gd name="connsiteY3" fmla="*/ 171450 h 1308098"/>
                  <a:gd name="connsiteX4" fmla="*/ 114299 w 390526"/>
                  <a:gd name="connsiteY4" fmla="*/ 0 h 1308098"/>
                  <a:gd name="connsiteX5" fmla="*/ 2 w 390526"/>
                  <a:gd name="connsiteY5" fmla="*/ 0 h 1308098"/>
                  <a:gd name="connsiteX6" fmla="*/ 2 w 390526"/>
                  <a:gd name="connsiteY6" fmla="*/ 171450 h 1308098"/>
                  <a:gd name="connsiteX7" fmla="*/ 0 w 390526"/>
                  <a:gd name="connsiteY7" fmla="*/ 171450 h 1308098"/>
                  <a:gd name="connsiteX8" fmla="*/ 0 w 390526"/>
                  <a:gd name="connsiteY8" fmla="*/ 930271 h 1308098"/>
                  <a:gd name="connsiteX9" fmla="*/ 0 w 390526"/>
                  <a:gd name="connsiteY9" fmla="*/ 930272 h 1308098"/>
                  <a:gd name="connsiteX10" fmla="*/ 65111 w 390526"/>
                  <a:gd name="connsiteY10" fmla="*/ 1308098 h 1308098"/>
                  <a:gd name="connsiteX11" fmla="*/ 325415 w 390526"/>
                  <a:gd name="connsiteY11" fmla="*/ 1308098 h 1308098"/>
                  <a:gd name="connsiteX12" fmla="*/ 390526 w 390526"/>
                  <a:gd name="connsiteY12" fmla="*/ 930272 h 1308098"/>
                  <a:gd name="connsiteX13" fmla="*/ 390526 w 390526"/>
                  <a:gd name="connsiteY13" fmla="*/ 930271 h 1308098"/>
                  <a:gd name="connsiteX14" fmla="*/ 390526 w 390526"/>
                  <a:gd name="connsiteY14" fmla="*/ 171450 h 1308098"/>
                  <a:gd name="connsiteX15" fmla="*/ 231776 w 390526"/>
                  <a:gd name="connsiteY15" fmla="*/ 171450 h 1308098"/>
                  <a:gd name="connsiteX0" fmla="*/ 231776 w 390526"/>
                  <a:gd name="connsiteY0" fmla="*/ 0 h 1308098"/>
                  <a:gd name="connsiteX1" fmla="*/ 114300 w 390526"/>
                  <a:gd name="connsiteY1" fmla="*/ 0 h 1308098"/>
                  <a:gd name="connsiteX2" fmla="*/ 114300 w 390526"/>
                  <a:gd name="connsiteY2" fmla="*/ 171450 h 1308098"/>
                  <a:gd name="connsiteX3" fmla="*/ 114299 w 390526"/>
                  <a:gd name="connsiteY3" fmla="*/ 0 h 1308098"/>
                  <a:gd name="connsiteX4" fmla="*/ 2 w 390526"/>
                  <a:gd name="connsiteY4" fmla="*/ 0 h 1308098"/>
                  <a:gd name="connsiteX5" fmla="*/ 2 w 390526"/>
                  <a:gd name="connsiteY5" fmla="*/ 171450 h 1308098"/>
                  <a:gd name="connsiteX6" fmla="*/ 0 w 390526"/>
                  <a:gd name="connsiteY6" fmla="*/ 171450 h 1308098"/>
                  <a:gd name="connsiteX7" fmla="*/ 0 w 390526"/>
                  <a:gd name="connsiteY7" fmla="*/ 930271 h 1308098"/>
                  <a:gd name="connsiteX8" fmla="*/ 0 w 390526"/>
                  <a:gd name="connsiteY8" fmla="*/ 930272 h 1308098"/>
                  <a:gd name="connsiteX9" fmla="*/ 65111 w 390526"/>
                  <a:gd name="connsiteY9" fmla="*/ 1308098 h 1308098"/>
                  <a:gd name="connsiteX10" fmla="*/ 325415 w 390526"/>
                  <a:gd name="connsiteY10" fmla="*/ 1308098 h 1308098"/>
                  <a:gd name="connsiteX11" fmla="*/ 390526 w 390526"/>
                  <a:gd name="connsiteY11" fmla="*/ 930272 h 1308098"/>
                  <a:gd name="connsiteX12" fmla="*/ 390526 w 390526"/>
                  <a:gd name="connsiteY12" fmla="*/ 930271 h 1308098"/>
                  <a:gd name="connsiteX13" fmla="*/ 390526 w 390526"/>
                  <a:gd name="connsiteY13" fmla="*/ 171450 h 1308098"/>
                  <a:gd name="connsiteX14" fmla="*/ 231776 w 390526"/>
                  <a:gd name="connsiteY14" fmla="*/ 171450 h 1308098"/>
                  <a:gd name="connsiteX15" fmla="*/ 231776 w 390526"/>
                  <a:gd name="connsiteY15" fmla="*/ 0 h 1308098"/>
                  <a:gd name="connsiteX0" fmla="*/ 231776 w 390526"/>
                  <a:gd name="connsiteY0" fmla="*/ 0 h 1308098"/>
                  <a:gd name="connsiteX1" fmla="*/ 114300 w 390526"/>
                  <a:gd name="connsiteY1" fmla="*/ 0 h 1308098"/>
                  <a:gd name="connsiteX2" fmla="*/ 114299 w 390526"/>
                  <a:gd name="connsiteY2" fmla="*/ 0 h 1308098"/>
                  <a:gd name="connsiteX3" fmla="*/ 2 w 390526"/>
                  <a:gd name="connsiteY3" fmla="*/ 0 h 1308098"/>
                  <a:gd name="connsiteX4" fmla="*/ 2 w 390526"/>
                  <a:gd name="connsiteY4" fmla="*/ 171450 h 1308098"/>
                  <a:gd name="connsiteX5" fmla="*/ 0 w 390526"/>
                  <a:gd name="connsiteY5" fmla="*/ 171450 h 1308098"/>
                  <a:gd name="connsiteX6" fmla="*/ 0 w 390526"/>
                  <a:gd name="connsiteY6" fmla="*/ 930271 h 1308098"/>
                  <a:gd name="connsiteX7" fmla="*/ 0 w 390526"/>
                  <a:gd name="connsiteY7" fmla="*/ 930272 h 1308098"/>
                  <a:gd name="connsiteX8" fmla="*/ 65111 w 390526"/>
                  <a:gd name="connsiteY8" fmla="*/ 1308098 h 1308098"/>
                  <a:gd name="connsiteX9" fmla="*/ 325415 w 390526"/>
                  <a:gd name="connsiteY9" fmla="*/ 1308098 h 1308098"/>
                  <a:gd name="connsiteX10" fmla="*/ 390526 w 390526"/>
                  <a:gd name="connsiteY10" fmla="*/ 930272 h 1308098"/>
                  <a:gd name="connsiteX11" fmla="*/ 390526 w 390526"/>
                  <a:gd name="connsiteY11" fmla="*/ 930271 h 1308098"/>
                  <a:gd name="connsiteX12" fmla="*/ 390526 w 390526"/>
                  <a:gd name="connsiteY12" fmla="*/ 171450 h 1308098"/>
                  <a:gd name="connsiteX13" fmla="*/ 231776 w 390526"/>
                  <a:gd name="connsiteY13" fmla="*/ 171450 h 1308098"/>
                  <a:gd name="connsiteX14" fmla="*/ 231776 w 390526"/>
                  <a:gd name="connsiteY14" fmla="*/ 0 h 1308098"/>
                  <a:gd name="connsiteX0" fmla="*/ 231776 w 390526"/>
                  <a:gd name="connsiteY0" fmla="*/ 0 h 1308098"/>
                  <a:gd name="connsiteX1" fmla="*/ 114300 w 390526"/>
                  <a:gd name="connsiteY1" fmla="*/ 0 h 1308098"/>
                  <a:gd name="connsiteX2" fmla="*/ 2 w 390526"/>
                  <a:gd name="connsiteY2" fmla="*/ 0 h 1308098"/>
                  <a:gd name="connsiteX3" fmla="*/ 2 w 390526"/>
                  <a:gd name="connsiteY3" fmla="*/ 171450 h 1308098"/>
                  <a:gd name="connsiteX4" fmla="*/ 0 w 390526"/>
                  <a:gd name="connsiteY4" fmla="*/ 171450 h 1308098"/>
                  <a:gd name="connsiteX5" fmla="*/ 0 w 390526"/>
                  <a:gd name="connsiteY5" fmla="*/ 930271 h 1308098"/>
                  <a:gd name="connsiteX6" fmla="*/ 0 w 390526"/>
                  <a:gd name="connsiteY6" fmla="*/ 930272 h 1308098"/>
                  <a:gd name="connsiteX7" fmla="*/ 65111 w 390526"/>
                  <a:gd name="connsiteY7" fmla="*/ 1308098 h 1308098"/>
                  <a:gd name="connsiteX8" fmla="*/ 325415 w 390526"/>
                  <a:gd name="connsiteY8" fmla="*/ 1308098 h 1308098"/>
                  <a:gd name="connsiteX9" fmla="*/ 390526 w 390526"/>
                  <a:gd name="connsiteY9" fmla="*/ 930272 h 1308098"/>
                  <a:gd name="connsiteX10" fmla="*/ 390526 w 390526"/>
                  <a:gd name="connsiteY10" fmla="*/ 930271 h 1308098"/>
                  <a:gd name="connsiteX11" fmla="*/ 390526 w 390526"/>
                  <a:gd name="connsiteY11" fmla="*/ 171450 h 1308098"/>
                  <a:gd name="connsiteX12" fmla="*/ 231776 w 390526"/>
                  <a:gd name="connsiteY12" fmla="*/ 171450 h 1308098"/>
                  <a:gd name="connsiteX13" fmla="*/ 231776 w 390526"/>
                  <a:gd name="connsiteY13" fmla="*/ 0 h 130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0526" h="1308098">
                    <a:moveTo>
                      <a:pt x="231776" y="0"/>
                    </a:moveTo>
                    <a:lnTo>
                      <a:pt x="114300" y="0"/>
                    </a:lnTo>
                    <a:lnTo>
                      <a:pt x="2" y="0"/>
                    </a:lnTo>
                    <a:lnTo>
                      <a:pt x="2" y="171450"/>
                    </a:lnTo>
                    <a:lnTo>
                      <a:pt x="0" y="171450"/>
                    </a:lnTo>
                    <a:lnTo>
                      <a:pt x="0" y="930271"/>
                    </a:lnTo>
                    <a:lnTo>
                      <a:pt x="0" y="930272"/>
                    </a:lnTo>
                    <a:lnTo>
                      <a:pt x="65111" y="1308098"/>
                    </a:lnTo>
                    <a:lnTo>
                      <a:pt x="325415" y="1308098"/>
                    </a:lnTo>
                    <a:lnTo>
                      <a:pt x="390526" y="930272"/>
                    </a:lnTo>
                    <a:lnTo>
                      <a:pt x="390526" y="930271"/>
                    </a:lnTo>
                    <a:lnTo>
                      <a:pt x="390526" y="171450"/>
                    </a:lnTo>
                    <a:lnTo>
                      <a:pt x="231776" y="171450"/>
                    </a:lnTo>
                    <a:lnTo>
                      <a:pt x="231776" y="0"/>
                    </a:lnTo>
                    <a:close/>
                  </a:path>
                </a:pathLst>
              </a:custGeom>
              <a:gradFill flip="none" rotWithShape="1">
                <a:gsLst>
                  <a:gs pos="48000">
                    <a:srgbClr val="44546A">
                      <a:lumMod val="75000"/>
                    </a:srgbClr>
                  </a:gs>
                  <a:gs pos="0">
                    <a:srgbClr val="44546A">
                      <a:lumMod val="60000"/>
                      <a:lumOff val="4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12" name="グループ化 511">
              <a:extLst>
                <a:ext uri="{FF2B5EF4-FFF2-40B4-BE49-F238E27FC236}">
                  <a16:creationId xmlns:a16="http://schemas.microsoft.com/office/drawing/2014/main" id="{C0922B7F-AD60-4E0D-A1AB-6B0C8985FFA9}"/>
                </a:ext>
              </a:extLst>
            </p:cNvPr>
            <p:cNvGrpSpPr/>
            <p:nvPr/>
          </p:nvGrpSpPr>
          <p:grpSpPr>
            <a:xfrm>
              <a:off x="5036104" y="2817814"/>
              <a:ext cx="497096" cy="962026"/>
              <a:chOff x="5176838" y="2613025"/>
              <a:chExt cx="539751" cy="1044575"/>
            </a:xfrm>
          </p:grpSpPr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C06E5D38-39A6-4356-B7B5-AC1C5081B678}"/>
                  </a:ext>
                </a:extLst>
              </p:cNvPr>
              <p:cNvSpPr/>
              <p:nvPr/>
            </p:nvSpPr>
            <p:spPr>
              <a:xfrm>
                <a:off x="5437064" y="2613025"/>
                <a:ext cx="279525" cy="92075"/>
              </a:xfrm>
              <a:custGeom>
                <a:avLst/>
                <a:gdLst>
                  <a:gd name="connsiteX0" fmla="*/ 35050 w 279525"/>
                  <a:gd name="connsiteY0" fmla="*/ 0 h 92075"/>
                  <a:gd name="connsiteX1" fmla="*/ 279525 w 279525"/>
                  <a:gd name="connsiteY1" fmla="*/ 0 h 92075"/>
                  <a:gd name="connsiteX2" fmla="*/ 279525 w 279525"/>
                  <a:gd name="connsiteY2" fmla="*/ 92075 h 92075"/>
                  <a:gd name="connsiteX3" fmla="*/ 254125 w 279525"/>
                  <a:gd name="connsiteY3" fmla="*/ 92075 h 92075"/>
                  <a:gd name="connsiteX4" fmla="*/ 0 w 279525"/>
                  <a:gd name="connsiteY4" fmla="*/ 92075 h 92075"/>
                  <a:gd name="connsiteX5" fmla="*/ 35050 w 279525"/>
                  <a:gd name="connsiteY5" fmla="*/ 0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9525" h="92075">
                    <a:moveTo>
                      <a:pt x="35050" y="0"/>
                    </a:moveTo>
                    <a:lnTo>
                      <a:pt x="279525" y="0"/>
                    </a:lnTo>
                    <a:lnTo>
                      <a:pt x="279525" y="92075"/>
                    </a:lnTo>
                    <a:lnTo>
                      <a:pt x="254125" y="92075"/>
                    </a:lnTo>
                    <a:lnTo>
                      <a:pt x="0" y="92075"/>
                    </a:lnTo>
                    <a:lnTo>
                      <a:pt x="3505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E3528E05-D018-445C-85CD-15457A4D7778}"/>
                  </a:ext>
                </a:extLst>
              </p:cNvPr>
              <p:cNvSpPr/>
              <p:nvPr/>
            </p:nvSpPr>
            <p:spPr>
              <a:xfrm>
                <a:off x="5245766" y="3546474"/>
                <a:ext cx="470823" cy="111126"/>
              </a:xfrm>
              <a:custGeom>
                <a:avLst/>
                <a:gdLst>
                  <a:gd name="connsiteX0" fmla="*/ 0 w 470823"/>
                  <a:gd name="connsiteY0" fmla="*/ 0 h 111126"/>
                  <a:gd name="connsiteX1" fmla="*/ 470823 w 470823"/>
                  <a:gd name="connsiteY1" fmla="*/ 0 h 111126"/>
                  <a:gd name="connsiteX2" fmla="*/ 470823 w 470823"/>
                  <a:gd name="connsiteY2" fmla="*/ 111126 h 111126"/>
                  <a:gd name="connsiteX3" fmla="*/ 369223 w 470823"/>
                  <a:gd name="connsiteY3" fmla="*/ 111126 h 111126"/>
                  <a:gd name="connsiteX4" fmla="*/ 48548 w 470823"/>
                  <a:gd name="connsiteY4" fmla="*/ 111126 h 111126"/>
                  <a:gd name="connsiteX5" fmla="*/ 0 w 470823"/>
                  <a:gd name="connsiteY5" fmla="*/ 0 h 111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823" h="111126">
                    <a:moveTo>
                      <a:pt x="0" y="0"/>
                    </a:moveTo>
                    <a:lnTo>
                      <a:pt x="470823" y="0"/>
                    </a:lnTo>
                    <a:lnTo>
                      <a:pt x="470823" y="111126"/>
                    </a:lnTo>
                    <a:lnTo>
                      <a:pt x="369223" y="111126"/>
                    </a:lnTo>
                    <a:lnTo>
                      <a:pt x="48548" y="111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C5742BBA-2613-4CCD-A194-03732A31A197}"/>
                  </a:ext>
                </a:extLst>
              </p:cNvPr>
              <p:cNvSpPr/>
              <p:nvPr/>
            </p:nvSpPr>
            <p:spPr>
              <a:xfrm>
                <a:off x="5176838" y="2705100"/>
                <a:ext cx="539750" cy="841374"/>
              </a:xfrm>
              <a:custGeom>
                <a:avLst/>
                <a:gdLst>
                  <a:gd name="connsiteX0" fmla="*/ 260225 w 539750"/>
                  <a:gd name="connsiteY0" fmla="*/ 0 h 841374"/>
                  <a:gd name="connsiteX1" fmla="*/ 514350 w 539750"/>
                  <a:gd name="connsiteY1" fmla="*/ 0 h 841374"/>
                  <a:gd name="connsiteX2" fmla="*/ 539750 w 539750"/>
                  <a:gd name="connsiteY2" fmla="*/ 0 h 841374"/>
                  <a:gd name="connsiteX3" fmla="*/ 539750 w 539750"/>
                  <a:gd name="connsiteY3" fmla="*/ 841374 h 841374"/>
                  <a:gd name="connsiteX4" fmla="*/ 68927 w 539750"/>
                  <a:gd name="connsiteY4" fmla="*/ 841374 h 841374"/>
                  <a:gd name="connsiteX5" fmla="*/ 0 w 539750"/>
                  <a:gd name="connsiteY5" fmla="*/ 683600 h 841374"/>
                  <a:gd name="connsiteX6" fmla="*/ 260225 w 539750"/>
                  <a:gd name="connsiteY6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9750" h="841374">
                    <a:moveTo>
                      <a:pt x="260225" y="0"/>
                    </a:moveTo>
                    <a:lnTo>
                      <a:pt x="514350" y="0"/>
                    </a:lnTo>
                    <a:lnTo>
                      <a:pt x="539750" y="0"/>
                    </a:lnTo>
                    <a:lnTo>
                      <a:pt x="539750" y="841374"/>
                    </a:lnTo>
                    <a:lnTo>
                      <a:pt x="68927" y="841374"/>
                    </a:lnTo>
                    <a:lnTo>
                      <a:pt x="0" y="683600"/>
                    </a:lnTo>
                    <a:lnTo>
                      <a:pt x="260225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13" name="フリーフォーム: 図形 512">
              <a:extLst>
                <a:ext uri="{FF2B5EF4-FFF2-40B4-BE49-F238E27FC236}">
                  <a16:creationId xmlns:a16="http://schemas.microsoft.com/office/drawing/2014/main" id="{20BC92C7-F0CC-49F8-8F1F-770714AC231D}"/>
                </a:ext>
              </a:extLst>
            </p:cNvPr>
            <p:cNvSpPr/>
            <p:nvPr/>
          </p:nvSpPr>
          <p:spPr>
            <a:xfrm>
              <a:off x="1816098" y="3190874"/>
              <a:ext cx="3971925" cy="962025"/>
            </a:xfrm>
            <a:custGeom>
              <a:avLst/>
              <a:gdLst>
                <a:gd name="connsiteX0" fmla="*/ 238125 w 3971925"/>
                <a:gd name="connsiteY0" fmla="*/ 962025 h 962025"/>
                <a:gd name="connsiteX1" fmla="*/ 2371725 w 3971925"/>
                <a:gd name="connsiteY1" fmla="*/ 962025 h 962025"/>
                <a:gd name="connsiteX2" fmla="*/ 3028950 w 3971925"/>
                <a:gd name="connsiteY2" fmla="*/ 304800 h 962025"/>
                <a:gd name="connsiteX3" fmla="*/ 3848100 w 3971925"/>
                <a:gd name="connsiteY3" fmla="*/ 304800 h 962025"/>
                <a:gd name="connsiteX4" fmla="*/ 3924300 w 3971925"/>
                <a:gd name="connsiteY4" fmla="*/ 304800 h 962025"/>
                <a:gd name="connsiteX5" fmla="*/ 3971925 w 3971925"/>
                <a:gd name="connsiteY5" fmla="*/ 257175 h 962025"/>
                <a:gd name="connsiteX6" fmla="*/ 3971925 w 3971925"/>
                <a:gd name="connsiteY6" fmla="*/ 228600 h 962025"/>
                <a:gd name="connsiteX7" fmla="*/ 3914775 w 3971925"/>
                <a:gd name="connsiteY7" fmla="*/ 171450 h 962025"/>
                <a:gd name="connsiteX8" fmla="*/ 3257550 w 3971925"/>
                <a:gd name="connsiteY8" fmla="*/ 171450 h 962025"/>
                <a:gd name="connsiteX9" fmla="*/ 3009900 w 3971925"/>
                <a:gd name="connsiteY9" fmla="*/ 276225 h 962025"/>
                <a:gd name="connsiteX10" fmla="*/ 2419350 w 3971925"/>
                <a:gd name="connsiteY10" fmla="*/ 276225 h 962025"/>
                <a:gd name="connsiteX11" fmla="*/ 1743075 w 3971925"/>
                <a:gd name="connsiteY11" fmla="*/ 0 h 962025"/>
                <a:gd name="connsiteX12" fmla="*/ 1228725 w 3971925"/>
                <a:gd name="connsiteY12" fmla="*/ 0 h 962025"/>
                <a:gd name="connsiteX13" fmla="*/ 952500 w 3971925"/>
                <a:gd name="connsiteY13" fmla="*/ 276225 h 962025"/>
                <a:gd name="connsiteX14" fmla="*/ 409575 w 3971925"/>
                <a:gd name="connsiteY14" fmla="*/ 276225 h 962025"/>
                <a:gd name="connsiteX15" fmla="*/ 247650 w 3971925"/>
                <a:gd name="connsiteY15" fmla="*/ 571500 h 962025"/>
                <a:gd name="connsiteX16" fmla="*/ 0 w 3971925"/>
                <a:gd name="connsiteY16" fmla="*/ 771525 h 962025"/>
                <a:gd name="connsiteX17" fmla="*/ 0 w 3971925"/>
                <a:gd name="connsiteY17" fmla="*/ 866775 h 962025"/>
                <a:gd name="connsiteX18" fmla="*/ 238125 w 3971925"/>
                <a:gd name="connsiteY18" fmla="*/ 962025 h 962025"/>
                <a:gd name="connsiteX0" fmla="*/ 238125 w 3971925"/>
                <a:gd name="connsiteY0" fmla="*/ 962025 h 962025"/>
                <a:gd name="connsiteX1" fmla="*/ 2371725 w 3971925"/>
                <a:gd name="connsiteY1" fmla="*/ 962025 h 962025"/>
                <a:gd name="connsiteX2" fmla="*/ 3295650 w 3971925"/>
                <a:gd name="connsiteY2" fmla="*/ 323850 h 962025"/>
                <a:gd name="connsiteX3" fmla="*/ 3848100 w 3971925"/>
                <a:gd name="connsiteY3" fmla="*/ 304800 h 962025"/>
                <a:gd name="connsiteX4" fmla="*/ 3924300 w 3971925"/>
                <a:gd name="connsiteY4" fmla="*/ 304800 h 962025"/>
                <a:gd name="connsiteX5" fmla="*/ 3971925 w 3971925"/>
                <a:gd name="connsiteY5" fmla="*/ 257175 h 962025"/>
                <a:gd name="connsiteX6" fmla="*/ 3971925 w 3971925"/>
                <a:gd name="connsiteY6" fmla="*/ 228600 h 962025"/>
                <a:gd name="connsiteX7" fmla="*/ 3914775 w 3971925"/>
                <a:gd name="connsiteY7" fmla="*/ 171450 h 962025"/>
                <a:gd name="connsiteX8" fmla="*/ 3257550 w 3971925"/>
                <a:gd name="connsiteY8" fmla="*/ 171450 h 962025"/>
                <a:gd name="connsiteX9" fmla="*/ 3009900 w 3971925"/>
                <a:gd name="connsiteY9" fmla="*/ 276225 h 962025"/>
                <a:gd name="connsiteX10" fmla="*/ 2419350 w 3971925"/>
                <a:gd name="connsiteY10" fmla="*/ 276225 h 962025"/>
                <a:gd name="connsiteX11" fmla="*/ 1743075 w 3971925"/>
                <a:gd name="connsiteY11" fmla="*/ 0 h 962025"/>
                <a:gd name="connsiteX12" fmla="*/ 1228725 w 3971925"/>
                <a:gd name="connsiteY12" fmla="*/ 0 h 962025"/>
                <a:gd name="connsiteX13" fmla="*/ 952500 w 3971925"/>
                <a:gd name="connsiteY13" fmla="*/ 276225 h 962025"/>
                <a:gd name="connsiteX14" fmla="*/ 409575 w 3971925"/>
                <a:gd name="connsiteY14" fmla="*/ 276225 h 962025"/>
                <a:gd name="connsiteX15" fmla="*/ 247650 w 3971925"/>
                <a:gd name="connsiteY15" fmla="*/ 571500 h 962025"/>
                <a:gd name="connsiteX16" fmla="*/ 0 w 3971925"/>
                <a:gd name="connsiteY16" fmla="*/ 771525 h 962025"/>
                <a:gd name="connsiteX17" fmla="*/ 0 w 3971925"/>
                <a:gd name="connsiteY17" fmla="*/ 866775 h 962025"/>
                <a:gd name="connsiteX18" fmla="*/ 238125 w 3971925"/>
                <a:gd name="connsiteY18" fmla="*/ 962025 h 962025"/>
                <a:gd name="connsiteX0" fmla="*/ 238125 w 3971925"/>
                <a:gd name="connsiteY0" fmla="*/ 962025 h 962025"/>
                <a:gd name="connsiteX1" fmla="*/ 2371725 w 3971925"/>
                <a:gd name="connsiteY1" fmla="*/ 962025 h 962025"/>
                <a:gd name="connsiteX2" fmla="*/ 3302000 w 3971925"/>
                <a:gd name="connsiteY2" fmla="*/ 311150 h 962025"/>
                <a:gd name="connsiteX3" fmla="*/ 3848100 w 3971925"/>
                <a:gd name="connsiteY3" fmla="*/ 304800 h 962025"/>
                <a:gd name="connsiteX4" fmla="*/ 3924300 w 3971925"/>
                <a:gd name="connsiteY4" fmla="*/ 304800 h 962025"/>
                <a:gd name="connsiteX5" fmla="*/ 3971925 w 3971925"/>
                <a:gd name="connsiteY5" fmla="*/ 257175 h 962025"/>
                <a:gd name="connsiteX6" fmla="*/ 3971925 w 3971925"/>
                <a:gd name="connsiteY6" fmla="*/ 228600 h 962025"/>
                <a:gd name="connsiteX7" fmla="*/ 3914775 w 3971925"/>
                <a:gd name="connsiteY7" fmla="*/ 171450 h 962025"/>
                <a:gd name="connsiteX8" fmla="*/ 3257550 w 3971925"/>
                <a:gd name="connsiteY8" fmla="*/ 171450 h 962025"/>
                <a:gd name="connsiteX9" fmla="*/ 3009900 w 3971925"/>
                <a:gd name="connsiteY9" fmla="*/ 276225 h 962025"/>
                <a:gd name="connsiteX10" fmla="*/ 2419350 w 3971925"/>
                <a:gd name="connsiteY10" fmla="*/ 276225 h 962025"/>
                <a:gd name="connsiteX11" fmla="*/ 1743075 w 3971925"/>
                <a:gd name="connsiteY11" fmla="*/ 0 h 962025"/>
                <a:gd name="connsiteX12" fmla="*/ 1228725 w 3971925"/>
                <a:gd name="connsiteY12" fmla="*/ 0 h 962025"/>
                <a:gd name="connsiteX13" fmla="*/ 952500 w 3971925"/>
                <a:gd name="connsiteY13" fmla="*/ 276225 h 962025"/>
                <a:gd name="connsiteX14" fmla="*/ 409575 w 3971925"/>
                <a:gd name="connsiteY14" fmla="*/ 276225 h 962025"/>
                <a:gd name="connsiteX15" fmla="*/ 247650 w 3971925"/>
                <a:gd name="connsiteY15" fmla="*/ 571500 h 962025"/>
                <a:gd name="connsiteX16" fmla="*/ 0 w 3971925"/>
                <a:gd name="connsiteY16" fmla="*/ 771525 h 962025"/>
                <a:gd name="connsiteX17" fmla="*/ 0 w 3971925"/>
                <a:gd name="connsiteY17" fmla="*/ 866775 h 962025"/>
                <a:gd name="connsiteX18" fmla="*/ 238125 w 3971925"/>
                <a:gd name="connsiteY18" fmla="*/ 962025 h 962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1925" h="962025">
                  <a:moveTo>
                    <a:pt x="238125" y="962025"/>
                  </a:moveTo>
                  <a:lnTo>
                    <a:pt x="2371725" y="962025"/>
                  </a:lnTo>
                  <a:lnTo>
                    <a:pt x="3302000" y="311150"/>
                  </a:lnTo>
                  <a:lnTo>
                    <a:pt x="3848100" y="304800"/>
                  </a:lnTo>
                  <a:lnTo>
                    <a:pt x="3924300" y="304800"/>
                  </a:lnTo>
                  <a:lnTo>
                    <a:pt x="3971925" y="257175"/>
                  </a:lnTo>
                  <a:lnTo>
                    <a:pt x="3971925" y="228600"/>
                  </a:lnTo>
                  <a:lnTo>
                    <a:pt x="3914775" y="171450"/>
                  </a:lnTo>
                  <a:lnTo>
                    <a:pt x="3257550" y="171450"/>
                  </a:lnTo>
                  <a:lnTo>
                    <a:pt x="3009900" y="276225"/>
                  </a:lnTo>
                  <a:lnTo>
                    <a:pt x="2419350" y="276225"/>
                  </a:lnTo>
                  <a:lnTo>
                    <a:pt x="1743075" y="0"/>
                  </a:lnTo>
                  <a:lnTo>
                    <a:pt x="1228725" y="0"/>
                  </a:lnTo>
                  <a:lnTo>
                    <a:pt x="952500" y="276225"/>
                  </a:lnTo>
                  <a:lnTo>
                    <a:pt x="409575" y="276225"/>
                  </a:lnTo>
                  <a:lnTo>
                    <a:pt x="247650" y="571500"/>
                  </a:lnTo>
                  <a:lnTo>
                    <a:pt x="0" y="771525"/>
                  </a:lnTo>
                  <a:lnTo>
                    <a:pt x="0" y="866775"/>
                  </a:lnTo>
                  <a:lnTo>
                    <a:pt x="238125" y="962025"/>
                  </a:lnTo>
                  <a:close/>
                </a:path>
              </a:pathLst>
            </a:custGeom>
            <a:gradFill flip="none" rotWithShape="1">
              <a:gsLst>
                <a:gs pos="98000">
                  <a:srgbClr val="44546A">
                    <a:lumMod val="75000"/>
                  </a:srgbClr>
                </a:gs>
                <a:gs pos="50000">
                  <a:srgbClr val="44546A">
                    <a:lumMod val="60000"/>
                    <a:lumOff val="40000"/>
                  </a:srgbClr>
                </a:gs>
              </a:gsLst>
              <a:lin ang="54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4" name="フリーフォーム: 図形 513">
              <a:extLst>
                <a:ext uri="{FF2B5EF4-FFF2-40B4-BE49-F238E27FC236}">
                  <a16:creationId xmlns:a16="http://schemas.microsoft.com/office/drawing/2014/main" id="{6A95359E-8A52-4E2C-9A22-E5673E4758F8}"/>
                </a:ext>
              </a:extLst>
            </p:cNvPr>
            <p:cNvSpPr/>
            <p:nvPr/>
          </p:nvSpPr>
          <p:spPr>
            <a:xfrm>
              <a:off x="1816098" y="3467099"/>
              <a:ext cx="590552" cy="534576"/>
            </a:xfrm>
            <a:custGeom>
              <a:avLst/>
              <a:gdLst>
                <a:gd name="connsiteX0" fmla="*/ 409575 w 590552"/>
                <a:gd name="connsiteY0" fmla="*/ 0 h 534576"/>
                <a:gd name="connsiteX1" fmla="*/ 590552 w 590552"/>
                <a:gd name="connsiteY1" fmla="*/ 0 h 534576"/>
                <a:gd name="connsiteX2" fmla="*/ 590552 w 590552"/>
                <a:gd name="connsiteY2" fmla="*/ 330201 h 534576"/>
                <a:gd name="connsiteX3" fmla="*/ 400052 w 590552"/>
                <a:gd name="connsiteY3" fmla="*/ 330201 h 534576"/>
                <a:gd name="connsiteX4" fmla="*/ 0 w 590552"/>
                <a:gd name="connsiteY4" fmla="*/ 534576 h 534576"/>
                <a:gd name="connsiteX5" fmla="*/ 0 w 590552"/>
                <a:gd name="connsiteY5" fmla="*/ 495300 h 534576"/>
                <a:gd name="connsiteX6" fmla="*/ 247650 w 590552"/>
                <a:gd name="connsiteY6" fmla="*/ 295275 h 534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0552" h="534576">
                  <a:moveTo>
                    <a:pt x="409575" y="0"/>
                  </a:moveTo>
                  <a:lnTo>
                    <a:pt x="590552" y="0"/>
                  </a:lnTo>
                  <a:lnTo>
                    <a:pt x="590552" y="330201"/>
                  </a:lnTo>
                  <a:lnTo>
                    <a:pt x="400052" y="330201"/>
                  </a:lnTo>
                  <a:lnTo>
                    <a:pt x="0" y="534576"/>
                  </a:lnTo>
                  <a:lnTo>
                    <a:pt x="0" y="495300"/>
                  </a:lnTo>
                  <a:lnTo>
                    <a:pt x="247650" y="295275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5" name="フリーフォーム: 図形 514">
              <a:extLst>
                <a:ext uri="{FF2B5EF4-FFF2-40B4-BE49-F238E27FC236}">
                  <a16:creationId xmlns:a16="http://schemas.microsoft.com/office/drawing/2014/main" id="{A2784EAA-5B20-4E8E-8588-B8233AD4FED2}"/>
                </a:ext>
              </a:extLst>
            </p:cNvPr>
            <p:cNvSpPr/>
            <p:nvPr/>
          </p:nvSpPr>
          <p:spPr>
            <a:xfrm>
              <a:off x="1816097" y="3190874"/>
              <a:ext cx="2861820" cy="962025"/>
            </a:xfrm>
            <a:custGeom>
              <a:avLst/>
              <a:gdLst>
                <a:gd name="connsiteX0" fmla="*/ 1308102 w 2861820"/>
                <a:gd name="connsiteY0" fmla="*/ 0 h 962025"/>
                <a:gd name="connsiteX1" fmla="*/ 1743075 w 2861820"/>
                <a:gd name="connsiteY1" fmla="*/ 0 h 962025"/>
                <a:gd name="connsiteX2" fmla="*/ 1979615 w 2861820"/>
                <a:gd name="connsiteY2" fmla="*/ 96615 h 962025"/>
                <a:gd name="connsiteX3" fmla="*/ 1979615 w 2861820"/>
                <a:gd name="connsiteY3" fmla="*/ 619126 h 962025"/>
                <a:gd name="connsiteX4" fmla="*/ 2861820 w 2861820"/>
                <a:gd name="connsiteY4" fmla="*/ 619126 h 962025"/>
                <a:gd name="connsiteX5" fmla="*/ 2371725 w 2861820"/>
                <a:gd name="connsiteY5" fmla="*/ 962025 h 962025"/>
                <a:gd name="connsiteX6" fmla="*/ 238125 w 2861820"/>
                <a:gd name="connsiteY6" fmla="*/ 962025 h 962025"/>
                <a:gd name="connsiteX7" fmla="*/ 0 w 2861820"/>
                <a:gd name="connsiteY7" fmla="*/ 866775 h 962025"/>
                <a:gd name="connsiteX8" fmla="*/ 0 w 2861820"/>
                <a:gd name="connsiteY8" fmla="*/ 809067 h 962025"/>
                <a:gd name="connsiteX9" fmla="*/ 374652 w 2861820"/>
                <a:gd name="connsiteY9" fmla="*/ 742951 h 962025"/>
                <a:gd name="connsiteX10" fmla="*/ 1308102 w 2861820"/>
                <a:gd name="connsiteY10" fmla="*/ 742951 h 962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61820" h="962025">
                  <a:moveTo>
                    <a:pt x="1308102" y="0"/>
                  </a:moveTo>
                  <a:lnTo>
                    <a:pt x="1743075" y="0"/>
                  </a:lnTo>
                  <a:lnTo>
                    <a:pt x="1979615" y="96615"/>
                  </a:lnTo>
                  <a:lnTo>
                    <a:pt x="1979615" y="619126"/>
                  </a:lnTo>
                  <a:lnTo>
                    <a:pt x="2861820" y="619126"/>
                  </a:lnTo>
                  <a:lnTo>
                    <a:pt x="2371725" y="962025"/>
                  </a:lnTo>
                  <a:lnTo>
                    <a:pt x="238125" y="962025"/>
                  </a:lnTo>
                  <a:lnTo>
                    <a:pt x="0" y="866775"/>
                  </a:lnTo>
                  <a:lnTo>
                    <a:pt x="0" y="809067"/>
                  </a:lnTo>
                  <a:lnTo>
                    <a:pt x="374652" y="742951"/>
                  </a:lnTo>
                  <a:lnTo>
                    <a:pt x="1308102" y="742951"/>
                  </a:lnTo>
                  <a:close/>
                </a:path>
              </a:pathLst>
            </a:custGeom>
            <a:gradFill>
              <a:gsLst>
                <a:gs pos="98000">
                  <a:srgbClr val="44546A">
                    <a:lumMod val="75000"/>
                  </a:srgbClr>
                </a:gs>
                <a:gs pos="6000">
                  <a:srgbClr val="44546A">
                    <a:lumMod val="60000"/>
                    <a:lumOff val="40000"/>
                  </a:srgb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16" name="グループ化 515">
              <a:extLst>
                <a:ext uri="{FF2B5EF4-FFF2-40B4-BE49-F238E27FC236}">
                  <a16:creationId xmlns:a16="http://schemas.microsoft.com/office/drawing/2014/main" id="{B5B15511-8D52-4536-8A30-6C42F121AB9C}"/>
                </a:ext>
              </a:extLst>
            </p:cNvPr>
            <p:cNvGrpSpPr/>
            <p:nvPr/>
          </p:nvGrpSpPr>
          <p:grpSpPr>
            <a:xfrm>
              <a:off x="2028825" y="2085975"/>
              <a:ext cx="2390775" cy="1571623"/>
              <a:chOff x="2028825" y="2085975"/>
              <a:chExt cx="2390775" cy="1571623"/>
            </a:xfrm>
          </p:grpSpPr>
          <p:sp>
            <p:nvSpPr>
              <p:cNvPr id="526" name="四角形: 上の 2 つの角を丸める 525">
                <a:extLst>
                  <a:ext uri="{FF2B5EF4-FFF2-40B4-BE49-F238E27FC236}">
                    <a16:creationId xmlns:a16="http://schemas.microsoft.com/office/drawing/2014/main" id="{9041EE01-BCBE-4E8E-B101-AA297A2DB179}"/>
                  </a:ext>
                </a:extLst>
              </p:cNvPr>
              <p:cNvSpPr/>
              <p:nvPr/>
            </p:nvSpPr>
            <p:spPr>
              <a:xfrm>
                <a:off x="3279772" y="2085975"/>
                <a:ext cx="231775" cy="2635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7" name="台形 249">
                <a:extLst>
                  <a:ext uri="{FF2B5EF4-FFF2-40B4-BE49-F238E27FC236}">
                    <a16:creationId xmlns:a16="http://schemas.microsoft.com/office/drawing/2014/main" id="{E3C1A671-EA19-483B-8FEF-E16E9C128D85}"/>
                  </a:ext>
                </a:extLst>
              </p:cNvPr>
              <p:cNvSpPr/>
              <p:nvPr/>
            </p:nvSpPr>
            <p:spPr>
              <a:xfrm rot="16200000">
                <a:off x="2587724" y="1628878"/>
                <a:ext cx="104573" cy="1222372"/>
              </a:xfrm>
              <a:custGeom>
                <a:avLst/>
                <a:gdLst>
                  <a:gd name="connsiteX0" fmla="*/ 0 w 104573"/>
                  <a:gd name="connsiteY0" fmla="*/ 879476 h 879476"/>
                  <a:gd name="connsiteX1" fmla="*/ 26143 w 104573"/>
                  <a:gd name="connsiteY1" fmla="*/ 0 h 879476"/>
                  <a:gd name="connsiteX2" fmla="*/ 78430 w 104573"/>
                  <a:gd name="connsiteY2" fmla="*/ 0 h 879476"/>
                  <a:gd name="connsiteX3" fmla="*/ 104573 w 104573"/>
                  <a:gd name="connsiteY3" fmla="*/ 879476 h 879476"/>
                  <a:gd name="connsiteX4" fmla="*/ 0 w 104573"/>
                  <a:gd name="connsiteY4" fmla="*/ 879476 h 879476"/>
                  <a:gd name="connsiteX0" fmla="*/ 0 w 104573"/>
                  <a:gd name="connsiteY0" fmla="*/ 879476 h 879476"/>
                  <a:gd name="connsiteX1" fmla="*/ 22971 w 104573"/>
                  <a:gd name="connsiteY1" fmla="*/ 50800 h 879476"/>
                  <a:gd name="connsiteX2" fmla="*/ 78430 w 104573"/>
                  <a:gd name="connsiteY2" fmla="*/ 0 h 879476"/>
                  <a:gd name="connsiteX3" fmla="*/ 104573 w 104573"/>
                  <a:gd name="connsiteY3" fmla="*/ 879476 h 879476"/>
                  <a:gd name="connsiteX4" fmla="*/ 0 w 104573"/>
                  <a:gd name="connsiteY4" fmla="*/ 879476 h 879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573" h="879476">
                    <a:moveTo>
                      <a:pt x="0" y="879476"/>
                    </a:moveTo>
                    <a:lnTo>
                      <a:pt x="22971" y="50800"/>
                    </a:lnTo>
                    <a:lnTo>
                      <a:pt x="78430" y="0"/>
                    </a:lnTo>
                    <a:lnTo>
                      <a:pt x="104573" y="879476"/>
                    </a:lnTo>
                    <a:lnTo>
                      <a:pt x="0" y="879476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>
                <a:softEdge rad="0"/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2D21615F-7FF5-4F2D-8550-EFC7E60357A9}"/>
                  </a:ext>
                </a:extLst>
              </p:cNvPr>
              <p:cNvSpPr/>
              <p:nvPr/>
            </p:nvSpPr>
            <p:spPr>
              <a:xfrm rot="6982727">
                <a:off x="3761114" y="2100882"/>
                <a:ext cx="89349" cy="637399"/>
              </a:xfrm>
              <a:custGeom>
                <a:avLst/>
                <a:gdLst>
                  <a:gd name="connsiteX0" fmla="*/ 0 w 89349"/>
                  <a:gd name="connsiteY0" fmla="*/ 637399 h 637399"/>
                  <a:gd name="connsiteX1" fmla="*/ 16260 w 89349"/>
                  <a:gd name="connsiteY1" fmla="*/ 50800 h 637399"/>
                  <a:gd name="connsiteX2" fmla="*/ 71719 w 89349"/>
                  <a:gd name="connsiteY2" fmla="*/ 0 h 637399"/>
                  <a:gd name="connsiteX3" fmla="*/ 89349 w 89349"/>
                  <a:gd name="connsiteY3" fmla="*/ 593087 h 637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49" h="637399">
                    <a:moveTo>
                      <a:pt x="0" y="637399"/>
                    </a:moveTo>
                    <a:lnTo>
                      <a:pt x="16260" y="50800"/>
                    </a:lnTo>
                    <a:lnTo>
                      <a:pt x="71719" y="0"/>
                    </a:lnTo>
                    <a:lnTo>
                      <a:pt x="89349" y="593087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>
                <a:softEdge rad="0"/>
              </a:effec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9" name="台形 249">
                <a:extLst>
                  <a:ext uri="{FF2B5EF4-FFF2-40B4-BE49-F238E27FC236}">
                    <a16:creationId xmlns:a16="http://schemas.microsoft.com/office/drawing/2014/main" id="{56019873-3418-4618-81DF-BCD80C2087C5}"/>
                  </a:ext>
                </a:extLst>
              </p:cNvPr>
              <p:cNvSpPr/>
              <p:nvPr/>
            </p:nvSpPr>
            <p:spPr>
              <a:xfrm rot="5400000">
                <a:off x="3927575" y="1800326"/>
                <a:ext cx="104573" cy="879476"/>
              </a:xfrm>
              <a:custGeom>
                <a:avLst/>
                <a:gdLst>
                  <a:gd name="connsiteX0" fmla="*/ 0 w 104573"/>
                  <a:gd name="connsiteY0" fmla="*/ 879476 h 879476"/>
                  <a:gd name="connsiteX1" fmla="*/ 26143 w 104573"/>
                  <a:gd name="connsiteY1" fmla="*/ 0 h 879476"/>
                  <a:gd name="connsiteX2" fmla="*/ 78430 w 104573"/>
                  <a:gd name="connsiteY2" fmla="*/ 0 h 879476"/>
                  <a:gd name="connsiteX3" fmla="*/ 104573 w 104573"/>
                  <a:gd name="connsiteY3" fmla="*/ 879476 h 879476"/>
                  <a:gd name="connsiteX4" fmla="*/ 0 w 104573"/>
                  <a:gd name="connsiteY4" fmla="*/ 879476 h 879476"/>
                  <a:gd name="connsiteX0" fmla="*/ 0 w 104573"/>
                  <a:gd name="connsiteY0" fmla="*/ 879476 h 879476"/>
                  <a:gd name="connsiteX1" fmla="*/ 22971 w 104573"/>
                  <a:gd name="connsiteY1" fmla="*/ 50800 h 879476"/>
                  <a:gd name="connsiteX2" fmla="*/ 78430 w 104573"/>
                  <a:gd name="connsiteY2" fmla="*/ 0 h 879476"/>
                  <a:gd name="connsiteX3" fmla="*/ 104573 w 104573"/>
                  <a:gd name="connsiteY3" fmla="*/ 879476 h 879476"/>
                  <a:gd name="connsiteX4" fmla="*/ 0 w 104573"/>
                  <a:gd name="connsiteY4" fmla="*/ 879476 h 879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573" h="879476">
                    <a:moveTo>
                      <a:pt x="0" y="879476"/>
                    </a:moveTo>
                    <a:lnTo>
                      <a:pt x="22971" y="50800"/>
                    </a:lnTo>
                    <a:lnTo>
                      <a:pt x="78430" y="0"/>
                    </a:lnTo>
                    <a:lnTo>
                      <a:pt x="104573" y="879476"/>
                    </a:lnTo>
                    <a:lnTo>
                      <a:pt x="0" y="879476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>
                <a:softEdge rad="0"/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D82F2826-0C8C-4C09-BA1C-460F847B17AD}"/>
                  </a:ext>
                </a:extLst>
              </p:cNvPr>
              <p:cNvSpPr/>
              <p:nvPr/>
            </p:nvSpPr>
            <p:spPr>
              <a:xfrm rot="10800000" flipV="1">
                <a:off x="3121023" y="2349500"/>
                <a:ext cx="390526" cy="1308098"/>
              </a:xfrm>
              <a:custGeom>
                <a:avLst/>
                <a:gdLst>
                  <a:gd name="connsiteX0" fmla="*/ 231776 w 390526"/>
                  <a:gd name="connsiteY0" fmla="*/ 0 h 1308098"/>
                  <a:gd name="connsiteX1" fmla="*/ 114300 w 390526"/>
                  <a:gd name="connsiteY1" fmla="*/ 0 h 1308098"/>
                  <a:gd name="connsiteX2" fmla="*/ 114300 w 390526"/>
                  <a:gd name="connsiteY2" fmla="*/ 171450 h 1308098"/>
                  <a:gd name="connsiteX3" fmla="*/ 114299 w 390526"/>
                  <a:gd name="connsiteY3" fmla="*/ 171450 h 1308098"/>
                  <a:gd name="connsiteX4" fmla="*/ 114299 w 390526"/>
                  <a:gd name="connsiteY4" fmla="*/ 0 h 1308098"/>
                  <a:gd name="connsiteX5" fmla="*/ 2 w 390526"/>
                  <a:gd name="connsiteY5" fmla="*/ 0 h 1308098"/>
                  <a:gd name="connsiteX6" fmla="*/ 2 w 390526"/>
                  <a:gd name="connsiteY6" fmla="*/ 171450 h 1308098"/>
                  <a:gd name="connsiteX7" fmla="*/ 0 w 390526"/>
                  <a:gd name="connsiteY7" fmla="*/ 171450 h 1308098"/>
                  <a:gd name="connsiteX8" fmla="*/ 0 w 390526"/>
                  <a:gd name="connsiteY8" fmla="*/ 930271 h 1308098"/>
                  <a:gd name="connsiteX9" fmla="*/ 0 w 390526"/>
                  <a:gd name="connsiteY9" fmla="*/ 930272 h 1308098"/>
                  <a:gd name="connsiteX10" fmla="*/ 65111 w 390526"/>
                  <a:gd name="connsiteY10" fmla="*/ 1308098 h 1308098"/>
                  <a:gd name="connsiteX11" fmla="*/ 325415 w 390526"/>
                  <a:gd name="connsiteY11" fmla="*/ 1308098 h 1308098"/>
                  <a:gd name="connsiteX12" fmla="*/ 390526 w 390526"/>
                  <a:gd name="connsiteY12" fmla="*/ 930272 h 1308098"/>
                  <a:gd name="connsiteX13" fmla="*/ 390526 w 390526"/>
                  <a:gd name="connsiteY13" fmla="*/ 930271 h 1308098"/>
                  <a:gd name="connsiteX14" fmla="*/ 390526 w 390526"/>
                  <a:gd name="connsiteY14" fmla="*/ 171450 h 1308098"/>
                  <a:gd name="connsiteX15" fmla="*/ 231776 w 390526"/>
                  <a:gd name="connsiteY15" fmla="*/ 171450 h 1308098"/>
                  <a:gd name="connsiteX0" fmla="*/ 231776 w 390526"/>
                  <a:gd name="connsiteY0" fmla="*/ 0 h 1308098"/>
                  <a:gd name="connsiteX1" fmla="*/ 114300 w 390526"/>
                  <a:gd name="connsiteY1" fmla="*/ 0 h 1308098"/>
                  <a:gd name="connsiteX2" fmla="*/ 114300 w 390526"/>
                  <a:gd name="connsiteY2" fmla="*/ 171450 h 1308098"/>
                  <a:gd name="connsiteX3" fmla="*/ 114299 w 390526"/>
                  <a:gd name="connsiteY3" fmla="*/ 0 h 1308098"/>
                  <a:gd name="connsiteX4" fmla="*/ 2 w 390526"/>
                  <a:gd name="connsiteY4" fmla="*/ 0 h 1308098"/>
                  <a:gd name="connsiteX5" fmla="*/ 2 w 390526"/>
                  <a:gd name="connsiteY5" fmla="*/ 171450 h 1308098"/>
                  <a:gd name="connsiteX6" fmla="*/ 0 w 390526"/>
                  <a:gd name="connsiteY6" fmla="*/ 171450 h 1308098"/>
                  <a:gd name="connsiteX7" fmla="*/ 0 w 390526"/>
                  <a:gd name="connsiteY7" fmla="*/ 930271 h 1308098"/>
                  <a:gd name="connsiteX8" fmla="*/ 0 w 390526"/>
                  <a:gd name="connsiteY8" fmla="*/ 930272 h 1308098"/>
                  <a:gd name="connsiteX9" fmla="*/ 65111 w 390526"/>
                  <a:gd name="connsiteY9" fmla="*/ 1308098 h 1308098"/>
                  <a:gd name="connsiteX10" fmla="*/ 325415 w 390526"/>
                  <a:gd name="connsiteY10" fmla="*/ 1308098 h 1308098"/>
                  <a:gd name="connsiteX11" fmla="*/ 390526 w 390526"/>
                  <a:gd name="connsiteY11" fmla="*/ 930272 h 1308098"/>
                  <a:gd name="connsiteX12" fmla="*/ 390526 w 390526"/>
                  <a:gd name="connsiteY12" fmla="*/ 930271 h 1308098"/>
                  <a:gd name="connsiteX13" fmla="*/ 390526 w 390526"/>
                  <a:gd name="connsiteY13" fmla="*/ 171450 h 1308098"/>
                  <a:gd name="connsiteX14" fmla="*/ 231776 w 390526"/>
                  <a:gd name="connsiteY14" fmla="*/ 171450 h 1308098"/>
                  <a:gd name="connsiteX15" fmla="*/ 231776 w 390526"/>
                  <a:gd name="connsiteY15" fmla="*/ 0 h 1308098"/>
                  <a:gd name="connsiteX0" fmla="*/ 231776 w 390526"/>
                  <a:gd name="connsiteY0" fmla="*/ 0 h 1308098"/>
                  <a:gd name="connsiteX1" fmla="*/ 114300 w 390526"/>
                  <a:gd name="connsiteY1" fmla="*/ 0 h 1308098"/>
                  <a:gd name="connsiteX2" fmla="*/ 114299 w 390526"/>
                  <a:gd name="connsiteY2" fmla="*/ 0 h 1308098"/>
                  <a:gd name="connsiteX3" fmla="*/ 2 w 390526"/>
                  <a:gd name="connsiteY3" fmla="*/ 0 h 1308098"/>
                  <a:gd name="connsiteX4" fmla="*/ 2 w 390526"/>
                  <a:gd name="connsiteY4" fmla="*/ 171450 h 1308098"/>
                  <a:gd name="connsiteX5" fmla="*/ 0 w 390526"/>
                  <a:gd name="connsiteY5" fmla="*/ 171450 h 1308098"/>
                  <a:gd name="connsiteX6" fmla="*/ 0 w 390526"/>
                  <a:gd name="connsiteY6" fmla="*/ 930271 h 1308098"/>
                  <a:gd name="connsiteX7" fmla="*/ 0 w 390526"/>
                  <a:gd name="connsiteY7" fmla="*/ 930272 h 1308098"/>
                  <a:gd name="connsiteX8" fmla="*/ 65111 w 390526"/>
                  <a:gd name="connsiteY8" fmla="*/ 1308098 h 1308098"/>
                  <a:gd name="connsiteX9" fmla="*/ 325415 w 390526"/>
                  <a:gd name="connsiteY9" fmla="*/ 1308098 h 1308098"/>
                  <a:gd name="connsiteX10" fmla="*/ 390526 w 390526"/>
                  <a:gd name="connsiteY10" fmla="*/ 930272 h 1308098"/>
                  <a:gd name="connsiteX11" fmla="*/ 390526 w 390526"/>
                  <a:gd name="connsiteY11" fmla="*/ 930271 h 1308098"/>
                  <a:gd name="connsiteX12" fmla="*/ 390526 w 390526"/>
                  <a:gd name="connsiteY12" fmla="*/ 171450 h 1308098"/>
                  <a:gd name="connsiteX13" fmla="*/ 231776 w 390526"/>
                  <a:gd name="connsiteY13" fmla="*/ 171450 h 1308098"/>
                  <a:gd name="connsiteX14" fmla="*/ 231776 w 390526"/>
                  <a:gd name="connsiteY14" fmla="*/ 0 h 1308098"/>
                  <a:gd name="connsiteX0" fmla="*/ 231776 w 390526"/>
                  <a:gd name="connsiteY0" fmla="*/ 0 h 1308098"/>
                  <a:gd name="connsiteX1" fmla="*/ 114300 w 390526"/>
                  <a:gd name="connsiteY1" fmla="*/ 0 h 1308098"/>
                  <a:gd name="connsiteX2" fmla="*/ 2 w 390526"/>
                  <a:gd name="connsiteY2" fmla="*/ 0 h 1308098"/>
                  <a:gd name="connsiteX3" fmla="*/ 2 w 390526"/>
                  <a:gd name="connsiteY3" fmla="*/ 171450 h 1308098"/>
                  <a:gd name="connsiteX4" fmla="*/ 0 w 390526"/>
                  <a:gd name="connsiteY4" fmla="*/ 171450 h 1308098"/>
                  <a:gd name="connsiteX5" fmla="*/ 0 w 390526"/>
                  <a:gd name="connsiteY5" fmla="*/ 930271 h 1308098"/>
                  <a:gd name="connsiteX6" fmla="*/ 0 w 390526"/>
                  <a:gd name="connsiteY6" fmla="*/ 930272 h 1308098"/>
                  <a:gd name="connsiteX7" fmla="*/ 65111 w 390526"/>
                  <a:gd name="connsiteY7" fmla="*/ 1308098 h 1308098"/>
                  <a:gd name="connsiteX8" fmla="*/ 325415 w 390526"/>
                  <a:gd name="connsiteY8" fmla="*/ 1308098 h 1308098"/>
                  <a:gd name="connsiteX9" fmla="*/ 390526 w 390526"/>
                  <a:gd name="connsiteY9" fmla="*/ 930272 h 1308098"/>
                  <a:gd name="connsiteX10" fmla="*/ 390526 w 390526"/>
                  <a:gd name="connsiteY10" fmla="*/ 930271 h 1308098"/>
                  <a:gd name="connsiteX11" fmla="*/ 390526 w 390526"/>
                  <a:gd name="connsiteY11" fmla="*/ 171450 h 1308098"/>
                  <a:gd name="connsiteX12" fmla="*/ 231776 w 390526"/>
                  <a:gd name="connsiteY12" fmla="*/ 171450 h 1308098"/>
                  <a:gd name="connsiteX13" fmla="*/ 231776 w 390526"/>
                  <a:gd name="connsiteY13" fmla="*/ 0 h 1308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0526" h="1308098">
                    <a:moveTo>
                      <a:pt x="231776" y="0"/>
                    </a:moveTo>
                    <a:lnTo>
                      <a:pt x="114300" y="0"/>
                    </a:lnTo>
                    <a:lnTo>
                      <a:pt x="2" y="0"/>
                    </a:lnTo>
                    <a:lnTo>
                      <a:pt x="2" y="171450"/>
                    </a:lnTo>
                    <a:lnTo>
                      <a:pt x="0" y="171450"/>
                    </a:lnTo>
                    <a:lnTo>
                      <a:pt x="0" y="930271"/>
                    </a:lnTo>
                    <a:lnTo>
                      <a:pt x="0" y="930272"/>
                    </a:lnTo>
                    <a:lnTo>
                      <a:pt x="65111" y="1308098"/>
                    </a:lnTo>
                    <a:lnTo>
                      <a:pt x="325415" y="1308098"/>
                    </a:lnTo>
                    <a:lnTo>
                      <a:pt x="390526" y="930272"/>
                    </a:lnTo>
                    <a:lnTo>
                      <a:pt x="390526" y="930271"/>
                    </a:lnTo>
                    <a:lnTo>
                      <a:pt x="390526" y="171450"/>
                    </a:lnTo>
                    <a:lnTo>
                      <a:pt x="231776" y="171450"/>
                    </a:lnTo>
                    <a:lnTo>
                      <a:pt x="231776" y="0"/>
                    </a:lnTo>
                    <a:close/>
                  </a:path>
                </a:pathLst>
              </a:custGeom>
              <a:gradFill flip="none" rotWithShape="1">
                <a:gsLst>
                  <a:gs pos="98000">
                    <a:srgbClr val="44546A">
                      <a:lumMod val="75000"/>
                    </a:srgbClr>
                  </a:gs>
                  <a:gs pos="50000">
                    <a:srgbClr val="44546A">
                      <a:lumMod val="60000"/>
                      <a:lumOff val="4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65024019-9D1D-45A3-BDCB-DF9772796566}"/>
                </a:ext>
              </a:extLst>
            </p:cNvPr>
            <p:cNvGrpSpPr/>
            <p:nvPr/>
          </p:nvGrpSpPr>
          <p:grpSpPr>
            <a:xfrm>
              <a:off x="5176838" y="2613025"/>
              <a:ext cx="539751" cy="1044575"/>
              <a:chOff x="5176838" y="2613025"/>
              <a:chExt cx="539751" cy="1044575"/>
            </a:xfrm>
          </p:grpSpPr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DB8C294B-5599-4914-89CD-6C9A00DD1A8D}"/>
                  </a:ext>
                </a:extLst>
              </p:cNvPr>
              <p:cNvSpPr/>
              <p:nvPr/>
            </p:nvSpPr>
            <p:spPr>
              <a:xfrm>
                <a:off x="5437064" y="2613025"/>
                <a:ext cx="279525" cy="92075"/>
              </a:xfrm>
              <a:custGeom>
                <a:avLst/>
                <a:gdLst>
                  <a:gd name="connsiteX0" fmla="*/ 35050 w 279525"/>
                  <a:gd name="connsiteY0" fmla="*/ 0 h 92075"/>
                  <a:gd name="connsiteX1" fmla="*/ 279525 w 279525"/>
                  <a:gd name="connsiteY1" fmla="*/ 0 h 92075"/>
                  <a:gd name="connsiteX2" fmla="*/ 279525 w 279525"/>
                  <a:gd name="connsiteY2" fmla="*/ 92075 h 92075"/>
                  <a:gd name="connsiteX3" fmla="*/ 254125 w 279525"/>
                  <a:gd name="connsiteY3" fmla="*/ 92075 h 92075"/>
                  <a:gd name="connsiteX4" fmla="*/ 0 w 279525"/>
                  <a:gd name="connsiteY4" fmla="*/ 92075 h 92075"/>
                  <a:gd name="connsiteX5" fmla="*/ 35050 w 279525"/>
                  <a:gd name="connsiteY5" fmla="*/ 0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9525" h="92075">
                    <a:moveTo>
                      <a:pt x="35050" y="0"/>
                    </a:moveTo>
                    <a:lnTo>
                      <a:pt x="279525" y="0"/>
                    </a:lnTo>
                    <a:lnTo>
                      <a:pt x="279525" y="92075"/>
                    </a:lnTo>
                    <a:lnTo>
                      <a:pt x="254125" y="92075"/>
                    </a:lnTo>
                    <a:lnTo>
                      <a:pt x="0" y="92075"/>
                    </a:lnTo>
                    <a:lnTo>
                      <a:pt x="3505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793D2317-497C-4DE5-9901-AD0CA81CC098}"/>
                  </a:ext>
                </a:extLst>
              </p:cNvPr>
              <p:cNvSpPr/>
              <p:nvPr/>
            </p:nvSpPr>
            <p:spPr>
              <a:xfrm>
                <a:off x="5245766" y="3546474"/>
                <a:ext cx="470823" cy="111126"/>
              </a:xfrm>
              <a:custGeom>
                <a:avLst/>
                <a:gdLst>
                  <a:gd name="connsiteX0" fmla="*/ 0 w 470823"/>
                  <a:gd name="connsiteY0" fmla="*/ 0 h 111126"/>
                  <a:gd name="connsiteX1" fmla="*/ 470823 w 470823"/>
                  <a:gd name="connsiteY1" fmla="*/ 0 h 111126"/>
                  <a:gd name="connsiteX2" fmla="*/ 470823 w 470823"/>
                  <a:gd name="connsiteY2" fmla="*/ 111126 h 111126"/>
                  <a:gd name="connsiteX3" fmla="*/ 369223 w 470823"/>
                  <a:gd name="connsiteY3" fmla="*/ 111126 h 111126"/>
                  <a:gd name="connsiteX4" fmla="*/ 48548 w 470823"/>
                  <a:gd name="connsiteY4" fmla="*/ 111126 h 111126"/>
                  <a:gd name="connsiteX5" fmla="*/ 0 w 470823"/>
                  <a:gd name="connsiteY5" fmla="*/ 0 h 111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823" h="111126">
                    <a:moveTo>
                      <a:pt x="0" y="0"/>
                    </a:moveTo>
                    <a:lnTo>
                      <a:pt x="470823" y="0"/>
                    </a:lnTo>
                    <a:lnTo>
                      <a:pt x="470823" y="111126"/>
                    </a:lnTo>
                    <a:lnTo>
                      <a:pt x="369223" y="111126"/>
                    </a:lnTo>
                    <a:lnTo>
                      <a:pt x="48548" y="111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916E3752-919F-445C-BB77-08B63DBDAECC}"/>
                  </a:ext>
                </a:extLst>
              </p:cNvPr>
              <p:cNvSpPr/>
              <p:nvPr/>
            </p:nvSpPr>
            <p:spPr>
              <a:xfrm>
                <a:off x="5176838" y="2705100"/>
                <a:ext cx="539750" cy="841374"/>
              </a:xfrm>
              <a:custGeom>
                <a:avLst/>
                <a:gdLst>
                  <a:gd name="connsiteX0" fmla="*/ 260225 w 539750"/>
                  <a:gd name="connsiteY0" fmla="*/ 0 h 841374"/>
                  <a:gd name="connsiteX1" fmla="*/ 514350 w 539750"/>
                  <a:gd name="connsiteY1" fmla="*/ 0 h 841374"/>
                  <a:gd name="connsiteX2" fmla="*/ 539750 w 539750"/>
                  <a:gd name="connsiteY2" fmla="*/ 0 h 841374"/>
                  <a:gd name="connsiteX3" fmla="*/ 539750 w 539750"/>
                  <a:gd name="connsiteY3" fmla="*/ 841374 h 841374"/>
                  <a:gd name="connsiteX4" fmla="*/ 68927 w 539750"/>
                  <a:gd name="connsiteY4" fmla="*/ 841374 h 841374"/>
                  <a:gd name="connsiteX5" fmla="*/ 0 w 539750"/>
                  <a:gd name="connsiteY5" fmla="*/ 683600 h 841374"/>
                  <a:gd name="connsiteX6" fmla="*/ 260225 w 539750"/>
                  <a:gd name="connsiteY6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9750" h="841374">
                    <a:moveTo>
                      <a:pt x="260225" y="0"/>
                    </a:moveTo>
                    <a:lnTo>
                      <a:pt x="514350" y="0"/>
                    </a:lnTo>
                    <a:lnTo>
                      <a:pt x="539750" y="0"/>
                    </a:lnTo>
                    <a:lnTo>
                      <a:pt x="539750" y="841374"/>
                    </a:lnTo>
                    <a:lnTo>
                      <a:pt x="68927" y="841374"/>
                    </a:lnTo>
                    <a:lnTo>
                      <a:pt x="0" y="683600"/>
                    </a:lnTo>
                    <a:lnTo>
                      <a:pt x="260225" y="0"/>
                    </a:lnTo>
                    <a:close/>
                  </a:path>
                </a:pathLst>
              </a:custGeom>
              <a:solidFill>
                <a:srgbClr val="44546A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18" name="楕円 517">
              <a:extLst>
                <a:ext uri="{FF2B5EF4-FFF2-40B4-BE49-F238E27FC236}">
                  <a16:creationId xmlns:a16="http://schemas.microsoft.com/office/drawing/2014/main" id="{62FFBD78-85F9-4B08-9403-3E7E927C5810}"/>
                </a:ext>
              </a:extLst>
            </p:cNvPr>
            <p:cNvSpPr/>
            <p:nvPr/>
          </p:nvSpPr>
          <p:spPr>
            <a:xfrm>
              <a:off x="3672688" y="4152898"/>
              <a:ext cx="178595" cy="178595"/>
            </a:xfrm>
            <a:prstGeom prst="ellipse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9" name="楕円 518">
              <a:extLst>
                <a:ext uri="{FF2B5EF4-FFF2-40B4-BE49-F238E27FC236}">
                  <a16:creationId xmlns:a16="http://schemas.microsoft.com/office/drawing/2014/main" id="{2F3E40EE-C2FC-4BC8-9D3B-6B247E2C7AAE}"/>
                </a:ext>
              </a:extLst>
            </p:cNvPr>
            <p:cNvSpPr/>
            <p:nvPr/>
          </p:nvSpPr>
          <p:spPr>
            <a:xfrm>
              <a:off x="3716351" y="4196563"/>
              <a:ext cx="91268" cy="9126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384A9DBD-9894-46E7-BE8A-4A4FDFD07218}"/>
                </a:ext>
              </a:extLst>
            </p:cNvPr>
            <p:cNvGrpSpPr/>
            <p:nvPr/>
          </p:nvGrpSpPr>
          <p:grpSpPr>
            <a:xfrm>
              <a:off x="1872471" y="4168781"/>
              <a:ext cx="146830" cy="146830"/>
              <a:chOff x="1856588" y="4152898"/>
              <a:chExt cx="178595" cy="178595"/>
            </a:xfrm>
          </p:grpSpPr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AD11D2B8-DFDA-40FE-8E2A-76DFD55B69BD}"/>
                  </a:ext>
                </a:extLst>
              </p:cNvPr>
              <p:cNvSpPr/>
              <p:nvPr/>
            </p:nvSpPr>
            <p:spPr>
              <a:xfrm>
                <a:off x="1856588" y="4152898"/>
                <a:ext cx="178595" cy="178595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2" name="楕円 521">
                <a:extLst>
                  <a:ext uri="{FF2B5EF4-FFF2-40B4-BE49-F238E27FC236}">
                    <a16:creationId xmlns:a16="http://schemas.microsoft.com/office/drawing/2014/main" id="{79ADAF89-49B8-4135-A002-3CEC27EF9D80}"/>
                  </a:ext>
                </a:extLst>
              </p:cNvPr>
              <p:cNvSpPr/>
              <p:nvPr/>
            </p:nvSpPr>
            <p:spPr>
              <a:xfrm>
                <a:off x="1900251" y="4196563"/>
                <a:ext cx="91268" cy="9126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39" name="グループ化 538">
            <a:extLst>
              <a:ext uri="{FF2B5EF4-FFF2-40B4-BE49-F238E27FC236}">
                <a16:creationId xmlns:a16="http://schemas.microsoft.com/office/drawing/2014/main" id="{B163162D-1302-4937-8347-E310AB7E3E43}"/>
              </a:ext>
            </a:extLst>
          </p:cNvPr>
          <p:cNvGrpSpPr/>
          <p:nvPr/>
        </p:nvGrpSpPr>
        <p:grpSpPr>
          <a:xfrm>
            <a:off x="3698784" y="4384509"/>
            <a:ext cx="2508431" cy="1288339"/>
            <a:chOff x="2613086" y="4201727"/>
            <a:chExt cx="4823860" cy="2477551"/>
          </a:xfrm>
        </p:grpSpPr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CFCD5629-2B42-4DC2-A36D-62667D7709E0}"/>
                </a:ext>
              </a:extLst>
            </p:cNvPr>
            <p:cNvGrpSpPr/>
            <p:nvPr/>
          </p:nvGrpSpPr>
          <p:grpSpPr>
            <a:xfrm>
              <a:off x="2613086" y="4328610"/>
              <a:ext cx="4823860" cy="2350668"/>
              <a:chOff x="3477183" y="3914657"/>
              <a:chExt cx="5292610" cy="2579090"/>
            </a:xfrm>
          </p:grpSpPr>
          <p:sp>
            <p:nvSpPr>
              <p:cNvPr id="567" name="楕円 566">
                <a:extLst>
                  <a:ext uri="{FF2B5EF4-FFF2-40B4-BE49-F238E27FC236}">
                    <a16:creationId xmlns:a16="http://schemas.microsoft.com/office/drawing/2014/main" id="{80A4AC69-BE40-4F64-A1A7-3A13F761B291}"/>
                  </a:ext>
                </a:extLst>
              </p:cNvPr>
              <p:cNvSpPr/>
              <p:nvPr/>
            </p:nvSpPr>
            <p:spPr>
              <a:xfrm>
                <a:off x="3477183" y="5023715"/>
                <a:ext cx="5292610" cy="1470032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68" name="グループ化 567">
                <a:extLst>
                  <a:ext uri="{FF2B5EF4-FFF2-40B4-BE49-F238E27FC236}">
                    <a16:creationId xmlns:a16="http://schemas.microsoft.com/office/drawing/2014/main" id="{E8B93BD1-3595-4726-B4D5-C419DFA458B1}"/>
                  </a:ext>
                </a:extLst>
              </p:cNvPr>
              <p:cNvGrpSpPr/>
              <p:nvPr/>
            </p:nvGrpSpPr>
            <p:grpSpPr>
              <a:xfrm>
                <a:off x="3933077" y="5111562"/>
                <a:ext cx="2059736" cy="889141"/>
                <a:chOff x="3933077" y="3642754"/>
                <a:chExt cx="2059736" cy="889141"/>
              </a:xfrm>
            </p:grpSpPr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E0525504-6969-442A-BEFE-F4C7947D4FB3}"/>
                    </a:ext>
                  </a:extLst>
                </p:cNvPr>
                <p:cNvSpPr/>
                <p:nvPr/>
              </p:nvSpPr>
              <p:spPr>
                <a:xfrm>
                  <a:off x="3933077" y="3642754"/>
                  <a:ext cx="2059736" cy="889141"/>
                </a:xfrm>
                <a:custGeom>
                  <a:avLst/>
                  <a:gdLst>
                    <a:gd name="connsiteX0" fmla="*/ 1029868 w 2059736"/>
                    <a:gd name="connsiteY0" fmla="*/ 0 h 889141"/>
                    <a:gd name="connsiteX1" fmla="*/ 2059736 w 2059736"/>
                    <a:gd name="connsiteY1" fmla="*/ 508645 h 889141"/>
                    <a:gd name="connsiteX2" fmla="*/ 1883851 w 2059736"/>
                    <a:gd name="connsiteY2" fmla="*/ 793033 h 889141"/>
                    <a:gd name="connsiteX3" fmla="*/ 1802550 w 2059736"/>
                    <a:gd name="connsiteY3" fmla="*/ 841700 h 889141"/>
                    <a:gd name="connsiteX4" fmla="*/ 1783114 w 2059736"/>
                    <a:gd name="connsiteY4" fmla="*/ 830010 h 889141"/>
                    <a:gd name="connsiteX5" fmla="*/ 1671493 w 2059736"/>
                    <a:gd name="connsiteY5" fmla="*/ 852389 h 889141"/>
                    <a:gd name="connsiteX6" fmla="*/ 1373837 w 2059736"/>
                    <a:gd name="connsiteY6" fmla="*/ 852389 h 889141"/>
                    <a:gd name="connsiteX7" fmla="*/ 1150595 w 2059736"/>
                    <a:gd name="connsiteY7" fmla="*/ 816582 h 889141"/>
                    <a:gd name="connsiteX8" fmla="*/ 1076181 w 2059736"/>
                    <a:gd name="connsiteY8" fmla="*/ 852389 h 889141"/>
                    <a:gd name="connsiteX9" fmla="*/ 778525 w 2059736"/>
                    <a:gd name="connsiteY9" fmla="*/ 852389 h 889141"/>
                    <a:gd name="connsiteX10" fmla="*/ 555283 w 2059736"/>
                    <a:gd name="connsiteY10" fmla="*/ 816582 h 889141"/>
                    <a:gd name="connsiteX11" fmla="*/ 480869 w 2059736"/>
                    <a:gd name="connsiteY11" fmla="*/ 852389 h 889141"/>
                    <a:gd name="connsiteX12" fmla="*/ 257627 w 2059736"/>
                    <a:gd name="connsiteY12" fmla="*/ 816582 h 889141"/>
                    <a:gd name="connsiteX13" fmla="*/ 222320 w 2059736"/>
                    <a:gd name="connsiteY13" fmla="*/ 820830 h 889141"/>
                    <a:gd name="connsiteX14" fmla="*/ 175885 w 2059736"/>
                    <a:gd name="connsiteY14" fmla="*/ 793033 h 889141"/>
                    <a:gd name="connsiteX15" fmla="*/ 0 w 2059736"/>
                    <a:gd name="connsiteY15" fmla="*/ 508645 h 889141"/>
                    <a:gd name="connsiteX16" fmla="*/ 1029868 w 2059736"/>
                    <a:gd name="connsiteY16" fmla="*/ 0 h 889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9736" h="889141">
                      <a:moveTo>
                        <a:pt x="1029868" y="0"/>
                      </a:moveTo>
                      <a:cubicBezTo>
                        <a:pt x="1598648" y="0"/>
                        <a:pt x="2059736" y="227728"/>
                        <a:pt x="2059736" y="508645"/>
                      </a:cubicBezTo>
                      <a:cubicBezTo>
                        <a:pt x="2059736" y="613989"/>
                        <a:pt x="1994896" y="711853"/>
                        <a:pt x="1883851" y="793033"/>
                      </a:cubicBezTo>
                      <a:lnTo>
                        <a:pt x="1802550" y="841700"/>
                      </a:lnTo>
                      <a:lnTo>
                        <a:pt x="1783114" y="830010"/>
                      </a:lnTo>
                      <a:cubicBezTo>
                        <a:pt x="1745907" y="810615"/>
                        <a:pt x="1708700" y="804647"/>
                        <a:pt x="1671493" y="852389"/>
                      </a:cubicBezTo>
                      <a:cubicBezTo>
                        <a:pt x="1572274" y="979702"/>
                        <a:pt x="1473056" y="725076"/>
                        <a:pt x="1373837" y="852389"/>
                      </a:cubicBezTo>
                      <a:cubicBezTo>
                        <a:pt x="1299423" y="947874"/>
                        <a:pt x="1225009" y="828518"/>
                        <a:pt x="1150595" y="816582"/>
                      </a:cubicBezTo>
                      <a:cubicBezTo>
                        <a:pt x="1125791" y="812604"/>
                        <a:pt x="1100986" y="820561"/>
                        <a:pt x="1076181" y="852389"/>
                      </a:cubicBezTo>
                      <a:cubicBezTo>
                        <a:pt x="976962" y="979702"/>
                        <a:pt x="877744" y="725076"/>
                        <a:pt x="778525" y="852389"/>
                      </a:cubicBezTo>
                      <a:cubicBezTo>
                        <a:pt x="704111" y="947874"/>
                        <a:pt x="629697" y="828518"/>
                        <a:pt x="555283" y="816582"/>
                      </a:cubicBezTo>
                      <a:cubicBezTo>
                        <a:pt x="530478" y="812604"/>
                        <a:pt x="505674" y="820561"/>
                        <a:pt x="480869" y="852389"/>
                      </a:cubicBezTo>
                      <a:cubicBezTo>
                        <a:pt x="406455" y="947874"/>
                        <a:pt x="332041" y="828518"/>
                        <a:pt x="257627" y="816582"/>
                      </a:cubicBezTo>
                      <a:lnTo>
                        <a:pt x="222320" y="820830"/>
                      </a:lnTo>
                      <a:lnTo>
                        <a:pt x="175885" y="793033"/>
                      </a:lnTo>
                      <a:cubicBezTo>
                        <a:pt x="64841" y="711853"/>
                        <a:pt x="0" y="613989"/>
                        <a:pt x="0" y="508645"/>
                      </a:cubicBezTo>
                      <a:cubicBezTo>
                        <a:pt x="0" y="227728"/>
                        <a:pt x="461088" y="0"/>
                        <a:pt x="1029868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03A630C4-D5DF-425B-B2DA-5B3090845695}"/>
                    </a:ext>
                  </a:extLst>
                </p:cNvPr>
                <p:cNvSpPr/>
                <p:nvPr/>
              </p:nvSpPr>
              <p:spPr>
                <a:xfrm>
                  <a:off x="4026846" y="3642754"/>
                  <a:ext cx="1891354" cy="889141"/>
                </a:xfrm>
                <a:custGeom>
                  <a:avLst/>
                  <a:gdLst>
                    <a:gd name="connsiteX0" fmla="*/ 1686440 w 1891354"/>
                    <a:gd name="connsiteY0" fmla="*/ 162217 h 889141"/>
                    <a:gd name="connsiteX1" fmla="*/ 1790082 w 1891354"/>
                    <a:gd name="connsiteY1" fmla="*/ 224257 h 889141"/>
                    <a:gd name="connsiteX2" fmla="*/ 1875938 w 1891354"/>
                    <a:gd name="connsiteY2" fmla="*/ 302379 h 889141"/>
                    <a:gd name="connsiteX3" fmla="*/ 1883756 w 1891354"/>
                    <a:gd name="connsiteY3" fmla="*/ 340187 h 889141"/>
                    <a:gd name="connsiteX4" fmla="*/ 1891354 w 1891354"/>
                    <a:gd name="connsiteY4" fmla="*/ 451620 h 889141"/>
                    <a:gd name="connsiteX5" fmla="*/ 1861582 w 1891354"/>
                    <a:gd name="connsiteY5" fmla="*/ 670277 h 889141"/>
                    <a:gd name="connsiteX6" fmla="*/ 1830806 w 1891354"/>
                    <a:gd name="connsiteY6" fmla="*/ 758040 h 889141"/>
                    <a:gd name="connsiteX7" fmla="*/ 1790082 w 1891354"/>
                    <a:gd name="connsiteY7" fmla="*/ 793033 h 889141"/>
                    <a:gd name="connsiteX8" fmla="*/ 1708781 w 1891354"/>
                    <a:gd name="connsiteY8" fmla="*/ 841700 h 889141"/>
                    <a:gd name="connsiteX9" fmla="*/ 1689345 w 1891354"/>
                    <a:gd name="connsiteY9" fmla="*/ 830010 h 889141"/>
                    <a:gd name="connsiteX10" fmla="*/ 1668604 w 1891354"/>
                    <a:gd name="connsiteY10" fmla="*/ 821537 h 889141"/>
                    <a:gd name="connsiteX11" fmla="*/ 1710396 w 1891354"/>
                    <a:gd name="connsiteY11" fmla="*/ 652919 h 889141"/>
                    <a:gd name="connsiteX12" fmla="*/ 1726254 w 1891354"/>
                    <a:gd name="connsiteY12" fmla="*/ 455894 h 889141"/>
                    <a:gd name="connsiteX13" fmla="*/ 1710396 w 1891354"/>
                    <a:gd name="connsiteY13" fmla="*/ 258869 h 889141"/>
                    <a:gd name="connsiteX14" fmla="*/ 208231 w 1891354"/>
                    <a:gd name="connsiteY14" fmla="*/ 148833 h 889141"/>
                    <a:gd name="connsiteX15" fmla="*/ 180959 w 1891354"/>
                    <a:gd name="connsiteY15" fmla="*/ 258869 h 889141"/>
                    <a:gd name="connsiteX16" fmla="*/ 165100 w 1891354"/>
                    <a:gd name="connsiteY16" fmla="*/ 455894 h 889141"/>
                    <a:gd name="connsiteX17" fmla="*/ 226442 w 1891354"/>
                    <a:gd name="connsiteY17" fmla="*/ 836429 h 889141"/>
                    <a:gd name="connsiteX18" fmla="*/ 231367 w 1891354"/>
                    <a:gd name="connsiteY18" fmla="*/ 847794 h 889141"/>
                    <a:gd name="connsiteX19" fmla="*/ 219669 w 1891354"/>
                    <a:gd name="connsiteY19" fmla="*/ 840640 h 889141"/>
                    <a:gd name="connsiteX20" fmla="*/ 163858 w 1891354"/>
                    <a:gd name="connsiteY20" fmla="*/ 816582 h 889141"/>
                    <a:gd name="connsiteX21" fmla="*/ 128551 w 1891354"/>
                    <a:gd name="connsiteY21" fmla="*/ 820830 h 889141"/>
                    <a:gd name="connsiteX22" fmla="*/ 82116 w 1891354"/>
                    <a:gd name="connsiteY22" fmla="*/ 793033 h 889141"/>
                    <a:gd name="connsiteX23" fmla="*/ 71298 w 1891354"/>
                    <a:gd name="connsiteY23" fmla="*/ 783737 h 889141"/>
                    <a:gd name="connsiteX24" fmla="*/ 65595 w 1891354"/>
                    <a:gd name="connsiteY24" fmla="*/ 772433 h 889141"/>
                    <a:gd name="connsiteX25" fmla="*/ 0 w 1891354"/>
                    <a:gd name="connsiteY25" fmla="*/ 451620 h 889141"/>
                    <a:gd name="connsiteX26" fmla="*/ 7598 w 1891354"/>
                    <a:gd name="connsiteY26" fmla="*/ 340187 h 889141"/>
                    <a:gd name="connsiteX27" fmla="*/ 19857 w 1891354"/>
                    <a:gd name="connsiteY27" fmla="*/ 280908 h 889141"/>
                    <a:gd name="connsiteX28" fmla="*/ 82117 w 1891354"/>
                    <a:gd name="connsiteY28" fmla="*/ 224257 h 889141"/>
                    <a:gd name="connsiteX29" fmla="*/ 207873 w 1891354"/>
                    <a:gd name="connsiteY29" fmla="*/ 148979 h 889141"/>
                    <a:gd name="connsiteX30" fmla="*/ 1275321 w 1891354"/>
                    <a:gd name="connsiteY30" fmla="*/ 30520 h 889141"/>
                    <a:gd name="connsiteX31" fmla="*/ 1336970 w 1891354"/>
                    <a:gd name="connsiteY31" fmla="*/ 39972 h 889141"/>
                    <a:gd name="connsiteX32" fmla="*/ 1506720 w 1891354"/>
                    <a:gd name="connsiteY32" fmla="*/ 85478 h 889141"/>
                    <a:gd name="connsiteX33" fmla="*/ 1536516 w 1891354"/>
                    <a:gd name="connsiteY33" fmla="*/ 192427 h 889141"/>
                    <a:gd name="connsiteX34" fmla="*/ 1564329 w 1891354"/>
                    <a:gd name="connsiteY34" fmla="*/ 452602 h 889141"/>
                    <a:gd name="connsiteX35" fmla="*/ 1503323 w 1891354"/>
                    <a:gd name="connsiteY35" fmla="*/ 831918 h 889141"/>
                    <a:gd name="connsiteX36" fmla="*/ 1483375 w 1891354"/>
                    <a:gd name="connsiteY36" fmla="*/ 881001 h 889141"/>
                    <a:gd name="connsiteX37" fmla="*/ 1466103 w 1891354"/>
                    <a:gd name="connsiteY37" fmla="*/ 874768 h 889141"/>
                    <a:gd name="connsiteX38" fmla="*/ 1280068 w 1891354"/>
                    <a:gd name="connsiteY38" fmla="*/ 852389 h 889141"/>
                    <a:gd name="connsiteX39" fmla="*/ 1278610 w 1891354"/>
                    <a:gd name="connsiteY39" fmla="*/ 853767 h 889141"/>
                    <a:gd name="connsiteX40" fmla="*/ 1304899 w 1891354"/>
                    <a:gd name="connsiteY40" fmla="*/ 686581 h 889141"/>
                    <a:gd name="connsiteX41" fmla="*/ 1316679 w 1891354"/>
                    <a:gd name="connsiteY41" fmla="*/ 452602 h 889141"/>
                    <a:gd name="connsiteX42" fmla="*/ 1304899 w 1891354"/>
                    <a:gd name="connsiteY42" fmla="*/ 218624 h 889141"/>
                    <a:gd name="connsiteX43" fmla="*/ 610001 w 1891354"/>
                    <a:gd name="connsiteY43" fmla="*/ 28508 h 889141"/>
                    <a:gd name="connsiteX44" fmla="*/ 580105 w 1891354"/>
                    <a:gd name="connsiteY44" fmla="*/ 218624 h 889141"/>
                    <a:gd name="connsiteX45" fmla="*/ 568325 w 1891354"/>
                    <a:gd name="connsiteY45" fmla="*/ 452602 h 889141"/>
                    <a:gd name="connsiteX46" fmla="*/ 580105 w 1891354"/>
                    <a:gd name="connsiteY46" fmla="*/ 686581 h 889141"/>
                    <a:gd name="connsiteX47" fmla="*/ 611645 w 1891354"/>
                    <a:gd name="connsiteY47" fmla="*/ 887151 h 889141"/>
                    <a:gd name="connsiteX48" fmla="*/ 601041 w 1891354"/>
                    <a:gd name="connsiteY48" fmla="*/ 886168 h 889141"/>
                    <a:gd name="connsiteX49" fmla="*/ 461514 w 1891354"/>
                    <a:gd name="connsiteY49" fmla="*/ 816582 h 889141"/>
                    <a:gd name="connsiteX50" fmla="*/ 405704 w 1891354"/>
                    <a:gd name="connsiteY50" fmla="*/ 832807 h 889141"/>
                    <a:gd name="connsiteX51" fmla="*/ 393580 w 1891354"/>
                    <a:gd name="connsiteY51" fmla="*/ 845569 h 889141"/>
                    <a:gd name="connsiteX52" fmla="*/ 388031 w 1891354"/>
                    <a:gd name="connsiteY52" fmla="*/ 831918 h 889141"/>
                    <a:gd name="connsiteX53" fmla="*/ 327025 w 1891354"/>
                    <a:gd name="connsiteY53" fmla="*/ 452602 h 889141"/>
                    <a:gd name="connsiteX54" fmla="*/ 354839 w 1891354"/>
                    <a:gd name="connsiteY54" fmla="*/ 192427 h 889141"/>
                    <a:gd name="connsiteX55" fmla="*/ 386181 w 1891354"/>
                    <a:gd name="connsiteY55" fmla="*/ 79928 h 889141"/>
                    <a:gd name="connsiteX56" fmla="*/ 535228 w 1891354"/>
                    <a:gd name="connsiteY56" fmla="*/ 39972 h 889141"/>
                    <a:gd name="connsiteX57" fmla="*/ 936099 w 1891354"/>
                    <a:gd name="connsiteY57" fmla="*/ 0 h 889141"/>
                    <a:gd name="connsiteX58" fmla="*/ 1109562 w 1891354"/>
                    <a:gd name="connsiteY58" fmla="*/ 8637 h 889141"/>
                    <a:gd name="connsiteX59" fmla="*/ 1117846 w 1891354"/>
                    <a:gd name="connsiteY59" fmla="*/ 80094 h 889141"/>
                    <a:gd name="connsiteX60" fmla="*/ 1132529 w 1891354"/>
                    <a:gd name="connsiteY60" fmla="*/ 420654 h 889141"/>
                    <a:gd name="connsiteX61" fmla="*/ 1117846 w 1891354"/>
                    <a:gd name="connsiteY61" fmla="*/ 761214 h 889141"/>
                    <a:gd name="connsiteX62" fmla="*/ 1108876 w 1891354"/>
                    <a:gd name="connsiteY62" fmla="*/ 838595 h 889141"/>
                    <a:gd name="connsiteX63" fmla="*/ 1084732 w 1891354"/>
                    <a:gd name="connsiteY63" fmla="*/ 825464 h 889141"/>
                    <a:gd name="connsiteX64" fmla="*/ 1056826 w 1891354"/>
                    <a:gd name="connsiteY64" fmla="*/ 816582 h 889141"/>
                    <a:gd name="connsiteX65" fmla="*/ 982412 w 1891354"/>
                    <a:gd name="connsiteY65" fmla="*/ 852389 h 889141"/>
                    <a:gd name="connsiteX66" fmla="*/ 796377 w 1891354"/>
                    <a:gd name="connsiteY66" fmla="*/ 830010 h 889141"/>
                    <a:gd name="connsiteX67" fmla="*/ 780833 w 1891354"/>
                    <a:gd name="connsiteY67" fmla="*/ 824400 h 889141"/>
                    <a:gd name="connsiteX68" fmla="*/ 773509 w 1891354"/>
                    <a:gd name="connsiteY68" fmla="*/ 761214 h 889141"/>
                    <a:gd name="connsiteX69" fmla="*/ 758825 w 1891354"/>
                    <a:gd name="connsiteY69" fmla="*/ 420654 h 889141"/>
                    <a:gd name="connsiteX70" fmla="*/ 773509 w 1891354"/>
                    <a:gd name="connsiteY70" fmla="*/ 80094 h 889141"/>
                    <a:gd name="connsiteX71" fmla="*/ 781903 w 1891354"/>
                    <a:gd name="connsiteY71" fmla="*/ 7677 h 889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891354" h="889141">
                      <a:moveTo>
                        <a:pt x="1686440" y="162217"/>
                      </a:moveTo>
                      <a:lnTo>
                        <a:pt x="1790082" y="224257"/>
                      </a:lnTo>
                      <a:lnTo>
                        <a:pt x="1875938" y="302379"/>
                      </a:lnTo>
                      <a:lnTo>
                        <a:pt x="1883756" y="340187"/>
                      </a:lnTo>
                      <a:cubicBezTo>
                        <a:pt x="1888770" y="376678"/>
                        <a:pt x="1891354" y="413870"/>
                        <a:pt x="1891354" y="451620"/>
                      </a:cubicBezTo>
                      <a:cubicBezTo>
                        <a:pt x="1891354" y="527121"/>
                        <a:pt x="1881018" y="600389"/>
                        <a:pt x="1861582" y="670277"/>
                      </a:cubicBezTo>
                      <a:lnTo>
                        <a:pt x="1830806" y="758040"/>
                      </a:lnTo>
                      <a:lnTo>
                        <a:pt x="1790082" y="793033"/>
                      </a:lnTo>
                      <a:lnTo>
                        <a:pt x="1708781" y="841700"/>
                      </a:lnTo>
                      <a:lnTo>
                        <a:pt x="1689345" y="830010"/>
                      </a:lnTo>
                      <a:lnTo>
                        <a:pt x="1668604" y="821537"/>
                      </a:lnTo>
                      <a:lnTo>
                        <a:pt x="1710396" y="652919"/>
                      </a:lnTo>
                      <a:cubicBezTo>
                        <a:pt x="1720794" y="589278"/>
                        <a:pt x="1726254" y="523385"/>
                        <a:pt x="1726254" y="455894"/>
                      </a:cubicBezTo>
                      <a:cubicBezTo>
                        <a:pt x="1726254" y="388403"/>
                        <a:pt x="1720794" y="322510"/>
                        <a:pt x="1710396" y="258869"/>
                      </a:cubicBezTo>
                      <a:close/>
                      <a:moveTo>
                        <a:pt x="208231" y="148833"/>
                      </a:moveTo>
                      <a:lnTo>
                        <a:pt x="180959" y="258869"/>
                      </a:lnTo>
                      <a:cubicBezTo>
                        <a:pt x="170561" y="322510"/>
                        <a:pt x="165100" y="388403"/>
                        <a:pt x="165100" y="455894"/>
                      </a:cubicBezTo>
                      <a:cubicBezTo>
                        <a:pt x="165100" y="590876"/>
                        <a:pt x="186943" y="719468"/>
                        <a:pt x="226442" y="836429"/>
                      </a:cubicBezTo>
                      <a:lnTo>
                        <a:pt x="231367" y="847794"/>
                      </a:lnTo>
                      <a:lnTo>
                        <a:pt x="219669" y="840640"/>
                      </a:lnTo>
                      <a:cubicBezTo>
                        <a:pt x="201065" y="829264"/>
                        <a:pt x="182462" y="819566"/>
                        <a:pt x="163858" y="816582"/>
                      </a:cubicBezTo>
                      <a:lnTo>
                        <a:pt x="128551" y="820830"/>
                      </a:lnTo>
                      <a:lnTo>
                        <a:pt x="82116" y="793033"/>
                      </a:lnTo>
                      <a:lnTo>
                        <a:pt x="71298" y="783737"/>
                      </a:lnTo>
                      <a:lnTo>
                        <a:pt x="65595" y="772433"/>
                      </a:lnTo>
                      <a:cubicBezTo>
                        <a:pt x="23258" y="673098"/>
                        <a:pt x="0" y="564872"/>
                        <a:pt x="0" y="451620"/>
                      </a:cubicBezTo>
                      <a:cubicBezTo>
                        <a:pt x="0" y="413870"/>
                        <a:pt x="2584" y="376678"/>
                        <a:pt x="7598" y="340187"/>
                      </a:cubicBezTo>
                      <a:lnTo>
                        <a:pt x="19857" y="280908"/>
                      </a:lnTo>
                      <a:lnTo>
                        <a:pt x="82117" y="224257"/>
                      </a:lnTo>
                      <a:cubicBezTo>
                        <a:pt x="119131" y="197197"/>
                        <a:pt x="161280" y="171990"/>
                        <a:pt x="207873" y="148979"/>
                      </a:cubicBezTo>
                      <a:close/>
                      <a:moveTo>
                        <a:pt x="1275321" y="30520"/>
                      </a:moveTo>
                      <a:lnTo>
                        <a:pt x="1336970" y="39972"/>
                      </a:lnTo>
                      <a:lnTo>
                        <a:pt x="1506720" y="85478"/>
                      </a:lnTo>
                      <a:lnTo>
                        <a:pt x="1536516" y="192427"/>
                      </a:lnTo>
                      <a:cubicBezTo>
                        <a:pt x="1554592" y="274616"/>
                        <a:pt x="1564329" y="362001"/>
                        <a:pt x="1564329" y="452602"/>
                      </a:cubicBezTo>
                      <a:cubicBezTo>
                        <a:pt x="1564329" y="588504"/>
                        <a:pt x="1542420" y="717169"/>
                        <a:pt x="1503323" y="831918"/>
                      </a:cubicBezTo>
                      <a:lnTo>
                        <a:pt x="1483375" y="881001"/>
                      </a:lnTo>
                      <a:lnTo>
                        <a:pt x="1466103" y="874768"/>
                      </a:lnTo>
                      <a:cubicBezTo>
                        <a:pt x="1404092" y="842443"/>
                        <a:pt x="1342080" y="772819"/>
                        <a:pt x="1280068" y="852389"/>
                      </a:cubicBezTo>
                      <a:lnTo>
                        <a:pt x="1278610" y="853767"/>
                      </a:lnTo>
                      <a:lnTo>
                        <a:pt x="1304899" y="686581"/>
                      </a:lnTo>
                      <a:cubicBezTo>
                        <a:pt x="1312589" y="611795"/>
                        <a:pt x="1316679" y="533394"/>
                        <a:pt x="1316679" y="452602"/>
                      </a:cubicBezTo>
                      <a:cubicBezTo>
                        <a:pt x="1316679" y="371811"/>
                        <a:pt x="1312589" y="293409"/>
                        <a:pt x="1304899" y="218624"/>
                      </a:cubicBezTo>
                      <a:close/>
                      <a:moveTo>
                        <a:pt x="610001" y="28508"/>
                      </a:moveTo>
                      <a:lnTo>
                        <a:pt x="580105" y="218624"/>
                      </a:lnTo>
                      <a:cubicBezTo>
                        <a:pt x="572415" y="293409"/>
                        <a:pt x="568325" y="371811"/>
                        <a:pt x="568325" y="452602"/>
                      </a:cubicBezTo>
                      <a:cubicBezTo>
                        <a:pt x="568325" y="533394"/>
                        <a:pt x="572415" y="611795"/>
                        <a:pt x="580105" y="686581"/>
                      </a:cubicBezTo>
                      <a:lnTo>
                        <a:pt x="611645" y="887151"/>
                      </a:lnTo>
                      <a:lnTo>
                        <a:pt x="601041" y="886168"/>
                      </a:lnTo>
                      <a:cubicBezTo>
                        <a:pt x="554532" y="873463"/>
                        <a:pt x="508023" y="824042"/>
                        <a:pt x="461514" y="816582"/>
                      </a:cubicBezTo>
                      <a:cubicBezTo>
                        <a:pt x="442911" y="813599"/>
                        <a:pt x="424307" y="817329"/>
                        <a:pt x="405704" y="832807"/>
                      </a:cubicBezTo>
                      <a:lnTo>
                        <a:pt x="393580" y="845569"/>
                      </a:lnTo>
                      <a:lnTo>
                        <a:pt x="388031" y="831918"/>
                      </a:lnTo>
                      <a:cubicBezTo>
                        <a:pt x="348935" y="717169"/>
                        <a:pt x="327025" y="588504"/>
                        <a:pt x="327025" y="452602"/>
                      </a:cubicBezTo>
                      <a:cubicBezTo>
                        <a:pt x="327025" y="362001"/>
                        <a:pt x="336763" y="274616"/>
                        <a:pt x="354839" y="192427"/>
                      </a:cubicBezTo>
                      <a:lnTo>
                        <a:pt x="386181" y="79928"/>
                      </a:lnTo>
                      <a:lnTo>
                        <a:pt x="535228" y="39972"/>
                      </a:lnTo>
                      <a:close/>
                      <a:moveTo>
                        <a:pt x="936099" y="0"/>
                      </a:moveTo>
                      <a:lnTo>
                        <a:pt x="1109562" y="8637"/>
                      </a:lnTo>
                      <a:lnTo>
                        <a:pt x="1117846" y="80094"/>
                      </a:lnTo>
                      <a:cubicBezTo>
                        <a:pt x="1127301" y="184769"/>
                        <a:pt x="1132529" y="299852"/>
                        <a:pt x="1132529" y="420654"/>
                      </a:cubicBezTo>
                      <a:cubicBezTo>
                        <a:pt x="1132529" y="541456"/>
                        <a:pt x="1127301" y="656539"/>
                        <a:pt x="1117846" y="761214"/>
                      </a:cubicBezTo>
                      <a:lnTo>
                        <a:pt x="1108876" y="838595"/>
                      </a:lnTo>
                      <a:lnTo>
                        <a:pt x="1084732" y="825464"/>
                      </a:lnTo>
                      <a:cubicBezTo>
                        <a:pt x="1075430" y="821245"/>
                        <a:pt x="1066128" y="818074"/>
                        <a:pt x="1056826" y="816582"/>
                      </a:cubicBezTo>
                      <a:cubicBezTo>
                        <a:pt x="1032022" y="812604"/>
                        <a:pt x="1007217" y="820561"/>
                        <a:pt x="982412" y="852389"/>
                      </a:cubicBezTo>
                      <a:cubicBezTo>
                        <a:pt x="920400" y="931960"/>
                        <a:pt x="858389" y="862335"/>
                        <a:pt x="796377" y="830010"/>
                      </a:cubicBezTo>
                      <a:lnTo>
                        <a:pt x="780833" y="824400"/>
                      </a:lnTo>
                      <a:lnTo>
                        <a:pt x="773509" y="761214"/>
                      </a:lnTo>
                      <a:cubicBezTo>
                        <a:pt x="764054" y="656539"/>
                        <a:pt x="758825" y="541456"/>
                        <a:pt x="758825" y="420654"/>
                      </a:cubicBezTo>
                      <a:cubicBezTo>
                        <a:pt x="758825" y="299852"/>
                        <a:pt x="764054" y="184769"/>
                        <a:pt x="773509" y="80094"/>
                      </a:cubicBezTo>
                      <a:lnTo>
                        <a:pt x="781903" y="767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74C283A5-493C-4952-8453-C0C6142D4787}"/>
                  </a:ext>
                </a:extLst>
              </p:cNvPr>
              <p:cNvSpPr/>
              <p:nvPr/>
            </p:nvSpPr>
            <p:spPr>
              <a:xfrm>
                <a:off x="3906810" y="4207712"/>
                <a:ext cx="1985948" cy="1663291"/>
              </a:xfrm>
              <a:custGeom>
                <a:avLst/>
                <a:gdLst>
                  <a:gd name="connsiteX0" fmla="*/ 1731013 w 1985948"/>
                  <a:gd name="connsiteY0" fmla="*/ 998 h 1663291"/>
                  <a:gd name="connsiteX1" fmla="*/ 1766631 w 1985948"/>
                  <a:gd name="connsiteY1" fmla="*/ 21562 h 1663291"/>
                  <a:gd name="connsiteX2" fmla="*/ 1815354 w 1985948"/>
                  <a:gd name="connsiteY2" fmla="*/ 203396 h 1663291"/>
                  <a:gd name="connsiteX3" fmla="*/ 1824474 w 1985948"/>
                  <a:gd name="connsiteY3" fmla="*/ 200952 h 1663291"/>
                  <a:gd name="connsiteX4" fmla="*/ 1782289 w 1985948"/>
                  <a:gd name="connsiteY4" fmla="*/ 43517 h 1663291"/>
                  <a:gd name="connsiteX5" fmla="*/ 1802853 w 1985948"/>
                  <a:gd name="connsiteY5" fmla="*/ 7899 h 1663291"/>
                  <a:gd name="connsiteX6" fmla="*/ 1838472 w 1985948"/>
                  <a:gd name="connsiteY6" fmla="*/ 28463 h 1663291"/>
                  <a:gd name="connsiteX7" fmla="*/ 1880656 w 1985948"/>
                  <a:gd name="connsiteY7" fmla="*/ 185898 h 1663291"/>
                  <a:gd name="connsiteX8" fmla="*/ 1889059 w 1985948"/>
                  <a:gd name="connsiteY8" fmla="*/ 183647 h 1663291"/>
                  <a:gd name="connsiteX9" fmla="*/ 1864269 w 1985948"/>
                  <a:gd name="connsiteY9" fmla="*/ 91132 h 1663291"/>
                  <a:gd name="connsiteX10" fmla="*/ 1872510 w 1985948"/>
                  <a:gd name="connsiteY10" fmla="*/ 66558 h 1663291"/>
                  <a:gd name="connsiteX11" fmla="*/ 1880848 w 1985948"/>
                  <a:gd name="connsiteY11" fmla="*/ 62416 h 1663291"/>
                  <a:gd name="connsiteX12" fmla="*/ 1890141 w 1985948"/>
                  <a:gd name="connsiteY12" fmla="*/ 61833 h 1663291"/>
                  <a:gd name="connsiteX13" fmla="*/ 1909564 w 1985948"/>
                  <a:gd name="connsiteY13" fmla="*/ 78995 h 1663291"/>
                  <a:gd name="connsiteX14" fmla="*/ 1942498 w 1985948"/>
                  <a:gd name="connsiteY14" fmla="*/ 201905 h 1663291"/>
                  <a:gd name="connsiteX15" fmla="*/ 1942500 w 1985948"/>
                  <a:gd name="connsiteY15" fmla="*/ 201910 h 1663291"/>
                  <a:gd name="connsiteX16" fmla="*/ 1962767 w 1985948"/>
                  <a:gd name="connsiteY16" fmla="*/ 277545 h 1663291"/>
                  <a:gd name="connsiteX17" fmla="*/ 1951800 w 1985948"/>
                  <a:gd name="connsiteY17" fmla="*/ 360845 h 1663291"/>
                  <a:gd name="connsiteX18" fmla="*/ 1933419 w 1985948"/>
                  <a:gd name="connsiteY18" fmla="*/ 381982 h 1663291"/>
                  <a:gd name="connsiteX19" fmla="*/ 1972355 w 1985948"/>
                  <a:gd name="connsiteY19" fmla="*/ 497181 h 1663291"/>
                  <a:gd name="connsiteX20" fmla="*/ 1920562 w 1985948"/>
                  <a:gd name="connsiteY20" fmla="*/ 882965 h 1663291"/>
                  <a:gd name="connsiteX21" fmla="*/ 1504652 w 1985948"/>
                  <a:gd name="connsiteY21" fmla="*/ 1113779 h 1663291"/>
                  <a:gd name="connsiteX22" fmla="*/ 1435056 w 1985948"/>
                  <a:gd name="connsiteY22" fmla="*/ 1113748 h 1663291"/>
                  <a:gd name="connsiteX23" fmla="*/ 1423860 w 1985948"/>
                  <a:gd name="connsiteY23" fmla="*/ 1145330 h 1663291"/>
                  <a:gd name="connsiteX24" fmla="*/ 1434884 w 1985948"/>
                  <a:gd name="connsiteY24" fmla="*/ 1471724 h 1663291"/>
                  <a:gd name="connsiteX25" fmla="*/ 1440708 w 1985948"/>
                  <a:gd name="connsiteY25" fmla="*/ 1491454 h 1663291"/>
                  <a:gd name="connsiteX26" fmla="*/ 1331882 w 1985948"/>
                  <a:gd name="connsiteY26" fmla="*/ 1514307 h 1663291"/>
                  <a:gd name="connsiteX27" fmla="*/ 1070044 w 1985948"/>
                  <a:gd name="connsiteY27" fmla="*/ 1530772 h 1663291"/>
                  <a:gd name="connsiteX28" fmla="*/ 808207 w 1985948"/>
                  <a:gd name="connsiteY28" fmla="*/ 1514307 h 1663291"/>
                  <a:gd name="connsiteX29" fmla="*/ 694277 w 1985948"/>
                  <a:gd name="connsiteY29" fmla="*/ 1490382 h 1663291"/>
                  <a:gd name="connsiteX30" fmla="*/ 696074 w 1985948"/>
                  <a:gd name="connsiteY30" fmla="*/ 1471430 h 1663291"/>
                  <a:gd name="connsiteX31" fmla="*/ 662122 w 1985948"/>
                  <a:gd name="connsiteY31" fmla="*/ 1092731 h 1663291"/>
                  <a:gd name="connsiteX32" fmla="*/ 309484 w 1985948"/>
                  <a:gd name="connsiteY32" fmla="*/ 1343321 h 1663291"/>
                  <a:gd name="connsiteX33" fmla="*/ 277415 w 1985948"/>
                  <a:gd name="connsiteY33" fmla="*/ 1394110 h 1663291"/>
                  <a:gd name="connsiteX34" fmla="*/ 302844 w 1985948"/>
                  <a:gd name="connsiteY34" fmla="*/ 1475069 h 1663291"/>
                  <a:gd name="connsiteX35" fmla="*/ 276064 w 1985948"/>
                  <a:gd name="connsiteY35" fmla="*/ 1513783 h 1663291"/>
                  <a:gd name="connsiteX36" fmla="*/ 231099 w 1985948"/>
                  <a:gd name="connsiteY36" fmla="*/ 1494600 h 1663291"/>
                  <a:gd name="connsiteX37" fmla="*/ 216249 w 1985948"/>
                  <a:gd name="connsiteY37" fmla="*/ 1447323 h 1663291"/>
                  <a:gd name="connsiteX38" fmla="*/ 212597 w 1985948"/>
                  <a:gd name="connsiteY38" fmla="*/ 1451826 h 1663291"/>
                  <a:gd name="connsiteX39" fmla="*/ 189280 w 1985948"/>
                  <a:gd name="connsiteY39" fmla="*/ 1512215 h 1663291"/>
                  <a:gd name="connsiteX40" fmla="*/ 192141 w 1985948"/>
                  <a:gd name="connsiteY40" fmla="*/ 1585769 h 1663291"/>
                  <a:gd name="connsiteX41" fmla="*/ 183613 w 1985948"/>
                  <a:gd name="connsiteY41" fmla="*/ 1610021 h 1663291"/>
                  <a:gd name="connsiteX42" fmla="*/ 173647 w 1985948"/>
                  <a:gd name="connsiteY42" fmla="*/ 1618036 h 1663291"/>
                  <a:gd name="connsiteX43" fmla="*/ 161206 w 1985948"/>
                  <a:gd name="connsiteY43" fmla="*/ 1621764 h 1663291"/>
                  <a:gd name="connsiteX44" fmla="*/ 133370 w 1985948"/>
                  <a:gd name="connsiteY44" fmla="*/ 1607791 h 1663291"/>
                  <a:gd name="connsiteX45" fmla="*/ 134123 w 1985948"/>
                  <a:gd name="connsiteY45" fmla="*/ 1627168 h 1663291"/>
                  <a:gd name="connsiteX46" fmla="*/ 125596 w 1985948"/>
                  <a:gd name="connsiteY46" fmla="*/ 1651420 h 1663291"/>
                  <a:gd name="connsiteX47" fmla="*/ 115629 w 1985948"/>
                  <a:gd name="connsiteY47" fmla="*/ 1659434 h 1663291"/>
                  <a:gd name="connsiteX48" fmla="*/ 103188 w 1985948"/>
                  <a:gd name="connsiteY48" fmla="*/ 1663163 h 1663291"/>
                  <a:gd name="connsiteX49" fmla="*/ 69678 w 1985948"/>
                  <a:gd name="connsiteY49" fmla="*/ 1632960 h 1663291"/>
                  <a:gd name="connsiteX50" fmla="*/ 68962 w 1985948"/>
                  <a:gd name="connsiteY50" fmla="*/ 1614562 h 1663291"/>
                  <a:gd name="connsiteX51" fmla="*/ 47665 w 1985948"/>
                  <a:gd name="connsiteY51" fmla="*/ 1620601 h 1663291"/>
                  <a:gd name="connsiteX52" fmla="*/ 23143 w 1985948"/>
                  <a:gd name="connsiteY52" fmla="*/ 1584760 h 1663291"/>
                  <a:gd name="connsiteX53" fmla="*/ 29718 w 1985948"/>
                  <a:gd name="connsiteY53" fmla="*/ 1554508 h 1663291"/>
                  <a:gd name="connsiteX54" fmla="*/ 22769 w 1985948"/>
                  <a:gd name="connsiteY54" fmla="*/ 1555049 h 1663291"/>
                  <a:gd name="connsiteX55" fmla="*/ 892 w 1985948"/>
                  <a:gd name="connsiteY55" fmla="*/ 1523606 h 1663291"/>
                  <a:gd name="connsiteX56" fmla="*/ 18131 w 1985948"/>
                  <a:gd name="connsiteY56" fmla="*/ 1456550 h 1663291"/>
                  <a:gd name="connsiteX57" fmla="*/ 19371 w 1985948"/>
                  <a:gd name="connsiteY57" fmla="*/ 1453951 h 1663291"/>
                  <a:gd name="connsiteX58" fmla="*/ 23165 w 1985948"/>
                  <a:gd name="connsiteY58" fmla="*/ 1446002 h 1663291"/>
                  <a:gd name="connsiteX59" fmla="*/ 23243 w 1985948"/>
                  <a:gd name="connsiteY59" fmla="*/ 1445848 h 1663291"/>
                  <a:gd name="connsiteX60" fmla="*/ 24802 w 1985948"/>
                  <a:gd name="connsiteY60" fmla="*/ 1442782 h 1663291"/>
                  <a:gd name="connsiteX61" fmla="*/ 67295 w 1985948"/>
                  <a:gd name="connsiteY61" fmla="*/ 1386751 h 1663291"/>
                  <a:gd name="connsiteX62" fmla="*/ 105293 w 1985948"/>
                  <a:gd name="connsiteY62" fmla="*/ 1339483 h 1663291"/>
                  <a:gd name="connsiteX63" fmla="*/ 131807 w 1985948"/>
                  <a:gd name="connsiteY63" fmla="*/ 1319146 h 1663291"/>
                  <a:gd name="connsiteX64" fmla="*/ 172320 w 1985948"/>
                  <a:gd name="connsiteY64" fmla="*/ 1254983 h 1663291"/>
                  <a:gd name="connsiteX65" fmla="*/ 825038 w 1985948"/>
                  <a:gd name="connsiteY65" fmla="*/ 902532 h 1663291"/>
                  <a:gd name="connsiteX66" fmla="*/ 970139 w 1985948"/>
                  <a:gd name="connsiteY66" fmla="*/ 823738 h 1663291"/>
                  <a:gd name="connsiteX67" fmla="*/ 981506 w 1985948"/>
                  <a:gd name="connsiteY67" fmla="*/ 609687 h 1663291"/>
                  <a:gd name="connsiteX68" fmla="*/ 1070044 w 1985948"/>
                  <a:gd name="connsiteY68" fmla="*/ 606907 h 1663291"/>
                  <a:gd name="connsiteX69" fmla="*/ 1140344 w 1985948"/>
                  <a:gd name="connsiteY69" fmla="*/ 609115 h 1663291"/>
                  <a:gd name="connsiteX70" fmla="*/ 1151844 w 1985948"/>
                  <a:gd name="connsiteY70" fmla="*/ 838081 h 1663291"/>
                  <a:gd name="connsiteX71" fmla="*/ 1399472 w 1985948"/>
                  <a:gd name="connsiteY71" fmla="*/ 918063 h 1663291"/>
                  <a:gd name="connsiteX72" fmla="*/ 1447464 w 1985948"/>
                  <a:gd name="connsiteY72" fmla="*/ 932223 h 1663291"/>
                  <a:gd name="connsiteX73" fmla="*/ 1448095 w 1985948"/>
                  <a:gd name="connsiteY73" fmla="*/ 924945 h 1663291"/>
                  <a:gd name="connsiteX74" fmla="*/ 1764383 w 1985948"/>
                  <a:gd name="connsiteY74" fmla="*/ 775625 h 1663291"/>
                  <a:gd name="connsiteX75" fmla="*/ 1835503 w 1985948"/>
                  <a:gd name="connsiteY75" fmla="*/ 479459 h 1663291"/>
                  <a:gd name="connsiteX76" fmla="*/ 1819809 w 1985948"/>
                  <a:gd name="connsiteY76" fmla="*/ 422805 h 1663291"/>
                  <a:gd name="connsiteX77" fmla="*/ 1818688 w 1985948"/>
                  <a:gd name="connsiteY77" fmla="*/ 422903 h 1663291"/>
                  <a:gd name="connsiteX78" fmla="*/ 1730303 w 1985948"/>
                  <a:gd name="connsiteY78" fmla="*/ 362737 h 1663291"/>
                  <a:gd name="connsiteX79" fmla="*/ 1724591 w 1985948"/>
                  <a:gd name="connsiteY79" fmla="*/ 347665 h 1663291"/>
                  <a:gd name="connsiteX80" fmla="*/ 1597800 w 1985948"/>
                  <a:gd name="connsiteY80" fmla="*/ 274462 h 1663291"/>
                  <a:gd name="connsiteX81" fmla="*/ 1580958 w 1985948"/>
                  <a:gd name="connsiteY81" fmla="*/ 240623 h 1663291"/>
                  <a:gd name="connsiteX82" fmla="*/ 1585285 w 1985948"/>
                  <a:gd name="connsiteY82" fmla="*/ 227754 h 1663291"/>
                  <a:gd name="connsiteX83" fmla="*/ 1594267 w 1985948"/>
                  <a:gd name="connsiteY83" fmla="*/ 217571 h 1663291"/>
                  <a:gd name="connsiteX84" fmla="*/ 1631993 w 1985948"/>
                  <a:gd name="connsiteY84" fmla="*/ 215239 h 1663291"/>
                  <a:gd name="connsiteX85" fmla="*/ 1699536 w 1985948"/>
                  <a:gd name="connsiteY85" fmla="*/ 254235 h 1663291"/>
                  <a:gd name="connsiteX86" fmla="*/ 1655326 w 1985948"/>
                  <a:gd name="connsiteY86" fmla="*/ 89241 h 1663291"/>
                  <a:gd name="connsiteX87" fmla="*/ 1675891 w 1985948"/>
                  <a:gd name="connsiteY87" fmla="*/ 53622 h 1663291"/>
                  <a:gd name="connsiteX88" fmla="*/ 1711509 w 1985948"/>
                  <a:gd name="connsiteY88" fmla="*/ 74187 h 1663291"/>
                  <a:gd name="connsiteX89" fmla="*/ 1750768 w 1985948"/>
                  <a:gd name="connsiteY89" fmla="*/ 220702 h 1663291"/>
                  <a:gd name="connsiteX90" fmla="*/ 1759171 w 1985948"/>
                  <a:gd name="connsiteY90" fmla="*/ 218450 h 1663291"/>
                  <a:gd name="connsiteX91" fmla="*/ 1710449 w 1985948"/>
                  <a:gd name="connsiteY91" fmla="*/ 36616 h 1663291"/>
                  <a:gd name="connsiteX92" fmla="*/ 1731013 w 1985948"/>
                  <a:gd name="connsiteY92" fmla="*/ 998 h 1663291"/>
                  <a:gd name="connsiteX0" fmla="*/ 1731013 w 1985948"/>
                  <a:gd name="connsiteY0" fmla="*/ 998 h 1663291"/>
                  <a:gd name="connsiteX1" fmla="*/ 1766631 w 1985948"/>
                  <a:gd name="connsiteY1" fmla="*/ 21562 h 1663291"/>
                  <a:gd name="connsiteX2" fmla="*/ 1815354 w 1985948"/>
                  <a:gd name="connsiteY2" fmla="*/ 203396 h 1663291"/>
                  <a:gd name="connsiteX3" fmla="*/ 1824474 w 1985948"/>
                  <a:gd name="connsiteY3" fmla="*/ 200952 h 1663291"/>
                  <a:gd name="connsiteX4" fmla="*/ 1782289 w 1985948"/>
                  <a:gd name="connsiteY4" fmla="*/ 43517 h 1663291"/>
                  <a:gd name="connsiteX5" fmla="*/ 1802853 w 1985948"/>
                  <a:gd name="connsiteY5" fmla="*/ 7899 h 1663291"/>
                  <a:gd name="connsiteX6" fmla="*/ 1838472 w 1985948"/>
                  <a:gd name="connsiteY6" fmla="*/ 28463 h 1663291"/>
                  <a:gd name="connsiteX7" fmla="*/ 1880656 w 1985948"/>
                  <a:gd name="connsiteY7" fmla="*/ 185898 h 1663291"/>
                  <a:gd name="connsiteX8" fmla="*/ 1889059 w 1985948"/>
                  <a:gd name="connsiteY8" fmla="*/ 183647 h 1663291"/>
                  <a:gd name="connsiteX9" fmla="*/ 1864269 w 1985948"/>
                  <a:gd name="connsiteY9" fmla="*/ 91132 h 1663291"/>
                  <a:gd name="connsiteX10" fmla="*/ 1872510 w 1985948"/>
                  <a:gd name="connsiteY10" fmla="*/ 66558 h 1663291"/>
                  <a:gd name="connsiteX11" fmla="*/ 1880848 w 1985948"/>
                  <a:gd name="connsiteY11" fmla="*/ 62416 h 1663291"/>
                  <a:gd name="connsiteX12" fmla="*/ 1890141 w 1985948"/>
                  <a:gd name="connsiteY12" fmla="*/ 61833 h 1663291"/>
                  <a:gd name="connsiteX13" fmla="*/ 1909564 w 1985948"/>
                  <a:gd name="connsiteY13" fmla="*/ 78995 h 1663291"/>
                  <a:gd name="connsiteX14" fmla="*/ 1942498 w 1985948"/>
                  <a:gd name="connsiteY14" fmla="*/ 201905 h 1663291"/>
                  <a:gd name="connsiteX15" fmla="*/ 1942500 w 1985948"/>
                  <a:gd name="connsiteY15" fmla="*/ 201910 h 1663291"/>
                  <a:gd name="connsiteX16" fmla="*/ 1962767 w 1985948"/>
                  <a:gd name="connsiteY16" fmla="*/ 277545 h 1663291"/>
                  <a:gd name="connsiteX17" fmla="*/ 1951800 w 1985948"/>
                  <a:gd name="connsiteY17" fmla="*/ 360845 h 1663291"/>
                  <a:gd name="connsiteX18" fmla="*/ 1933419 w 1985948"/>
                  <a:gd name="connsiteY18" fmla="*/ 381982 h 1663291"/>
                  <a:gd name="connsiteX19" fmla="*/ 1972355 w 1985948"/>
                  <a:gd name="connsiteY19" fmla="*/ 497181 h 1663291"/>
                  <a:gd name="connsiteX20" fmla="*/ 1920562 w 1985948"/>
                  <a:gd name="connsiteY20" fmla="*/ 882965 h 1663291"/>
                  <a:gd name="connsiteX21" fmla="*/ 1504652 w 1985948"/>
                  <a:gd name="connsiteY21" fmla="*/ 1113779 h 1663291"/>
                  <a:gd name="connsiteX22" fmla="*/ 1435056 w 1985948"/>
                  <a:gd name="connsiteY22" fmla="*/ 1113748 h 1663291"/>
                  <a:gd name="connsiteX23" fmla="*/ 1423860 w 1985948"/>
                  <a:gd name="connsiteY23" fmla="*/ 1145330 h 1663291"/>
                  <a:gd name="connsiteX24" fmla="*/ 1434884 w 1985948"/>
                  <a:gd name="connsiteY24" fmla="*/ 1471724 h 1663291"/>
                  <a:gd name="connsiteX25" fmla="*/ 1440708 w 1985948"/>
                  <a:gd name="connsiteY25" fmla="*/ 1491454 h 1663291"/>
                  <a:gd name="connsiteX26" fmla="*/ 1331882 w 1985948"/>
                  <a:gd name="connsiteY26" fmla="*/ 1514307 h 1663291"/>
                  <a:gd name="connsiteX27" fmla="*/ 1070044 w 1985948"/>
                  <a:gd name="connsiteY27" fmla="*/ 1530772 h 1663291"/>
                  <a:gd name="connsiteX28" fmla="*/ 808207 w 1985948"/>
                  <a:gd name="connsiteY28" fmla="*/ 1514307 h 1663291"/>
                  <a:gd name="connsiteX29" fmla="*/ 694277 w 1985948"/>
                  <a:gd name="connsiteY29" fmla="*/ 1490382 h 1663291"/>
                  <a:gd name="connsiteX30" fmla="*/ 696074 w 1985948"/>
                  <a:gd name="connsiteY30" fmla="*/ 1471430 h 1663291"/>
                  <a:gd name="connsiteX31" fmla="*/ 662122 w 1985948"/>
                  <a:gd name="connsiteY31" fmla="*/ 1092731 h 1663291"/>
                  <a:gd name="connsiteX32" fmla="*/ 309484 w 1985948"/>
                  <a:gd name="connsiteY32" fmla="*/ 1343321 h 1663291"/>
                  <a:gd name="connsiteX33" fmla="*/ 277415 w 1985948"/>
                  <a:gd name="connsiteY33" fmla="*/ 1394110 h 1663291"/>
                  <a:gd name="connsiteX34" fmla="*/ 302844 w 1985948"/>
                  <a:gd name="connsiteY34" fmla="*/ 1475069 h 1663291"/>
                  <a:gd name="connsiteX35" fmla="*/ 276064 w 1985948"/>
                  <a:gd name="connsiteY35" fmla="*/ 1513783 h 1663291"/>
                  <a:gd name="connsiteX36" fmla="*/ 231099 w 1985948"/>
                  <a:gd name="connsiteY36" fmla="*/ 1494600 h 1663291"/>
                  <a:gd name="connsiteX37" fmla="*/ 216249 w 1985948"/>
                  <a:gd name="connsiteY37" fmla="*/ 1447323 h 1663291"/>
                  <a:gd name="connsiteX38" fmla="*/ 212597 w 1985948"/>
                  <a:gd name="connsiteY38" fmla="*/ 1451826 h 1663291"/>
                  <a:gd name="connsiteX39" fmla="*/ 189280 w 1985948"/>
                  <a:gd name="connsiteY39" fmla="*/ 1512215 h 1663291"/>
                  <a:gd name="connsiteX40" fmla="*/ 192141 w 1985948"/>
                  <a:gd name="connsiteY40" fmla="*/ 1585769 h 1663291"/>
                  <a:gd name="connsiteX41" fmla="*/ 183613 w 1985948"/>
                  <a:gd name="connsiteY41" fmla="*/ 1610021 h 1663291"/>
                  <a:gd name="connsiteX42" fmla="*/ 173647 w 1985948"/>
                  <a:gd name="connsiteY42" fmla="*/ 1618036 h 1663291"/>
                  <a:gd name="connsiteX43" fmla="*/ 161206 w 1985948"/>
                  <a:gd name="connsiteY43" fmla="*/ 1621764 h 1663291"/>
                  <a:gd name="connsiteX44" fmla="*/ 133370 w 1985948"/>
                  <a:gd name="connsiteY44" fmla="*/ 1607791 h 1663291"/>
                  <a:gd name="connsiteX45" fmla="*/ 134123 w 1985948"/>
                  <a:gd name="connsiteY45" fmla="*/ 1627168 h 1663291"/>
                  <a:gd name="connsiteX46" fmla="*/ 125596 w 1985948"/>
                  <a:gd name="connsiteY46" fmla="*/ 1651420 h 1663291"/>
                  <a:gd name="connsiteX47" fmla="*/ 115629 w 1985948"/>
                  <a:gd name="connsiteY47" fmla="*/ 1659434 h 1663291"/>
                  <a:gd name="connsiteX48" fmla="*/ 103188 w 1985948"/>
                  <a:gd name="connsiteY48" fmla="*/ 1663163 h 1663291"/>
                  <a:gd name="connsiteX49" fmla="*/ 69678 w 1985948"/>
                  <a:gd name="connsiteY49" fmla="*/ 1632960 h 1663291"/>
                  <a:gd name="connsiteX50" fmla="*/ 68962 w 1985948"/>
                  <a:gd name="connsiteY50" fmla="*/ 1614562 h 1663291"/>
                  <a:gd name="connsiteX51" fmla="*/ 47665 w 1985948"/>
                  <a:gd name="connsiteY51" fmla="*/ 1620601 h 1663291"/>
                  <a:gd name="connsiteX52" fmla="*/ 23143 w 1985948"/>
                  <a:gd name="connsiteY52" fmla="*/ 1584760 h 1663291"/>
                  <a:gd name="connsiteX53" fmla="*/ 29718 w 1985948"/>
                  <a:gd name="connsiteY53" fmla="*/ 1554508 h 1663291"/>
                  <a:gd name="connsiteX54" fmla="*/ 22769 w 1985948"/>
                  <a:gd name="connsiteY54" fmla="*/ 1555049 h 1663291"/>
                  <a:gd name="connsiteX55" fmla="*/ 892 w 1985948"/>
                  <a:gd name="connsiteY55" fmla="*/ 1523606 h 1663291"/>
                  <a:gd name="connsiteX56" fmla="*/ 18131 w 1985948"/>
                  <a:gd name="connsiteY56" fmla="*/ 1456550 h 1663291"/>
                  <a:gd name="connsiteX57" fmla="*/ 19371 w 1985948"/>
                  <a:gd name="connsiteY57" fmla="*/ 1453951 h 1663291"/>
                  <a:gd name="connsiteX58" fmla="*/ 23165 w 1985948"/>
                  <a:gd name="connsiteY58" fmla="*/ 1446002 h 1663291"/>
                  <a:gd name="connsiteX59" fmla="*/ 23243 w 1985948"/>
                  <a:gd name="connsiteY59" fmla="*/ 1445848 h 1663291"/>
                  <a:gd name="connsiteX60" fmla="*/ 24802 w 1985948"/>
                  <a:gd name="connsiteY60" fmla="*/ 1442782 h 1663291"/>
                  <a:gd name="connsiteX61" fmla="*/ 67295 w 1985948"/>
                  <a:gd name="connsiteY61" fmla="*/ 1386751 h 1663291"/>
                  <a:gd name="connsiteX62" fmla="*/ 105293 w 1985948"/>
                  <a:gd name="connsiteY62" fmla="*/ 1339483 h 1663291"/>
                  <a:gd name="connsiteX63" fmla="*/ 131807 w 1985948"/>
                  <a:gd name="connsiteY63" fmla="*/ 1319146 h 1663291"/>
                  <a:gd name="connsiteX64" fmla="*/ 172320 w 1985948"/>
                  <a:gd name="connsiteY64" fmla="*/ 1254983 h 1663291"/>
                  <a:gd name="connsiteX65" fmla="*/ 825038 w 1985948"/>
                  <a:gd name="connsiteY65" fmla="*/ 902532 h 1663291"/>
                  <a:gd name="connsiteX66" fmla="*/ 970139 w 1985948"/>
                  <a:gd name="connsiteY66" fmla="*/ 823738 h 1663291"/>
                  <a:gd name="connsiteX67" fmla="*/ 981506 w 1985948"/>
                  <a:gd name="connsiteY67" fmla="*/ 609687 h 1663291"/>
                  <a:gd name="connsiteX68" fmla="*/ 1070044 w 1985948"/>
                  <a:gd name="connsiteY68" fmla="*/ 606907 h 1663291"/>
                  <a:gd name="connsiteX69" fmla="*/ 1140344 w 1985948"/>
                  <a:gd name="connsiteY69" fmla="*/ 609115 h 1663291"/>
                  <a:gd name="connsiteX70" fmla="*/ 1151844 w 1985948"/>
                  <a:gd name="connsiteY70" fmla="*/ 838081 h 1663291"/>
                  <a:gd name="connsiteX71" fmla="*/ 1399472 w 1985948"/>
                  <a:gd name="connsiteY71" fmla="*/ 918063 h 1663291"/>
                  <a:gd name="connsiteX72" fmla="*/ 1448095 w 1985948"/>
                  <a:gd name="connsiteY72" fmla="*/ 924945 h 1663291"/>
                  <a:gd name="connsiteX73" fmla="*/ 1764383 w 1985948"/>
                  <a:gd name="connsiteY73" fmla="*/ 775625 h 1663291"/>
                  <a:gd name="connsiteX74" fmla="*/ 1835503 w 1985948"/>
                  <a:gd name="connsiteY74" fmla="*/ 479459 h 1663291"/>
                  <a:gd name="connsiteX75" fmla="*/ 1819809 w 1985948"/>
                  <a:gd name="connsiteY75" fmla="*/ 422805 h 1663291"/>
                  <a:gd name="connsiteX76" fmla="*/ 1818688 w 1985948"/>
                  <a:gd name="connsiteY76" fmla="*/ 422903 h 1663291"/>
                  <a:gd name="connsiteX77" fmla="*/ 1730303 w 1985948"/>
                  <a:gd name="connsiteY77" fmla="*/ 362737 h 1663291"/>
                  <a:gd name="connsiteX78" fmla="*/ 1724591 w 1985948"/>
                  <a:gd name="connsiteY78" fmla="*/ 347665 h 1663291"/>
                  <a:gd name="connsiteX79" fmla="*/ 1597800 w 1985948"/>
                  <a:gd name="connsiteY79" fmla="*/ 274462 h 1663291"/>
                  <a:gd name="connsiteX80" fmla="*/ 1580958 w 1985948"/>
                  <a:gd name="connsiteY80" fmla="*/ 240623 h 1663291"/>
                  <a:gd name="connsiteX81" fmla="*/ 1585285 w 1985948"/>
                  <a:gd name="connsiteY81" fmla="*/ 227754 h 1663291"/>
                  <a:gd name="connsiteX82" fmla="*/ 1594267 w 1985948"/>
                  <a:gd name="connsiteY82" fmla="*/ 217571 h 1663291"/>
                  <a:gd name="connsiteX83" fmla="*/ 1631993 w 1985948"/>
                  <a:gd name="connsiteY83" fmla="*/ 215239 h 1663291"/>
                  <a:gd name="connsiteX84" fmla="*/ 1699536 w 1985948"/>
                  <a:gd name="connsiteY84" fmla="*/ 254235 h 1663291"/>
                  <a:gd name="connsiteX85" fmla="*/ 1655326 w 1985948"/>
                  <a:gd name="connsiteY85" fmla="*/ 89241 h 1663291"/>
                  <a:gd name="connsiteX86" fmla="*/ 1675891 w 1985948"/>
                  <a:gd name="connsiteY86" fmla="*/ 53622 h 1663291"/>
                  <a:gd name="connsiteX87" fmla="*/ 1711509 w 1985948"/>
                  <a:gd name="connsiteY87" fmla="*/ 74187 h 1663291"/>
                  <a:gd name="connsiteX88" fmla="*/ 1750768 w 1985948"/>
                  <a:gd name="connsiteY88" fmla="*/ 220702 h 1663291"/>
                  <a:gd name="connsiteX89" fmla="*/ 1759171 w 1985948"/>
                  <a:gd name="connsiteY89" fmla="*/ 218450 h 1663291"/>
                  <a:gd name="connsiteX90" fmla="*/ 1710449 w 1985948"/>
                  <a:gd name="connsiteY90" fmla="*/ 36616 h 1663291"/>
                  <a:gd name="connsiteX91" fmla="*/ 1731013 w 1985948"/>
                  <a:gd name="connsiteY91" fmla="*/ 998 h 166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1985948" h="1663291">
                    <a:moveTo>
                      <a:pt x="1731013" y="998"/>
                    </a:moveTo>
                    <a:cubicBezTo>
                      <a:pt x="1746527" y="-3159"/>
                      <a:pt x="1762474" y="6048"/>
                      <a:pt x="1766631" y="21562"/>
                    </a:cubicBezTo>
                    <a:lnTo>
                      <a:pt x="1815354" y="203396"/>
                    </a:lnTo>
                    <a:lnTo>
                      <a:pt x="1824474" y="200952"/>
                    </a:lnTo>
                    <a:lnTo>
                      <a:pt x="1782289" y="43517"/>
                    </a:lnTo>
                    <a:cubicBezTo>
                      <a:pt x="1778132" y="28003"/>
                      <a:pt x="1787339" y="12056"/>
                      <a:pt x="1802853" y="7899"/>
                    </a:cubicBezTo>
                    <a:cubicBezTo>
                      <a:pt x="1818368" y="3742"/>
                      <a:pt x="1834315" y="12949"/>
                      <a:pt x="1838472" y="28463"/>
                    </a:cubicBezTo>
                    <a:lnTo>
                      <a:pt x="1880656" y="185898"/>
                    </a:lnTo>
                    <a:lnTo>
                      <a:pt x="1889059" y="183647"/>
                    </a:lnTo>
                    <a:lnTo>
                      <a:pt x="1864269" y="91132"/>
                    </a:lnTo>
                    <a:cubicBezTo>
                      <a:pt x="1861756" y="81751"/>
                      <a:pt x="1865302" y="72174"/>
                      <a:pt x="1872510" y="66558"/>
                    </a:cubicBezTo>
                    <a:lnTo>
                      <a:pt x="1880848" y="62416"/>
                    </a:lnTo>
                    <a:lnTo>
                      <a:pt x="1890141" y="61833"/>
                    </a:lnTo>
                    <a:cubicBezTo>
                      <a:pt x="1899190" y="63094"/>
                      <a:pt x="1907050" y="69614"/>
                      <a:pt x="1909564" y="78995"/>
                    </a:cubicBezTo>
                    <a:lnTo>
                      <a:pt x="1942498" y="201905"/>
                    </a:lnTo>
                    <a:cubicBezTo>
                      <a:pt x="1942499" y="201907"/>
                      <a:pt x="1942499" y="201908"/>
                      <a:pt x="1942500" y="201910"/>
                    </a:cubicBezTo>
                    <a:lnTo>
                      <a:pt x="1962767" y="277545"/>
                    </a:lnTo>
                    <a:cubicBezTo>
                      <a:pt x="1970612" y="306826"/>
                      <a:pt x="1965847" y="336515"/>
                      <a:pt x="1951800" y="360845"/>
                    </a:cubicBezTo>
                    <a:lnTo>
                      <a:pt x="1933419" y="381982"/>
                    </a:lnTo>
                    <a:lnTo>
                      <a:pt x="1972355" y="497181"/>
                    </a:lnTo>
                    <a:cubicBezTo>
                      <a:pt x="2002054" y="639324"/>
                      <a:pt x="1982335" y="788718"/>
                      <a:pt x="1920562" y="882965"/>
                    </a:cubicBezTo>
                    <a:cubicBezTo>
                      <a:pt x="1848494" y="992920"/>
                      <a:pt x="1675748" y="1099932"/>
                      <a:pt x="1504652" y="1113779"/>
                    </a:cubicBezTo>
                    <a:lnTo>
                      <a:pt x="1435056" y="1113748"/>
                    </a:lnTo>
                    <a:lnTo>
                      <a:pt x="1423860" y="1145330"/>
                    </a:lnTo>
                    <a:cubicBezTo>
                      <a:pt x="1404674" y="1225512"/>
                      <a:pt x="1412737" y="1376149"/>
                      <a:pt x="1434884" y="1471724"/>
                    </a:cubicBezTo>
                    <a:lnTo>
                      <a:pt x="1440708" y="1491454"/>
                    </a:lnTo>
                    <a:lnTo>
                      <a:pt x="1331882" y="1514307"/>
                    </a:lnTo>
                    <a:cubicBezTo>
                      <a:pt x="1251403" y="1524910"/>
                      <a:pt x="1162922" y="1530772"/>
                      <a:pt x="1070044" y="1530772"/>
                    </a:cubicBezTo>
                    <a:cubicBezTo>
                      <a:pt x="977167" y="1530772"/>
                      <a:pt x="888685" y="1524910"/>
                      <a:pt x="808207" y="1514307"/>
                    </a:cubicBezTo>
                    <a:lnTo>
                      <a:pt x="694277" y="1490382"/>
                    </a:lnTo>
                    <a:lnTo>
                      <a:pt x="696074" y="1471430"/>
                    </a:lnTo>
                    <a:cubicBezTo>
                      <a:pt x="706710" y="1347652"/>
                      <a:pt x="717868" y="1118074"/>
                      <a:pt x="662122" y="1092731"/>
                    </a:cubicBezTo>
                    <a:cubicBezTo>
                      <a:pt x="616659" y="1081141"/>
                      <a:pt x="396410" y="1226284"/>
                      <a:pt x="309484" y="1343321"/>
                    </a:cubicBezTo>
                    <a:lnTo>
                      <a:pt x="277415" y="1394110"/>
                    </a:lnTo>
                    <a:lnTo>
                      <a:pt x="302844" y="1475069"/>
                    </a:lnTo>
                    <a:cubicBezTo>
                      <a:pt x="307867" y="1491056"/>
                      <a:pt x="295877" y="1508390"/>
                      <a:pt x="276064" y="1513783"/>
                    </a:cubicBezTo>
                    <a:cubicBezTo>
                      <a:pt x="256253" y="1519176"/>
                      <a:pt x="236121" y="1510588"/>
                      <a:pt x="231099" y="1494600"/>
                    </a:cubicBezTo>
                    <a:lnTo>
                      <a:pt x="216249" y="1447323"/>
                    </a:lnTo>
                    <a:lnTo>
                      <a:pt x="212597" y="1451826"/>
                    </a:lnTo>
                    <a:lnTo>
                      <a:pt x="189280" y="1512215"/>
                    </a:lnTo>
                    <a:lnTo>
                      <a:pt x="192141" y="1585769"/>
                    </a:lnTo>
                    <a:cubicBezTo>
                      <a:pt x="192496" y="1594909"/>
                      <a:pt x="189212" y="1603508"/>
                      <a:pt x="183613" y="1610021"/>
                    </a:cubicBezTo>
                    <a:cubicBezTo>
                      <a:pt x="180815" y="1613278"/>
                      <a:pt x="177437" y="1616014"/>
                      <a:pt x="173647" y="1618036"/>
                    </a:cubicBezTo>
                    <a:cubicBezTo>
                      <a:pt x="169857" y="1620056"/>
                      <a:pt x="165655" y="1621364"/>
                      <a:pt x="161206" y="1621764"/>
                    </a:cubicBezTo>
                    <a:cubicBezTo>
                      <a:pt x="149414" y="1622823"/>
                      <a:pt x="138849" y="1617244"/>
                      <a:pt x="133370" y="1607791"/>
                    </a:cubicBezTo>
                    <a:lnTo>
                      <a:pt x="134123" y="1627168"/>
                    </a:lnTo>
                    <a:cubicBezTo>
                      <a:pt x="134478" y="1636308"/>
                      <a:pt x="131193" y="1644906"/>
                      <a:pt x="125596" y="1651420"/>
                    </a:cubicBezTo>
                    <a:cubicBezTo>
                      <a:pt x="122797" y="1654677"/>
                      <a:pt x="119419" y="1657413"/>
                      <a:pt x="115629" y="1659434"/>
                    </a:cubicBezTo>
                    <a:cubicBezTo>
                      <a:pt x="111840" y="1661455"/>
                      <a:pt x="107637" y="1662763"/>
                      <a:pt x="103188" y="1663163"/>
                    </a:cubicBezTo>
                    <a:cubicBezTo>
                      <a:pt x="85392" y="1664761"/>
                      <a:pt x="70389" y="1651239"/>
                      <a:pt x="69678" y="1632960"/>
                    </a:cubicBezTo>
                    <a:cubicBezTo>
                      <a:pt x="69439" y="1626827"/>
                      <a:pt x="69201" y="1620695"/>
                      <a:pt x="68962" y="1614562"/>
                    </a:cubicBezTo>
                    <a:cubicBezTo>
                      <a:pt x="62811" y="1619071"/>
                      <a:pt x="55246" y="1621251"/>
                      <a:pt x="47665" y="1620601"/>
                    </a:cubicBezTo>
                    <a:cubicBezTo>
                      <a:pt x="30146" y="1619099"/>
                      <a:pt x="19167" y="1603053"/>
                      <a:pt x="23143" y="1584760"/>
                    </a:cubicBezTo>
                    <a:lnTo>
                      <a:pt x="29718" y="1554508"/>
                    </a:lnTo>
                    <a:lnTo>
                      <a:pt x="22769" y="1555049"/>
                    </a:lnTo>
                    <a:cubicBezTo>
                      <a:pt x="6691" y="1553225"/>
                      <a:pt x="-3103" y="1539147"/>
                      <a:pt x="892" y="1523606"/>
                    </a:cubicBezTo>
                    <a:lnTo>
                      <a:pt x="18131" y="1456550"/>
                    </a:lnTo>
                    <a:cubicBezTo>
                      <a:pt x="18365" y="1455639"/>
                      <a:pt x="18642" y="1454743"/>
                      <a:pt x="19371" y="1453951"/>
                    </a:cubicBezTo>
                    <a:cubicBezTo>
                      <a:pt x="19986" y="1451180"/>
                      <a:pt x="21140" y="1448439"/>
                      <a:pt x="23165" y="1446002"/>
                    </a:cubicBezTo>
                    <a:cubicBezTo>
                      <a:pt x="23174" y="1445940"/>
                      <a:pt x="23208" y="1445893"/>
                      <a:pt x="23243" y="1445848"/>
                    </a:cubicBezTo>
                    <a:lnTo>
                      <a:pt x="24802" y="1442782"/>
                    </a:lnTo>
                    <a:lnTo>
                      <a:pt x="67295" y="1386751"/>
                    </a:lnTo>
                    <a:cubicBezTo>
                      <a:pt x="79787" y="1377777"/>
                      <a:pt x="88683" y="1357795"/>
                      <a:pt x="105293" y="1339483"/>
                    </a:cubicBezTo>
                    <a:lnTo>
                      <a:pt x="131807" y="1319146"/>
                    </a:lnTo>
                    <a:lnTo>
                      <a:pt x="172320" y="1254983"/>
                    </a:lnTo>
                    <a:cubicBezTo>
                      <a:pt x="322246" y="1053122"/>
                      <a:pt x="561845" y="923494"/>
                      <a:pt x="825038" y="902532"/>
                    </a:cubicBezTo>
                    <a:cubicBezTo>
                      <a:pt x="937699" y="893730"/>
                      <a:pt x="955111" y="884929"/>
                      <a:pt x="970139" y="823738"/>
                    </a:cubicBezTo>
                    <a:lnTo>
                      <a:pt x="981506" y="609687"/>
                    </a:lnTo>
                    <a:lnTo>
                      <a:pt x="1070044" y="606907"/>
                    </a:lnTo>
                    <a:lnTo>
                      <a:pt x="1140344" y="609115"/>
                    </a:lnTo>
                    <a:lnTo>
                      <a:pt x="1151844" y="838081"/>
                    </a:lnTo>
                    <a:cubicBezTo>
                      <a:pt x="1179002" y="899888"/>
                      <a:pt x="1239365" y="893824"/>
                      <a:pt x="1399472" y="918063"/>
                    </a:cubicBezTo>
                    <a:lnTo>
                      <a:pt x="1448095" y="924945"/>
                    </a:lnTo>
                    <a:cubicBezTo>
                      <a:pt x="1572720" y="935751"/>
                      <a:pt x="1693530" y="878716"/>
                      <a:pt x="1764383" y="775625"/>
                    </a:cubicBezTo>
                    <a:cubicBezTo>
                      <a:pt x="1817523" y="698306"/>
                      <a:pt x="1847122" y="580820"/>
                      <a:pt x="1835503" y="479459"/>
                    </a:cubicBezTo>
                    <a:lnTo>
                      <a:pt x="1819809" y="422805"/>
                    </a:lnTo>
                    <a:lnTo>
                      <a:pt x="1818688" y="422903"/>
                    </a:lnTo>
                    <a:cubicBezTo>
                      <a:pt x="1781237" y="419554"/>
                      <a:pt x="1747429" y="396989"/>
                      <a:pt x="1730303" y="362737"/>
                    </a:cubicBezTo>
                    <a:lnTo>
                      <a:pt x="1724591" y="347665"/>
                    </a:lnTo>
                    <a:lnTo>
                      <a:pt x="1597800" y="274462"/>
                    </a:lnTo>
                    <a:cubicBezTo>
                      <a:pt x="1585535" y="267381"/>
                      <a:pt x="1579317" y="253847"/>
                      <a:pt x="1580958" y="240623"/>
                    </a:cubicBezTo>
                    <a:lnTo>
                      <a:pt x="1585285" y="227754"/>
                    </a:lnTo>
                    <a:lnTo>
                      <a:pt x="1594267" y="217571"/>
                    </a:lnTo>
                    <a:cubicBezTo>
                      <a:pt x="1604898" y="209539"/>
                      <a:pt x="1619728" y="208157"/>
                      <a:pt x="1631993" y="215239"/>
                    </a:cubicBezTo>
                    <a:lnTo>
                      <a:pt x="1699536" y="254235"/>
                    </a:lnTo>
                    <a:lnTo>
                      <a:pt x="1655326" y="89241"/>
                    </a:lnTo>
                    <a:cubicBezTo>
                      <a:pt x="1651169" y="73726"/>
                      <a:pt x="1660376" y="57779"/>
                      <a:pt x="1675891" y="53622"/>
                    </a:cubicBezTo>
                    <a:cubicBezTo>
                      <a:pt x="1691405" y="49465"/>
                      <a:pt x="1707352" y="58672"/>
                      <a:pt x="1711509" y="74187"/>
                    </a:cubicBezTo>
                    <a:lnTo>
                      <a:pt x="1750768" y="220702"/>
                    </a:lnTo>
                    <a:lnTo>
                      <a:pt x="1759171" y="218450"/>
                    </a:lnTo>
                    <a:lnTo>
                      <a:pt x="1710449" y="36616"/>
                    </a:lnTo>
                    <a:cubicBezTo>
                      <a:pt x="1706292" y="21102"/>
                      <a:pt x="1715499" y="5155"/>
                      <a:pt x="1731013" y="99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70" name="グループ化 569">
                <a:extLst>
                  <a:ext uri="{FF2B5EF4-FFF2-40B4-BE49-F238E27FC236}">
                    <a16:creationId xmlns:a16="http://schemas.microsoft.com/office/drawing/2014/main" id="{B0A7955E-491B-4D3F-B92B-E5086E022B14}"/>
                  </a:ext>
                </a:extLst>
              </p:cNvPr>
              <p:cNvGrpSpPr/>
              <p:nvPr/>
            </p:nvGrpSpPr>
            <p:grpSpPr>
              <a:xfrm>
                <a:off x="4413612" y="3914657"/>
                <a:ext cx="1094916" cy="1106890"/>
                <a:chOff x="4413612" y="4221703"/>
                <a:chExt cx="1094916" cy="1106890"/>
              </a:xfrm>
            </p:grpSpPr>
            <p:sp>
              <p:nvSpPr>
                <p:cNvPr id="580" name="片側の 2 つの角を丸めた四角形 181">
                  <a:extLst>
                    <a:ext uri="{FF2B5EF4-FFF2-40B4-BE49-F238E27FC236}">
                      <a16:creationId xmlns:a16="http://schemas.microsoft.com/office/drawing/2014/main" id="{E11E6A86-A464-46C6-9251-BC02F3BC6DD9}"/>
                    </a:ext>
                  </a:extLst>
                </p:cNvPr>
                <p:cNvSpPr/>
                <p:nvPr/>
              </p:nvSpPr>
              <p:spPr>
                <a:xfrm>
                  <a:off x="4445331" y="4252693"/>
                  <a:ext cx="1031478" cy="98775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81" name="グループ化 580">
                  <a:extLst>
                    <a:ext uri="{FF2B5EF4-FFF2-40B4-BE49-F238E27FC236}">
                      <a16:creationId xmlns:a16="http://schemas.microsoft.com/office/drawing/2014/main" id="{EB4CB1DE-A3AA-4013-9857-5717A2C6B01B}"/>
                    </a:ext>
                  </a:extLst>
                </p:cNvPr>
                <p:cNvGrpSpPr/>
                <p:nvPr/>
              </p:nvGrpSpPr>
              <p:grpSpPr>
                <a:xfrm>
                  <a:off x="4413612" y="4349889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590" name="グループ化 589">
                    <a:extLst>
                      <a:ext uri="{FF2B5EF4-FFF2-40B4-BE49-F238E27FC236}">
                        <a16:creationId xmlns:a16="http://schemas.microsoft.com/office/drawing/2014/main" id="{9BE8EA3E-010E-4384-8515-EC5F41548A2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95" name="円/楕円 204">
                      <a:extLst>
                        <a:ext uri="{FF2B5EF4-FFF2-40B4-BE49-F238E27FC236}">
                          <a16:creationId xmlns:a16="http://schemas.microsoft.com/office/drawing/2014/main" id="{EB8E1332-CC7E-4CA8-8949-CB116232B6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96" name="円/楕円 205">
                      <a:extLst>
                        <a:ext uri="{FF2B5EF4-FFF2-40B4-BE49-F238E27FC236}">
                          <a16:creationId xmlns:a16="http://schemas.microsoft.com/office/drawing/2014/main" id="{A06BA464-CC93-4D44-B569-5E60D4DEA4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91" name="グループ化 590">
                    <a:extLst>
                      <a:ext uri="{FF2B5EF4-FFF2-40B4-BE49-F238E27FC236}">
                        <a16:creationId xmlns:a16="http://schemas.microsoft.com/office/drawing/2014/main" id="{0E920495-53B5-4140-AB6A-71797EE5463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93" name="円/楕円 202">
                      <a:extLst>
                        <a:ext uri="{FF2B5EF4-FFF2-40B4-BE49-F238E27FC236}">
                          <a16:creationId xmlns:a16="http://schemas.microsoft.com/office/drawing/2014/main" id="{CD6B76C4-DD46-43DE-ABA8-A61BB25695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94" name="円/楕円 203">
                      <a:extLst>
                        <a:ext uri="{FF2B5EF4-FFF2-40B4-BE49-F238E27FC236}">
                          <a16:creationId xmlns:a16="http://schemas.microsoft.com/office/drawing/2014/main" id="{31675205-BE48-4A9B-AA73-84300B1694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92" name="円/楕円 201">
                    <a:extLst>
                      <a:ext uri="{FF2B5EF4-FFF2-40B4-BE49-F238E27FC236}">
                        <a16:creationId xmlns:a16="http://schemas.microsoft.com/office/drawing/2014/main" id="{D9F2FFBC-15A0-4846-9770-32974CECA21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82" name="円/楕円 27">
                  <a:extLst>
                    <a:ext uri="{FF2B5EF4-FFF2-40B4-BE49-F238E27FC236}">
                      <a16:creationId xmlns:a16="http://schemas.microsoft.com/office/drawing/2014/main" id="{EB9BDF03-7E98-40E3-B2CD-A9A25170C64E}"/>
                    </a:ext>
                  </a:extLst>
                </p:cNvPr>
                <p:cNvSpPr/>
                <p:nvPr/>
              </p:nvSpPr>
              <p:spPr>
                <a:xfrm rot="10800000">
                  <a:off x="4617913" y="4622988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3" name="円/楕円 27">
                  <a:extLst>
                    <a:ext uri="{FF2B5EF4-FFF2-40B4-BE49-F238E27FC236}">
                      <a16:creationId xmlns:a16="http://schemas.microsoft.com/office/drawing/2014/main" id="{CDBFFB63-AA9A-4562-BE4D-69E28FF721A5}"/>
                    </a:ext>
                  </a:extLst>
                </p:cNvPr>
                <p:cNvSpPr/>
                <p:nvPr/>
              </p:nvSpPr>
              <p:spPr>
                <a:xfrm rot="10800000">
                  <a:off x="5084088" y="4622473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4" name="正方形/長方形 67">
                  <a:extLst>
                    <a:ext uri="{FF2B5EF4-FFF2-40B4-BE49-F238E27FC236}">
                      <a16:creationId xmlns:a16="http://schemas.microsoft.com/office/drawing/2014/main" id="{BECC57FA-1D85-47C2-9097-5EF22207A3C3}"/>
                    </a:ext>
                  </a:extLst>
                </p:cNvPr>
                <p:cNvSpPr/>
                <p:nvPr/>
              </p:nvSpPr>
              <p:spPr>
                <a:xfrm>
                  <a:off x="4933410" y="5049754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5" name="円/楕円 189">
                  <a:extLst>
                    <a:ext uri="{FF2B5EF4-FFF2-40B4-BE49-F238E27FC236}">
                      <a16:creationId xmlns:a16="http://schemas.microsoft.com/office/drawing/2014/main" id="{BB3A350B-711E-4A80-927C-E511E0B5BC58}"/>
                    </a:ext>
                  </a:extLst>
                </p:cNvPr>
                <p:cNvSpPr/>
                <p:nvPr/>
              </p:nvSpPr>
              <p:spPr>
                <a:xfrm>
                  <a:off x="4602227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6" name="円/楕円 190">
                  <a:extLst>
                    <a:ext uri="{FF2B5EF4-FFF2-40B4-BE49-F238E27FC236}">
                      <a16:creationId xmlns:a16="http://schemas.microsoft.com/office/drawing/2014/main" id="{38F58EB1-E748-4330-9E7B-0F351245D235}"/>
                    </a:ext>
                  </a:extLst>
                </p:cNvPr>
                <p:cNvSpPr/>
                <p:nvPr/>
              </p:nvSpPr>
              <p:spPr>
                <a:xfrm>
                  <a:off x="5191831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87" name="グループ化 586">
                  <a:extLst>
                    <a:ext uri="{FF2B5EF4-FFF2-40B4-BE49-F238E27FC236}">
                      <a16:creationId xmlns:a16="http://schemas.microsoft.com/office/drawing/2014/main" id="{23EDFBEF-D323-45A5-BEBA-A106E14373B7}"/>
                    </a:ext>
                  </a:extLst>
                </p:cNvPr>
                <p:cNvGrpSpPr/>
                <p:nvPr/>
              </p:nvGrpSpPr>
              <p:grpSpPr>
                <a:xfrm>
                  <a:off x="4461932" y="4221703"/>
                  <a:ext cx="998274" cy="390725"/>
                  <a:chOff x="1487204" y="4240039"/>
                  <a:chExt cx="1021046" cy="394022"/>
                </a:xfrm>
                <a:solidFill>
                  <a:srgbClr val="FFFF00"/>
                </a:solidFill>
              </p:grpSpPr>
              <p:sp>
                <p:nvSpPr>
                  <p:cNvPr id="588" name="フリーフォーム: 図形 587">
                    <a:extLst>
                      <a:ext uri="{FF2B5EF4-FFF2-40B4-BE49-F238E27FC236}">
                        <a16:creationId xmlns:a16="http://schemas.microsoft.com/office/drawing/2014/main" id="{C0CE36C9-37C5-4D62-B295-DCFB6A4F8FA7}"/>
                      </a:ext>
                    </a:extLst>
                  </p:cNvPr>
                  <p:cNvSpPr/>
                  <p:nvPr/>
                </p:nvSpPr>
                <p:spPr>
                  <a:xfrm>
                    <a:off x="1487204" y="4242529"/>
                    <a:ext cx="1021046" cy="391532"/>
                  </a:xfrm>
                  <a:custGeom>
                    <a:avLst/>
                    <a:gdLst>
                      <a:gd name="connsiteX0" fmla="*/ 540629 w 1081258"/>
                      <a:gd name="connsiteY0" fmla="*/ 0 h 391532"/>
                      <a:gd name="connsiteX1" fmla="*/ 1078320 w 1081258"/>
                      <a:gd name="connsiteY1" fmla="*/ 381402 h 391532"/>
                      <a:gd name="connsiteX2" fmla="*/ 1081258 w 1081258"/>
                      <a:gd name="connsiteY2" fmla="*/ 391532 h 391532"/>
                      <a:gd name="connsiteX3" fmla="*/ 954496 w 1081258"/>
                      <a:gd name="connsiteY3" fmla="*/ 379566 h 391532"/>
                      <a:gd name="connsiteX4" fmla="*/ 540629 w 1081258"/>
                      <a:gd name="connsiteY4" fmla="*/ 366879 h 391532"/>
                      <a:gd name="connsiteX5" fmla="*/ 126762 w 1081258"/>
                      <a:gd name="connsiteY5" fmla="*/ 379566 h 391532"/>
                      <a:gd name="connsiteX6" fmla="*/ 0 w 1081258"/>
                      <a:gd name="connsiteY6" fmla="*/ 391532 h 391532"/>
                      <a:gd name="connsiteX7" fmla="*/ 2938 w 1081258"/>
                      <a:gd name="connsiteY7" fmla="*/ 381402 h 391532"/>
                      <a:gd name="connsiteX8" fmla="*/ 540629 w 1081258"/>
                      <a:gd name="connsiteY8" fmla="*/ 0 h 391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81258" h="391532">
                        <a:moveTo>
                          <a:pt x="540629" y="0"/>
                        </a:moveTo>
                        <a:cubicBezTo>
                          <a:pt x="782343" y="0"/>
                          <a:pt x="989732" y="157268"/>
                          <a:pt x="1078320" y="381402"/>
                        </a:cubicBezTo>
                        <a:lnTo>
                          <a:pt x="1081258" y="391532"/>
                        </a:lnTo>
                        <a:lnTo>
                          <a:pt x="954496" y="379566"/>
                        </a:lnTo>
                        <a:cubicBezTo>
                          <a:pt x="820813" y="371248"/>
                          <a:pt x="682399" y="366879"/>
                          <a:pt x="540629" y="366879"/>
                        </a:cubicBezTo>
                        <a:cubicBezTo>
                          <a:pt x="398859" y="366879"/>
                          <a:pt x="260445" y="371248"/>
                          <a:pt x="126762" y="379566"/>
                        </a:cubicBezTo>
                        <a:lnTo>
                          <a:pt x="0" y="391532"/>
                        </a:lnTo>
                        <a:lnTo>
                          <a:pt x="2938" y="381402"/>
                        </a:lnTo>
                        <a:cubicBezTo>
                          <a:pt x="91526" y="157268"/>
                          <a:pt x="298915" y="0"/>
                          <a:pt x="540629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9" name="フリーフォーム: 図形 588">
                    <a:extLst>
                      <a:ext uri="{FF2B5EF4-FFF2-40B4-BE49-F238E27FC236}">
                        <a16:creationId xmlns:a16="http://schemas.microsoft.com/office/drawing/2014/main" id="{207E3851-E213-44EB-B334-A300F5B031EC}"/>
                      </a:ext>
                    </a:extLst>
                  </p:cNvPr>
                  <p:cNvSpPr/>
                  <p:nvPr/>
                </p:nvSpPr>
                <p:spPr>
                  <a:xfrm>
                    <a:off x="1718595" y="4240039"/>
                    <a:ext cx="550755" cy="375727"/>
                  </a:xfrm>
                  <a:custGeom>
                    <a:avLst/>
                    <a:gdLst>
                      <a:gd name="connsiteX0" fmla="*/ 276655 w 550755"/>
                      <a:gd name="connsiteY0" fmla="*/ 0 h 375727"/>
                      <a:gd name="connsiteX1" fmla="*/ 322882 w 550755"/>
                      <a:gd name="connsiteY1" fmla="*/ 7861 h 375727"/>
                      <a:gd name="connsiteX2" fmla="*/ 542027 w 550755"/>
                      <a:gd name="connsiteY2" fmla="*/ 337164 h 375727"/>
                      <a:gd name="connsiteX3" fmla="*/ 550755 w 550755"/>
                      <a:gd name="connsiteY3" fmla="*/ 375484 h 375727"/>
                      <a:gd name="connsiteX4" fmla="*/ 279133 w 550755"/>
                      <a:gd name="connsiteY4" fmla="*/ 366666 h 375727"/>
                      <a:gd name="connsiteX5" fmla="*/ 0 w 550755"/>
                      <a:gd name="connsiteY5" fmla="*/ 375727 h 375727"/>
                      <a:gd name="connsiteX6" fmla="*/ 8783 w 550755"/>
                      <a:gd name="connsiteY6" fmla="*/ 337164 h 375727"/>
                      <a:gd name="connsiteX7" fmla="*/ 227928 w 550755"/>
                      <a:gd name="connsiteY7" fmla="*/ 7861 h 375727"/>
                      <a:gd name="connsiteX8" fmla="*/ 271614 w 550755"/>
                      <a:gd name="connsiteY8" fmla="*/ 432 h 375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0755" h="375727">
                        <a:moveTo>
                          <a:pt x="276655" y="0"/>
                        </a:moveTo>
                        <a:lnTo>
                          <a:pt x="322882" y="7861"/>
                        </a:lnTo>
                        <a:cubicBezTo>
                          <a:pt x="415765" y="39761"/>
                          <a:pt x="495160" y="163793"/>
                          <a:pt x="542027" y="337164"/>
                        </a:cubicBezTo>
                        <a:lnTo>
                          <a:pt x="550755" y="375484"/>
                        </a:lnTo>
                        <a:lnTo>
                          <a:pt x="279133" y="366666"/>
                        </a:lnTo>
                        <a:lnTo>
                          <a:pt x="0" y="375727"/>
                        </a:lnTo>
                        <a:lnTo>
                          <a:pt x="8783" y="337164"/>
                        </a:lnTo>
                        <a:cubicBezTo>
                          <a:pt x="55650" y="163793"/>
                          <a:pt x="135045" y="39761"/>
                          <a:pt x="227928" y="7861"/>
                        </a:cubicBezTo>
                        <a:lnTo>
                          <a:pt x="271614" y="432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2ABCB568-F964-4E59-8CB6-1E7706A3EE60}"/>
                  </a:ext>
                </a:extLst>
              </p:cNvPr>
              <p:cNvSpPr/>
              <p:nvPr/>
            </p:nvSpPr>
            <p:spPr>
              <a:xfrm>
                <a:off x="4303290" y="5319444"/>
                <a:ext cx="1345362" cy="419040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1AAEA8F5-BE34-427F-A0A1-7149E4374281}"/>
                  </a:ext>
                </a:extLst>
              </p:cNvPr>
              <p:cNvSpPr/>
              <p:nvPr/>
            </p:nvSpPr>
            <p:spPr>
              <a:xfrm>
                <a:off x="4599110" y="5114802"/>
                <a:ext cx="746431" cy="627188"/>
              </a:xfrm>
              <a:custGeom>
                <a:avLst/>
                <a:gdLst>
                  <a:gd name="connsiteX0" fmla="*/ 122802 w 746431"/>
                  <a:gd name="connsiteY0" fmla="*/ 0 h 627188"/>
                  <a:gd name="connsiteX1" fmla="*/ 157950 w 746431"/>
                  <a:gd name="connsiteY1" fmla="*/ 50281 h 627188"/>
                  <a:gd name="connsiteX2" fmla="*/ 367653 w 746431"/>
                  <a:gd name="connsiteY2" fmla="*/ 152806 h 627188"/>
                  <a:gd name="connsiteX3" fmla="*/ 577356 w 746431"/>
                  <a:gd name="connsiteY3" fmla="*/ 50281 h 627188"/>
                  <a:gd name="connsiteX4" fmla="*/ 611367 w 746431"/>
                  <a:gd name="connsiteY4" fmla="*/ 1625 h 627188"/>
                  <a:gd name="connsiteX5" fmla="*/ 701537 w 746431"/>
                  <a:gd name="connsiteY5" fmla="*/ 13978 h 627188"/>
                  <a:gd name="connsiteX6" fmla="*/ 688290 w 746431"/>
                  <a:gd name="connsiteY6" fmla="*/ 80486 h 627188"/>
                  <a:gd name="connsiteX7" fmla="*/ 704792 w 746431"/>
                  <a:gd name="connsiteY7" fmla="*/ 223229 h 627188"/>
                  <a:gd name="connsiteX8" fmla="*/ 724716 w 746431"/>
                  <a:gd name="connsiteY8" fmla="*/ 271663 h 627188"/>
                  <a:gd name="connsiteX9" fmla="*/ 722200 w 746431"/>
                  <a:gd name="connsiteY9" fmla="*/ 287127 h 627188"/>
                  <a:gd name="connsiteX10" fmla="*/ 740607 w 746431"/>
                  <a:gd name="connsiteY10" fmla="*/ 568140 h 627188"/>
                  <a:gd name="connsiteX11" fmla="*/ 746431 w 746431"/>
                  <a:gd name="connsiteY11" fmla="*/ 587870 h 627188"/>
                  <a:gd name="connsiteX12" fmla="*/ 637605 w 746431"/>
                  <a:gd name="connsiteY12" fmla="*/ 610723 h 627188"/>
                  <a:gd name="connsiteX13" fmla="*/ 375767 w 746431"/>
                  <a:gd name="connsiteY13" fmla="*/ 627188 h 627188"/>
                  <a:gd name="connsiteX14" fmla="*/ 113930 w 746431"/>
                  <a:gd name="connsiteY14" fmla="*/ 610723 h 627188"/>
                  <a:gd name="connsiteX15" fmla="*/ 0 w 746431"/>
                  <a:gd name="connsiteY15" fmla="*/ 586798 h 627188"/>
                  <a:gd name="connsiteX16" fmla="*/ 1797 w 746431"/>
                  <a:gd name="connsiteY16" fmla="*/ 567846 h 627188"/>
                  <a:gd name="connsiteX17" fmla="*/ 5890 w 746431"/>
                  <a:gd name="connsiteY17" fmla="*/ 287470 h 627188"/>
                  <a:gd name="connsiteX18" fmla="*/ 3933 w 746431"/>
                  <a:gd name="connsiteY18" fmla="*/ 275855 h 627188"/>
                  <a:gd name="connsiteX19" fmla="*/ 24467 w 746431"/>
                  <a:gd name="connsiteY19" fmla="*/ 223228 h 627188"/>
                  <a:gd name="connsiteX20" fmla="*/ 40969 w 746431"/>
                  <a:gd name="connsiteY20" fmla="*/ 80485 h 627188"/>
                  <a:gd name="connsiteX21" fmla="*/ 27568 w 746431"/>
                  <a:gd name="connsiteY21" fmla="*/ 13205 h 627188"/>
                  <a:gd name="connsiteX22" fmla="*/ 33299 w 746431"/>
                  <a:gd name="connsiteY22" fmla="*/ 11832 h 627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46431" h="627188">
                    <a:moveTo>
                      <a:pt x="122802" y="0"/>
                    </a:moveTo>
                    <a:lnTo>
                      <a:pt x="157950" y="50281"/>
                    </a:lnTo>
                    <a:cubicBezTo>
                      <a:pt x="211618" y="113627"/>
                      <a:pt x="285759" y="152807"/>
                      <a:pt x="367653" y="152806"/>
                    </a:cubicBezTo>
                    <a:cubicBezTo>
                      <a:pt x="449547" y="152807"/>
                      <a:pt x="523688" y="113627"/>
                      <a:pt x="577356" y="50281"/>
                    </a:cubicBezTo>
                    <a:lnTo>
                      <a:pt x="611367" y="1625"/>
                    </a:lnTo>
                    <a:lnTo>
                      <a:pt x="701537" y="13978"/>
                    </a:lnTo>
                    <a:lnTo>
                      <a:pt x="688290" y="80486"/>
                    </a:lnTo>
                    <a:cubicBezTo>
                      <a:pt x="686534" y="126189"/>
                      <a:pt x="691742" y="174525"/>
                      <a:pt x="704792" y="223229"/>
                    </a:cubicBezTo>
                    <a:lnTo>
                      <a:pt x="724716" y="271663"/>
                    </a:lnTo>
                    <a:lnTo>
                      <a:pt x="722200" y="287127"/>
                    </a:lnTo>
                    <a:cubicBezTo>
                      <a:pt x="713476" y="370611"/>
                      <a:pt x="722151" y="488494"/>
                      <a:pt x="740607" y="568140"/>
                    </a:cubicBezTo>
                    <a:lnTo>
                      <a:pt x="746431" y="587870"/>
                    </a:lnTo>
                    <a:lnTo>
                      <a:pt x="637605" y="610723"/>
                    </a:lnTo>
                    <a:cubicBezTo>
                      <a:pt x="557126" y="621326"/>
                      <a:pt x="468645" y="627188"/>
                      <a:pt x="375767" y="627188"/>
                    </a:cubicBezTo>
                    <a:cubicBezTo>
                      <a:pt x="282890" y="627188"/>
                      <a:pt x="194408" y="621326"/>
                      <a:pt x="113930" y="610723"/>
                    </a:cubicBezTo>
                    <a:lnTo>
                      <a:pt x="0" y="586798"/>
                    </a:lnTo>
                    <a:lnTo>
                      <a:pt x="1797" y="567846"/>
                    </a:lnTo>
                    <a:cubicBezTo>
                      <a:pt x="8445" y="490485"/>
                      <a:pt x="15296" y="371796"/>
                      <a:pt x="5890" y="287470"/>
                    </a:cubicBezTo>
                    <a:lnTo>
                      <a:pt x="3933" y="275855"/>
                    </a:lnTo>
                    <a:lnTo>
                      <a:pt x="24467" y="223228"/>
                    </a:lnTo>
                    <a:cubicBezTo>
                      <a:pt x="37517" y="174523"/>
                      <a:pt x="42725" y="126188"/>
                      <a:pt x="40969" y="80485"/>
                    </a:cubicBezTo>
                    <a:lnTo>
                      <a:pt x="27568" y="13205"/>
                    </a:lnTo>
                    <a:lnTo>
                      <a:pt x="33299" y="11832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3" name="正方形/長方形 572">
                <a:extLst>
                  <a:ext uri="{FF2B5EF4-FFF2-40B4-BE49-F238E27FC236}">
                    <a16:creationId xmlns:a16="http://schemas.microsoft.com/office/drawing/2014/main" id="{4E07E8CE-86DE-483D-ACD4-AC62DA02BD81}"/>
                  </a:ext>
                </a:extLst>
              </p:cNvPr>
              <p:cNvSpPr/>
              <p:nvPr/>
            </p:nvSpPr>
            <p:spPr>
              <a:xfrm>
                <a:off x="4716371" y="5412184"/>
                <a:ext cx="512304" cy="278596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4" name="テキスト ボックス 573">
                <a:extLst>
                  <a:ext uri="{FF2B5EF4-FFF2-40B4-BE49-F238E27FC236}">
                    <a16:creationId xmlns:a16="http://schemas.microsoft.com/office/drawing/2014/main" id="{3C78A98D-D9E7-4CE5-A477-0BF8C41489E7}"/>
                  </a:ext>
                </a:extLst>
              </p:cNvPr>
              <p:cNvSpPr txBox="1"/>
              <p:nvPr/>
            </p:nvSpPr>
            <p:spPr>
              <a:xfrm>
                <a:off x="4789344" y="5471123"/>
                <a:ext cx="360750" cy="1614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游ゴシック" panose="020B0400000000000000" pitchFamily="50" charset="-128"/>
                    <a:cs typeface="Arial" panose="020B0604020202020204" pitchFamily="34" charset="0"/>
                  </a:rPr>
                  <a:t>4-2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游ゴシック" panose="020B0400000000000000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C7348745-6CEA-4A32-9442-43F6FB0AA532}"/>
                  </a:ext>
                </a:extLst>
              </p:cNvPr>
              <p:cNvSpPr/>
              <p:nvPr/>
            </p:nvSpPr>
            <p:spPr>
              <a:xfrm>
                <a:off x="4611505" y="4448176"/>
                <a:ext cx="222434" cy="118984"/>
              </a:xfrm>
              <a:custGeom>
                <a:avLst/>
                <a:gdLst>
                  <a:gd name="connsiteX0" fmla="*/ 95074 w 182053"/>
                  <a:gd name="connsiteY0" fmla="*/ 0 h 95913"/>
                  <a:gd name="connsiteX1" fmla="*/ 182053 w 182053"/>
                  <a:gd name="connsiteY1" fmla="*/ 80524 h 95913"/>
                  <a:gd name="connsiteX2" fmla="*/ 178701 w 182053"/>
                  <a:gd name="connsiteY2" fmla="*/ 95895 h 95913"/>
                  <a:gd name="connsiteX3" fmla="*/ 175222 w 182053"/>
                  <a:gd name="connsiteY3" fmla="*/ 79941 h 95913"/>
                  <a:gd name="connsiteX4" fmla="*/ 95078 w 182053"/>
                  <a:gd name="connsiteY4" fmla="*/ 30760 h 95913"/>
                  <a:gd name="connsiteX5" fmla="*/ 14935 w 182053"/>
                  <a:gd name="connsiteY5" fmla="*/ 79941 h 95913"/>
                  <a:gd name="connsiteX6" fmla="*/ 11451 w 182053"/>
                  <a:gd name="connsiteY6" fmla="*/ 95913 h 95913"/>
                  <a:gd name="connsiteX7" fmla="*/ 8095 w 182053"/>
                  <a:gd name="connsiteY7" fmla="*/ 80524 h 95913"/>
                  <a:gd name="connsiteX8" fmla="*/ 14931 w 182053"/>
                  <a:gd name="connsiteY8" fmla="*/ 49181 h 95913"/>
                  <a:gd name="connsiteX9" fmla="*/ 17403 w 182053"/>
                  <a:gd name="connsiteY9" fmla="*/ 45786 h 95913"/>
                  <a:gd name="connsiteX10" fmla="*/ 0 w 182053"/>
                  <a:gd name="connsiteY10" fmla="*/ 10685 h 95913"/>
                  <a:gd name="connsiteX11" fmla="*/ 31431 w 182053"/>
                  <a:gd name="connsiteY11" fmla="*/ 26523 h 95913"/>
                  <a:gd name="connsiteX12" fmla="*/ 33571 w 182053"/>
                  <a:gd name="connsiteY12" fmla="*/ 23585 h 95913"/>
                  <a:gd name="connsiteX13" fmla="*/ 95074 w 182053"/>
                  <a:gd name="connsiteY13" fmla="*/ 0 h 95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2053" h="95913">
                    <a:moveTo>
                      <a:pt x="95074" y="0"/>
                    </a:moveTo>
                    <a:cubicBezTo>
                      <a:pt x="143111" y="0"/>
                      <a:pt x="182053" y="36052"/>
                      <a:pt x="182053" y="80524"/>
                    </a:cubicBezTo>
                    <a:lnTo>
                      <a:pt x="178701" y="95895"/>
                    </a:lnTo>
                    <a:lnTo>
                      <a:pt x="175222" y="79941"/>
                    </a:lnTo>
                    <a:cubicBezTo>
                      <a:pt x="162018" y="51040"/>
                      <a:pt x="131106" y="30760"/>
                      <a:pt x="95078" y="30760"/>
                    </a:cubicBezTo>
                    <a:cubicBezTo>
                      <a:pt x="59051" y="30760"/>
                      <a:pt x="28139" y="51040"/>
                      <a:pt x="14935" y="79941"/>
                    </a:cubicBezTo>
                    <a:lnTo>
                      <a:pt x="11451" y="95913"/>
                    </a:lnTo>
                    <a:lnTo>
                      <a:pt x="8095" y="80524"/>
                    </a:lnTo>
                    <a:cubicBezTo>
                      <a:pt x="8095" y="69406"/>
                      <a:pt x="10529" y="58815"/>
                      <a:pt x="14931" y="49181"/>
                    </a:cubicBezTo>
                    <a:lnTo>
                      <a:pt x="17403" y="45786"/>
                    </a:lnTo>
                    <a:lnTo>
                      <a:pt x="0" y="10685"/>
                    </a:lnTo>
                    <a:lnTo>
                      <a:pt x="31431" y="26523"/>
                    </a:lnTo>
                    <a:lnTo>
                      <a:pt x="33571" y="23585"/>
                    </a:lnTo>
                    <a:cubicBezTo>
                      <a:pt x="49311" y="9013"/>
                      <a:pt x="71056" y="0"/>
                      <a:pt x="9507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F9A19439-E4FB-4546-9F6E-8F756C775FC5}"/>
                  </a:ext>
                </a:extLst>
              </p:cNvPr>
              <p:cNvSpPr/>
              <p:nvPr/>
            </p:nvSpPr>
            <p:spPr>
              <a:xfrm>
                <a:off x="5085374" y="4448176"/>
                <a:ext cx="222434" cy="118984"/>
              </a:xfrm>
              <a:custGeom>
                <a:avLst/>
                <a:gdLst>
                  <a:gd name="connsiteX0" fmla="*/ 95074 w 182053"/>
                  <a:gd name="connsiteY0" fmla="*/ 0 h 95913"/>
                  <a:gd name="connsiteX1" fmla="*/ 182053 w 182053"/>
                  <a:gd name="connsiteY1" fmla="*/ 80524 h 95913"/>
                  <a:gd name="connsiteX2" fmla="*/ 178701 w 182053"/>
                  <a:gd name="connsiteY2" fmla="*/ 95895 h 95913"/>
                  <a:gd name="connsiteX3" fmla="*/ 175222 w 182053"/>
                  <a:gd name="connsiteY3" fmla="*/ 79941 h 95913"/>
                  <a:gd name="connsiteX4" fmla="*/ 95078 w 182053"/>
                  <a:gd name="connsiteY4" fmla="*/ 30760 h 95913"/>
                  <a:gd name="connsiteX5" fmla="*/ 14935 w 182053"/>
                  <a:gd name="connsiteY5" fmla="*/ 79941 h 95913"/>
                  <a:gd name="connsiteX6" fmla="*/ 11451 w 182053"/>
                  <a:gd name="connsiteY6" fmla="*/ 95913 h 95913"/>
                  <a:gd name="connsiteX7" fmla="*/ 8095 w 182053"/>
                  <a:gd name="connsiteY7" fmla="*/ 80524 h 95913"/>
                  <a:gd name="connsiteX8" fmla="*/ 14931 w 182053"/>
                  <a:gd name="connsiteY8" fmla="*/ 49181 h 95913"/>
                  <a:gd name="connsiteX9" fmla="*/ 17403 w 182053"/>
                  <a:gd name="connsiteY9" fmla="*/ 45786 h 95913"/>
                  <a:gd name="connsiteX10" fmla="*/ 0 w 182053"/>
                  <a:gd name="connsiteY10" fmla="*/ 10685 h 95913"/>
                  <a:gd name="connsiteX11" fmla="*/ 31431 w 182053"/>
                  <a:gd name="connsiteY11" fmla="*/ 26523 h 95913"/>
                  <a:gd name="connsiteX12" fmla="*/ 33571 w 182053"/>
                  <a:gd name="connsiteY12" fmla="*/ 23585 h 95913"/>
                  <a:gd name="connsiteX13" fmla="*/ 95074 w 182053"/>
                  <a:gd name="connsiteY13" fmla="*/ 0 h 95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2053" h="95913">
                    <a:moveTo>
                      <a:pt x="95074" y="0"/>
                    </a:moveTo>
                    <a:cubicBezTo>
                      <a:pt x="143111" y="0"/>
                      <a:pt x="182053" y="36052"/>
                      <a:pt x="182053" y="80524"/>
                    </a:cubicBezTo>
                    <a:lnTo>
                      <a:pt x="178701" y="95895"/>
                    </a:lnTo>
                    <a:lnTo>
                      <a:pt x="175222" y="79941"/>
                    </a:lnTo>
                    <a:cubicBezTo>
                      <a:pt x="162018" y="51040"/>
                      <a:pt x="131106" y="30760"/>
                      <a:pt x="95078" y="30760"/>
                    </a:cubicBezTo>
                    <a:cubicBezTo>
                      <a:pt x="59051" y="30760"/>
                      <a:pt x="28139" y="51040"/>
                      <a:pt x="14935" y="79941"/>
                    </a:cubicBezTo>
                    <a:lnTo>
                      <a:pt x="11451" y="95913"/>
                    </a:lnTo>
                    <a:lnTo>
                      <a:pt x="8095" y="80524"/>
                    </a:lnTo>
                    <a:cubicBezTo>
                      <a:pt x="8095" y="69406"/>
                      <a:pt x="10529" y="58815"/>
                      <a:pt x="14931" y="49181"/>
                    </a:cubicBezTo>
                    <a:lnTo>
                      <a:pt x="17403" y="45786"/>
                    </a:lnTo>
                    <a:lnTo>
                      <a:pt x="0" y="10685"/>
                    </a:lnTo>
                    <a:lnTo>
                      <a:pt x="31431" y="26523"/>
                    </a:lnTo>
                    <a:lnTo>
                      <a:pt x="33571" y="23585"/>
                    </a:lnTo>
                    <a:cubicBezTo>
                      <a:pt x="49311" y="9013"/>
                      <a:pt x="71056" y="0"/>
                      <a:pt x="9507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A42DBD1B-7635-402B-BA95-86880B77E1FB}"/>
                  </a:ext>
                </a:extLst>
              </p:cNvPr>
              <p:cNvGrpSpPr/>
              <p:nvPr/>
            </p:nvGrpSpPr>
            <p:grpSpPr>
              <a:xfrm>
                <a:off x="4778591" y="4828798"/>
                <a:ext cx="364910" cy="117426"/>
                <a:chOff x="4828906" y="4844989"/>
                <a:chExt cx="264279" cy="85044"/>
              </a:xfrm>
            </p:grpSpPr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541C77F1-E40B-4BEF-A16F-712CBEE14A59}"/>
                    </a:ext>
                  </a:extLst>
                </p:cNvPr>
                <p:cNvSpPr/>
                <p:nvPr/>
              </p:nvSpPr>
              <p:spPr>
                <a:xfrm>
                  <a:off x="4828906" y="4844989"/>
                  <a:ext cx="264279" cy="85044"/>
                </a:xfrm>
                <a:custGeom>
                  <a:avLst/>
                  <a:gdLst>
                    <a:gd name="connsiteX0" fmla="*/ 1279253 w 1279253"/>
                    <a:gd name="connsiteY0" fmla="*/ 0 h 312631"/>
                    <a:gd name="connsiteX1" fmla="*/ 1227085 w 1279253"/>
                    <a:gd name="connsiteY1" fmla="*/ 73563 h 312631"/>
                    <a:gd name="connsiteX2" fmla="*/ 639626 w 1279253"/>
                    <a:gd name="connsiteY2" fmla="*/ 312631 h 312631"/>
                    <a:gd name="connsiteX3" fmla="*/ 52167 w 1279253"/>
                    <a:gd name="connsiteY3" fmla="*/ 73563 h 312631"/>
                    <a:gd name="connsiteX4" fmla="*/ 0 w 1279253"/>
                    <a:gd name="connsiteY4" fmla="*/ 1 h 312631"/>
                    <a:gd name="connsiteX5" fmla="*/ 291140 w 1279253"/>
                    <a:gd name="connsiteY5" fmla="*/ 28341 h 312631"/>
                    <a:gd name="connsiteX6" fmla="*/ 639625 w 1279253"/>
                    <a:gd name="connsiteY6" fmla="*/ 39357 h 312631"/>
                    <a:gd name="connsiteX7" fmla="*/ 988110 w 1279253"/>
                    <a:gd name="connsiteY7" fmla="*/ 28341 h 312631"/>
                    <a:gd name="connsiteX0" fmla="*/ 1279253 w 1279253"/>
                    <a:gd name="connsiteY0" fmla="*/ 0 h 312631"/>
                    <a:gd name="connsiteX1" fmla="*/ 1227085 w 1279253"/>
                    <a:gd name="connsiteY1" fmla="*/ 73563 h 312631"/>
                    <a:gd name="connsiteX2" fmla="*/ 639626 w 1279253"/>
                    <a:gd name="connsiteY2" fmla="*/ 312631 h 312631"/>
                    <a:gd name="connsiteX3" fmla="*/ 52167 w 1279253"/>
                    <a:gd name="connsiteY3" fmla="*/ 73563 h 312631"/>
                    <a:gd name="connsiteX4" fmla="*/ 0 w 1279253"/>
                    <a:gd name="connsiteY4" fmla="*/ 1 h 312631"/>
                    <a:gd name="connsiteX5" fmla="*/ 639625 w 1279253"/>
                    <a:gd name="connsiteY5" fmla="*/ 39357 h 312631"/>
                    <a:gd name="connsiteX6" fmla="*/ 988110 w 1279253"/>
                    <a:gd name="connsiteY6" fmla="*/ 28341 h 312631"/>
                    <a:gd name="connsiteX7" fmla="*/ 1279253 w 1279253"/>
                    <a:gd name="connsiteY7" fmla="*/ 0 h 312631"/>
                    <a:gd name="connsiteX0" fmla="*/ 1279253 w 1279253"/>
                    <a:gd name="connsiteY0" fmla="*/ 498 h 313129"/>
                    <a:gd name="connsiteX1" fmla="*/ 1227085 w 1279253"/>
                    <a:gd name="connsiteY1" fmla="*/ 74061 h 313129"/>
                    <a:gd name="connsiteX2" fmla="*/ 639626 w 1279253"/>
                    <a:gd name="connsiteY2" fmla="*/ 313129 h 313129"/>
                    <a:gd name="connsiteX3" fmla="*/ 52167 w 1279253"/>
                    <a:gd name="connsiteY3" fmla="*/ 74061 h 313129"/>
                    <a:gd name="connsiteX4" fmla="*/ 0 w 1279253"/>
                    <a:gd name="connsiteY4" fmla="*/ 499 h 313129"/>
                    <a:gd name="connsiteX5" fmla="*/ 639625 w 1279253"/>
                    <a:gd name="connsiteY5" fmla="*/ 39855 h 313129"/>
                    <a:gd name="connsiteX6" fmla="*/ 1279253 w 1279253"/>
                    <a:gd name="connsiteY6" fmla="*/ 498 h 313129"/>
                    <a:gd name="connsiteX0" fmla="*/ 1279253 w 1279253"/>
                    <a:gd name="connsiteY0" fmla="*/ 41606 h 354237"/>
                    <a:gd name="connsiteX1" fmla="*/ 1227085 w 1279253"/>
                    <a:gd name="connsiteY1" fmla="*/ 115169 h 354237"/>
                    <a:gd name="connsiteX2" fmla="*/ 639626 w 1279253"/>
                    <a:gd name="connsiteY2" fmla="*/ 354237 h 354237"/>
                    <a:gd name="connsiteX3" fmla="*/ 52167 w 1279253"/>
                    <a:gd name="connsiteY3" fmla="*/ 115169 h 354237"/>
                    <a:gd name="connsiteX4" fmla="*/ 0 w 1279253"/>
                    <a:gd name="connsiteY4" fmla="*/ 41607 h 354237"/>
                    <a:gd name="connsiteX5" fmla="*/ 646768 w 1279253"/>
                    <a:gd name="connsiteY5" fmla="*/ 0 h 354237"/>
                    <a:gd name="connsiteX6" fmla="*/ 1279253 w 1279253"/>
                    <a:gd name="connsiteY6" fmla="*/ 41606 h 354237"/>
                    <a:gd name="connsiteX0" fmla="*/ 1279253 w 1279253"/>
                    <a:gd name="connsiteY0" fmla="*/ 41610 h 354241"/>
                    <a:gd name="connsiteX1" fmla="*/ 1227085 w 1279253"/>
                    <a:gd name="connsiteY1" fmla="*/ 115173 h 354241"/>
                    <a:gd name="connsiteX2" fmla="*/ 639626 w 1279253"/>
                    <a:gd name="connsiteY2" fmla="*/ 354241 h 354241"/>
                    <a:gd name="connsiteX3" fmla="*/ 52167 w 1279253"/>
                    <a:gd name="connsiteY3" fmla="*/ 115173 h 354241"/>
                    <a:gd name="connsiteX4" fmla="*/ 0 w 1279253"/>
                    <a:gd name="connsiteY4" fmla="*/ 41611 h 354241"/>
                    <a:gd name="connsiteX5" fmla="*/ 646768 w 1279253"/>
                    <a:gd name="connsiteY5" fmla="*/ 4 h 354241"/>
                    <a:gd name="connsiteX6" fmla="*/ 1279253 w 1279253"/>
                    <a:gd name="connsiteY6" fmla="*/ 41610 h 354241"/>
                    <a:gd name="connsiteX0" fmla="*/ 1279253 w 1279253"/>
                    <a:gd name="connsiteY0" fmla="*/ 41613 h 354244"/>
                    <a:gd name="connsiteX1" fmla="*/ 1227085 w 1279253"/>
                    <a:gd name="connsiteY1" fmla="*/ 115176 h 354244"/>
                    <a:gd name="connsiteX2" fmla="*/ 639626 w 1279253"/>
                    <a:gd name="connsiteY2" fmla="*/ 354244 h 354244"/>
                    <a:gd name="connsiteX3" fmla="*/ 52167 w 1279253"/>
                    <a:gd name="connsiteY3" fmla="*/ 115176 h 354244"/>
                    <a:gd name="connsiteX4" fmla="*/ 0 w 1279253"/>
                    <a:gd name="connsiteY4" fmla="*/ 41614 h 354244"/>
                    <a:gd name="connsiteX5" fmla="*/ 646768 w 1279253"/>
                    <a:gd name="connsiteY5" fmla="*/ 7 h 354244"/>
                    <a:gd name="connsiteX6" fmla="*/ 1279253 w 1279253"/>
                    <a:gd name="connsiteY6" fmla="*/ 41613 h 354244"/>
                    <a:gd name="connsiteX0" fmla="*/ 1279253 w 1279253"/>
                    <a:gd name="connsiteY0" fmla="*/ 41613 h 354244"/>
                    <a:gd name="connsiteX1" fmla="*/ 1227085 w 1279253"/>
                    <a:gd name="connsiteY1" fmla="*/ 115176 h 354244"/>
                    <a:gd name="connsiteX2" fmla="*/ 639626 w 1279253"/>
                    <a:gd name="connsiteY2" fmla="*/ 354244 h 354244"/>
                    <a:gd name="connsiteX3" fmla="*/ 52167 w 1279253"/>
                    <a:gd name="connsiteY3" fmla="*/ 115176 h 354244"/>
                    <a:gd name="connsiteX4" fmla="*/ 0 w 1279253"/>
                    <a:gd name="connsiteY4" fmla="*/ 41614 h 354244"/>
                    <a:gd name="connsiteX5" fmla="*/ 646768 w 1279253"/>
                    <a:gd name="connsiteY5" fmla="*/ 7 h 354244"/>
                    <a:gd name="connsiteX6" fmla="*/ 1279253 w 1279253"/>
                    <a:gd name="connsiteY6" fmla="*/ 41613 h 35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9253" h="354244">
                      <a:moveTo>
                        <a:pt x="1279253" y="41613"/>
                      </a:moveTo>
                      <a:lnTo>
                        <a:pt x="1227085" y="115176"/>
                      </a:lnTo>
                      <a:cubicBezTo>
                        <a:pt x="1099771" y="259413"/>
                        <a:pt x="884168" y="354244"/>
                        <a:pt x="639626" y="354244"/>
                      </a:cubicBezTo>
                      <a:cubicBezTo>
                        <a:pt x="395084" y="354244"/>
                        <a:pt x="179481" y="259413"/>
                        <a:pt x="52167" y="115176"/>
                      </a:cubicBezTo>
                      <a:lnTo>
                        <a:pt x="0" y="41614"/>
                      </a:lnTo>
                      <a:cubicBezTo>
                        <a:pt x="206064" y="15839"/>
                        <a:pt x="359742" y="-411"/>
                        <a:pt x="646768" y="7"/>
                      </a:cubicBezTo>
                      <a:cubicBezTo>
                        <a:pt x="933794" y="425"/>
                        <a:pt x="1133718" y="19243"/>
                        <a:pt x="1279253" y="4161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4F5CA8BF-13FF-4077-9B53-83E0713B81CB}"/>
                    </a:ext>
                  </a:extLst>
                </p:cNvPr>
                <p:cNvSpPr/>
                <p:nvPr/>
              </p:nvSpPr>
              <p:spPr>
                <a:xfrm flipV="1">
                  <a:off x="4859158" y="4874873"/>
                  <a:ext cx="203776" cy="55160"/>
                </a:xfrm>
                <a:custGeom>
                  <a:avLst/>
                  <a:gdLst>
                    <a:gd name="connsiteX0" fmla="*/ 144157 w 288314"/>
                    <a:gd name="connsiteY0" fmla="*/ 63917 h 63917"/>
                    <a:gd name="connsiteX1" fmla="*/ 223593 w 288314"/>
                    <a:gd name="connsiteY1" fmla="*/ 58109 h 63917"/>
                    <a:gd name="connsiteX2" fmla="*/ 288314 w 288314"/>
                    <a:gd name="connsiteY2" fmla="*/ 43328 h 63917"/>
                    <a:gd name="connsiteX3" fmla="*/ 283390 w 288314"/>
                    <a:gd name="connsiteY3" fmla="*/ 39187 h 63917"/>
                    <a:gd name="connsiteX4" fmla="*/ 144157 w 288314"/>
                    <a:gd name="connsiteY4" fmla="*/ 0 h 63917"/>
                    <a:gd name="connsiteX5" fmla="*/ 4924 w 288314"/>
                    <a:gd name="connsiteY5" fmla="*/ 39187 h 63917"/>
                    <a:gd name="connsiteX6" fmla="*/ 0 w 288314"/>
                    <a:gd name="connsiteY6" fmla="*/ 43328 h 63917"/>
                    <a:gd name="connsiteX7" fmla="*/ 64721 w 288314"/>
                    <a:gd name="connsiteY7" fmla="*/ 58109 h 63917"/>
                    <a:gd name="connsiteX8" fmla="*/ 144157 w 288314"/>
                    <a:gd name="connsiteY8" fmla="*/ 63917 h 63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8314" h="63917">
                      <a:moveTo>
                        <a:pt x="144157" y="63917"/>
                      </a:moveTo>
                      <a:cubicBezTo>
                        <a:pt x="171586" y="63917"/>
                        <a:pt x="198203" y="61901"/>
                        <a:pt x="223593" y="58109"/>
                      </a:cubicBezTo>
                      <a:lnTo>
                        <a:pt x="288314" y="43328"/>
                      </a:lnTo>
                      <a:lnTo>
                        <a:pt x="283390" y="39187"/>
                      </a:lnTo>
                      <a:cubicBezTo>
                        <a:pt x="246616" y="14839"/>
                        <a:pt x="197766" y="0"/>
                        <a:pt x="144157" y="0"/>
                      </a:cubicBezTo>
                      <a:cubicBezTo>
                        <a:pt x="90548" y="0"/>
                        <a:pt x="41698" y="14839"/>
                        <a:pt x="4924" y="39187"/>
                      </a:cubicBezTo>
                      <a:lnTo>
                        <a:pt x="0" y="43328"/>
                      </a:lnTo>
                      <a:lnTo>
                        <a:pt x="64721" y="58109"/>
                      </a:lnTo>
                      <a:cubicBezTo>
                        <a:pt x="90111" y="61901"/>
                        <a:pt x="116728" y="63917"/>
                        <a:pt x="144157" y="63917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41" name="グループ化 540">
              <a:extLst>
                <a:ext uri="{FF2B5EF4-FFF2-40B4-BE49-F238E27FC236}">
                  <a16:creationId xmlns:a16="http://schemas.microsoft.com/office/drawing/2014/main" id="{4967D15A-A5CF-48A7-BB29-8EDE21594666}"/>
                </a:ext>
              </a:extLst>
            </p:cNvPr>
            <p:cNvGrpSpPr/>
            <p:nvPr/>
          </p:nvGrpSpPr>
          <p:grpSpPr>
            <a:xfrm>
              <a:off x="5132461" y="4201727"/>
              <a:ext cx="1837220" cy="2037325"/>
              <a:chOff x="6809967" y="3727893"/>
              <a:chExt cx="2154319" cy="2388962"/>
            </a:xfrm>
          </p:grpSpPr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04539DF1-877D-430C-945A-3475E931016D}"/>
                  </a:ext>
                </a:extLst>
              </p:cNvPr>
              <p:cNvSpPr/>
              <p:nvPr/>
            </p:nvSpPr>
            <p:spPr>
              <a:xfrm>
                <a:off x="7308840" y="3780644"/>
                <a:ext cx="1184640" cy="746442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9356 w 1184640"/>
                  <a:gd name="connsiteY22" fmla="*/ 296160 h 746442"/>
                  <a:gd name="connsiteX23" fmla="*/ 148606 w 1184640"/>
                  <a:gd name="connsiteY23" fmla="*/ 251845 h 746442"/>
                  <a:gd name="connsiteX24" fmla="*/ 173487 w 1184640"/>
                  <a:gd name="connsiteY24" fmla="*/ 173486 h 746442"/>
                  <a:gd name="connsiteX25" fmla="*/ 251845 w 1184640"/>
                  <a:gd name="connsiteY25" fmla="*/ 148605 h 746442"/>
                  <a:gd name="connsiteX26" fmla="*/ 296160 w 1184640"/>
                  <a:gd name="connsiteY26" fmla="*/ 79356 h 746442"/>
                  <a:gd name="connsiteX27" fmla="*/ 378290 w 1184640"/>
                  <a:gd name="connsiteY27" fmla="*/ 75601 h 746442"/>
                  <a:gd name="connsiteX28" fmla="*/ 439016 w 1184640"/>
                  <a:gd name="connsiteY28" fmla="*/ 20183 h 746442"/>
                  <a:gd name="connsiteX29" fmla="*/ 519316 w 1184640"/>
                  <a:gd name="connsiteY29" fmla="*/ 37815 h 746442"/>
                  <a:gd name="connsiteX30" fmla="*/ 592320 w 1184640"/>
                  <a:gd name="connsiteY30" fmla="*/ 0 h 746442"/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64457 w 1184640"/>
                  <a:gd name="connsiteY9" fmla="*/ 439016 h 746442"/>
                  <a:gd name="connsiteX10" fmla="*/ 1146825 w 1184640"/>
                  <a:gd name="connsiteY10" fmla="*/ 519315 h 746442"/>
                  <a:gd name="connsiteX11" fmla="*/ 1184640 w 1184640"/>
                  <a:gd name="connsiteY11" fmla="*/ 592319 h 746442"/>
                  <a:gd name="connsiteX12" fmla="*/ 1146825 w 1184640"/>
                  <a:gd name="connsiteY12" fmla="*/ 665323 h 746442"/>
                  <a:gd name="connsiteX13" fmla="*/ 1164457 w 1184640"/>
                  <a:gd name="connsiteY13" fmla="*/ 745622 h 746442"/>
                  <a:gd name="connsiteX14" fmla="*/ 1163709 w 1184640"/>
                  <a:gd name="connsiteY14" fmla="*/ 746442 h 746442"/>
                  <a:gd name="connsiteX15" fmla="*/ 20932 w 1184640"/>
                  <a:gd name="connsiteY15" fmla="*/ 746442 h 746442"/>
                  <a:gd name="connsiteX16" fmla="*/ 20183 w 1184640"/>
                  <a:gd name="connsiteY16" fmla="*/ 745622 h 746442"/>
                  <a:gd name="connsiteX17" fmla="*/ 37815 w 1184640"/>
                  <a:gd name="connsiteY17" fmla="*/ 665323 h 746442"/>
                  <a:gd name="connsiteX18" fmla="*/ 0 w 1184640"/>
                  <a:gd name="connsiteY18" fmla="*/ 592319 h 746442"/>
                  <a:gd name="connsiteX19" fmla="*/ 37815 w 1184640"/>
                  <a:gd name="connsiteY19" fmla="*/ 519315 h 746442"/>
                  <a:gd name="connsiteX20" fmla="*/ 20183 w 1184640"/>
                  <a:gd name="connsiteY20" fmla="*/ 439016 h 746442"/>
                  <a:gd name="connsiteX21" fmla="*/ 79356 w 1184640"/>
                  <a:gd name="connsiteY21" fmla="*/ 296160 h 746442"/>
                  <a:gd name="connsiteX22" fmla="*/ 148606 w 1184640"/>
                  <a:gd name="connsiteY22" fmla="*/ 251845 h 746442"/>
                  <a:gd name="connsiteX23" fmla="*/ 173487 w 1184640"/>
                  <a:gd name="connsiteY23" fmla="*/ 173486 h 746442"/>
                  <a:gd name="connsiteX24" fmla="*/ 251845 w 1184640"/>
                  <a:gd name="connsiteY24" fmla="*/ 148605 h 746442"/>
                  <a:gd name="connsiteX25" fmla="*/ 296160 w 1184640"/>
                  <a:gd name="connsiteY25" fmla="*/ 79356 h 746442"/>
                  <a:gd name="connsiteX26" fmla="*/ 378290 w 1184640"/>
                  <a:gd name="connsiteY26" fmla="*/ 75601 h 746442"/>
                  <a:gd name="connsiteX27" fmla="*/ 439016 w 1184640"/>
                  <a:gd name="connsiteY27" fmla="*/ 20183 h 746442"/>
                  <a:gd name="connsiteX28" fmla="*/ 519316 w 1184640"/>
                  <a:gd name="connsiteY28" fmla="*/ 37815 h 746442"/>
                  <a:gd name="connsiteX29" fmla="*/ 592320 w 1184640"/>
                  <a:gd name="connsiteY29" fmla="*/ 0 h 7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84640" h="746442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lnTo>
                      <a:pt x="59232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3" name="円/楕円 512">
                <a:extLst>
                  <a:ext uri="{FF2B5EF4-FFF2-40B4-BE49-F238E27FC236}">
                    <a16:creationId xmlns:a16="http://schemas.microsoft.com/office/drawing/2014/main" id="{1205FA5D-A2EF-46FD-9591-65DB126ADE07}"/>
                  </a:ext>
                </a:extLst>
              </p:cNvPr>
              <p:cNvSpPr/>
              <p:nvPr/>
            </p:nvSpPr>
            <p:spPr>
              <a:xfrm rot="900000" flipH="1">
                <a:off x="8293012" y="4415910"/>
                <a:ext cx="246453" cy="369679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4" name="円/楕円 513">
                <a:extLst>
                  <a:ext uri="{FF2B5EF4-FFF2-40B4-BE49-F238E27FC236}">
                    <a16:creationId xmlns:a16="http://schemas.microsoft.com/office/drawing/2014/main" id="{75660AE6-D27D-41FF-B484-46389AC924C7}"/>
                  </a:ext>
                </a:extLst>
              </p:cNvPr>
              <p:cNvSpPr/>
              <p:nvPr/>
            </p:nvSpPr>
            <p:spPr>
              <a:xfrm rot="900000" flipH="1">
                <a:off x="8337627" y="4480356"/>
                <a:ext cx="157222" cy="240787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0D0A0DD7-424F-4B53-8720-4A215319DFFE}"/>
                  </a:ext>
                </a:extLst>
              </p:cNvPr>
              <p:cNvSpPr/>
              <p:nvPr/>
            </p:nvSpPr>
            <p:spPr>
              <a:xfrm>
                <a:off x="6892177" y="5227714"/>
                <a:ext cx="2059736" cy="889141"/>
              </a:xfrm>
              <a:custGeom>
                <a:avLst/>
                <a:gdLst>
                  <a:gd name="connsiteX0" fmla="*/ 1029868 w 2059736"/>
                  <a:gd name="connsiteY0" fmla="*/ 0 h 889141"/>
                  <a:gd name="connsiteX1" fmla="*/ 2059736 w 2059736"/>
                  <a:gd name="connsiteY1" fmla="*/ 508645 h 889141"/>
                  <a:gd name="connsiteX2" fmla="*/ 1883851 w 2059736"/>
                  <a:gd name="connsiteY2" fmla="*/ 793033 h 889141"/>
                  <a:gd name="connsiteX3" fmla="*/ 1802550 w 2059736"/>
                  <a:gd name="connsiteY3" fmla="*/ 841700 h 889141"/>
                  <a:gd name="connsiteX4" fmla="*/ 1783114 w 2059736"/>
                  <a:gd name="connsiteY4" fmla="*/ 830010 h 889141"/>
                  <a:gd name="connsiteX5" fmla="*/ 1671493 w 2059736"/>
                  <a:gd name="connsiteY5" fmla="*/ 852389 h 889141"/>
                  <a:gd name="connsiteX6" fmla="*/ 1373837 w 2059736"/>
                  <a:gd name="connsiteY6" fmla="*/ 852389 h 889141"/>
                  <a:gd name="connsiteX7" fmla="*/ 1150595 w 2059736"/>
                  <a:gd name="connsiteY7" fmla="*/ 816582 h 889141"/>
                  <a:gd name="connsiteX8" fmla="*/ 1076181 w 2059736"/>
                  <a:gd name="connsiteY8" fmla="*/ 852389 h 889141"/>
                  <a:gd name="connsiteX9" fmla="*/ 778525 w 2059736"/>
                  <a:gd name="connsiteY9" fmla="*/ 852389 h 889141"/>
                  <a:gd name="connsiteX10" fmla="*/ 555283 w 2059736"/>
                  <a:gd name="connsiteY10" fmla="*/ 816582 h 889141"/>
                  <a:gd name="connsiteX11" fmla="*/ 480869 w 2059736"/>
                  <a:gd name="connsiteY11" fmla="*/ 852389 h 889141"/>
                  <a:gd name="connsiteX12" fmla="*/ 257627 w 2059736"/>
                  <a:gd name="connsiteY12" fmla="*/ 816582 h 889141"/>
                  <a:gd name="connsiteX13" fmla="*/ 222320 w 2059736"/>
                  <a:gd name="connsiteY13" fmla="*/ 820830 h 889141"/>
                  <a:gd name="connsiteX14" fmla="*/ 175885 w 2059736"/>
                  <a:gd name="connsiteY14" fmla="*/ 793033 h 889141"/>
                  <a:gd name="connsiteX15" fmla="*/ 0 w 2059736"/>
                  <a:gd name="connsiteY15" fmla="*/ 508645 h 889141"/>
                  <a:gd name="connsiteX16" fmla="*/ 1029868 w 2059736"/>
                  <a:gd name="connsiteY16" fmla="*/ 0 h 889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9736" h="889141">
                    <a:moveTo>
                      <a:pt x="1029868" y="0"/>
                    </a:moveTo>
                    <a:cubicBezTo>
                      <a:pt x="1598648" y="0"/>
                      <a:pt x="2059736" y="227728"/>
                      <a:pt x="2059736" y="508645"/>
                    </a:cubicBezTo>
                    <a:cubicBezTo>
                      <a:pt x="2059736" y="613989"/>
                      <a:pt x="1994896" y="711853"/>
                      <a:pt x="1883851" y="793033"/>
                    </a:cubicBezTo>
                    <a:lnTo>
                      <a:pt x="1802550" y="841700"/>
                    </a:lnTo>
                    <a:lnTo>
                      <a:pt x="1783114" y="830010"/>
                    </a:lnTo>
                    <a:cubicBezTo>
                      <a:pt x="1745907" y="810615"/>
                      <a:pt x="1708700" y="804647"/>
                      <a:pt x="1671493" y="852389"/>
                    </a:cubicBezTo>
                    <a:cubicBezTo>
                      <a:pt x="1572274" y="979702"/>
                      <a:pt x="1473056" y="725076"/>
                      <a:pt x="1373837" y="852389"/>
                    </a:cubicBezTo>
                    <a:cubicBezTo>
                      <a:pt x="1299423" y="947874"/>
                      <a:pt x="1225009" y="828518"/>
                      <a:pt x="1150595" y="816582"/>
                    </a:cubicBezTo>
                    <a:cubicBezTo>
                      <a:pt x="1125791" y="812604"/>
                      <a:pt x="1100986" y="820561"/>
                      <a:pt x="1076181" y="852389"/>
                    </a:cubicBezTo>
                    <a:cubicBezTo>
                      <a:pt x="976962" y="979702"/>
                      <a:pt x="877744" y="725076"/>
                      <a:pt x="778525" y="852389"/>
                    </a:cubicBezTo>
                    <a:cubicBezTo>
                      <a:pt x="704111" y="947874"/>
                      <a:pt x="629697" y="828518"/>
                      <a:pt x="555283" y="816582"/>
                    </a:cubicBezTo>
                    <a:cubicBezTo>
                      <a:pt x="530478" y="812604"/>
                      <a:pt x="505674" y="820561"/>
                      <a:pt x="480869" y="852389"/>
                    </a:cubicBezTo>
                    <a:cubicBezTo>
                      <a:pt x="406455" y="947874"/>
                      <a:pt x="332041" y="828518"/>
                      <a:pt x="257627" y="816582"/>
                    </a:cubicBezTo>
                    <a:lnTo>
                      <a:pt x="222320" y="820830"/>
                    </a:lnTo>
                    <a:lnTo>
                      <a:pt x="175885" y="793033"/>
                    </a:lnTo>
                    <a:cubicBezTo>
                      <a:pt x="64841" y="711853"/>
                      <a:pt x="0" y="613989"/>
                      <a:pt x="0" y="508645"/>
                    </a:cubicBezTo>
                    <a:cubicBezTo>
                      <a:pt x="0" y="227728"/>
                      <a:pt x="461088" y="0"/>
                      <a:pt x="102986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501872FA-B749-4652-9F6C-4673C85E2D88}"/>
                  </a:ext>
                </a:extLst>
              </p:cNvPr>
              <p:cNvSpPr/>
              <p:nvPr/>
            </p:nvSpPr>
            <p:spPr>
              <a:xfrm>
                <a:off x="7249364" y="5435596"/>
                <a:ext cx="1345362" cy="419040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029CAA0A-8517-4630-AD68-E5B9B82C1738}"/>
                  </a:ext>
                </a:extLst>
              </p:cNvPr>
              <p:cNvSpPr/>
              <p:nvPr/>
            </p:nvSpPr>
            <p:spPr>
              <a:xfrm flipH="1">
                <a:off x="6809967" y="4259111"/>
                <a:ext cx="2154319" cy="1770905"/>
              </a:xfrm>
              <a:custGeom>
                <a:avLst/>
                <a:gdLst>
                  <a:gd name="connsiteX0" fmla="*/ 282958 w 2154319"/>
                  <a:gd name="connsiteY0" fmla="*/ 1199 h 1770905"/>
                  <a:gd name="connsiteX1" fmla="*/ 240165 w 2154319"/>
                  <a:gd name="connsiteY1" fmla="*/ 25905 h 1770905"/>
                  <a:gd name="connsiteX2" fmla="*/ 181630 w 2154319"/>
                  <a:gd name="connsiteY2" fmla="*/ 244362 h 1770905"/>
                  <a:gd name="connsiteX3" fmla="*/ 170673 w 2154319"/>
                  <a:gd name="connsiteY3" fmla="*/ 241427 h 1770905"/>
                  <a:gd name="connsiteX4" fmla="*/ 221354 w 2154319"/>
                  <a:gd name="connsiteY4" fmla="*/ 52283 h 1770905"/>
                  <a:gd name="connsiteX5" fmla="*/ 196648 w 2154319"/>
                  <a:gd name="connsiteY5" fmla="*/ 9490 h 1770905"/>
                  <a:gd name="connsiteX6" fmla="*/ 153855 w 2154319"/>
                  <a:gd name="connsiteY6" fmla="*/ 34196 h 1770905"/>
                  <a:gd name="connsiteX7" fmla="*/ 103174 w 2154319"/>
                  <a:gd name="connsiteY7" fmla="*/ 223340 h 1770905"/>
                  <a:gd name="connsiteX8" fmla="*/ 93080 w 2154319"/>
                  <a:gd name="connsiteY8" fmla="*/ 220636 h 1770905"/>
                  <a:gd name="connsiteX9" fmla="*/ 122862 w 2154319"/>
                  <a:gd name="connsiteY9" fmla="*/ 109487 h 1770905"/>
                  <a:gd name="connsiteX10" fmla="*/ 112962 w 2154319"/>
                  <a:gd name="connsiteY10" fmla="*/ 79963 h 1770905"/>
                  <a:gd name="connsiteX11" fmla="*/ 102944 w 2154319"/>
                  <a:gd name="connsiteY11" fmla="*/ 74988 h 1770905"/>
                  <a:gd name="connsiteX12" fmla="*/ 91780 w 2154319"/>
                  <a:gd name="connsiteY12" fmla="*/ 74288 h 1770905"/>
                  <a:gd name="connsiteX13" fmla="*/ 68444 w 2154319"/>
                  <a:gd name="connsiteY13" fmla="*/ 94906 h 1770905"/>
                  <a:gd name="connsiteX14" fmla="*/ 28877 w 2154319"/>
                  <a:gd name="connsiteY14" fmla="*/ 242571 h 1770905"/>
                  <a:gd name="connsiteX15" fmla="*/ 28874 w 2154319"/>
                  <a:gd name="connsiteY15" fmla="*/ 242577 h 1770905"/>
                  <a:gd name="connsiteX16" fmla="*/ 4526 w 2154319"/>
                  <a:gd name="connsiteY16" fmla="*/ 333445 h 1770905"/>
                  <a:gd name="connsiteX17" fmla="*/ 50879 w 2154319"/>
                  <a:gd name="connsiteY17" fmla="*/ 471674 h 1770905"/>
                  <a:gd name="connsiteX18" fmla="*/ 62151 w 2154319"/>
                  <a:gd name="connsiteY18" fmla="*/ 477273 h 1770905"/>
                  <a:gd name="connsiteX19" fmla="*/ 45316 w 2154319"/>
                  <a:gd name="connsiteY19" fmla="*/ 527083 h 1770905"/>
                  <a:gd name="connsiteX20" fmla="*/ 97109 w 2154319"/>
                  <a:gd name="connsiteY20" fmla="*/ 912867 h 1770905"/>
                  <a:gd name="connsiteX21" fmla="*/ 513020 w 2154319"/>
                  <a:gd name="connsiteY21" fmla="*/ 1143681 h 1770905"/>
                  <a:gd name="connsiteX22" fmla="*/ 564911 w 2154319"/>
                  <a:gd name="connsiteY22" fmla="*/ 1143658 h 1770905"/>
                  <a:gd name="connsiteX23" fmla="*/ 572143 w 2154319"/>
                  <a:gd name="connsiteY23" fmla="*/ 1152520 h 1770905"/>
                  <a:gd name="connsiteX24" fmla="*/ 540471 w 2154319"/>
                  <a:gd name="connsiteY24" fmla="*/ 1209259 h 1770905"/>
                  <a:gd name="connsiteX25" fmla="*/ 469573 w 2154319"/>
                  <a:gd name="connsiteY25" fmla="*/ 1484915 h 1770905"/>
                  <a:gd name="connsiteX26" fmla="*/ 475682 w 2154319"/>
                  <a:gd name="connsiteY26" fmla="*/ 1498122 h 1770905"/>
                  <a:gd name="connsiteX27" fmla="*/ 484444 w 2154319"/>
                  <a:gd name="connsiteY27" fmla="*/ 1503150 h 1770905"/>
                  <a:gd name="connsiteX28" fmla="*/ 1042242 w 2154319"/>
                  <a:gd name="connsiteY28" fmla="*/ 1595525 h 1770905"/>
                  <a:gd name="connsiteX29" fmla="*/ 1600039 w 2154319"/>
                  <a:gd name="connsiteY29" fmla="*/ 1503150 h 1770905"/>
                  <a:gd name="connsiteX30" fmla="*/ 1608802 w 2154319"/>
                  <a:gd name="connsiteY30" fmla="*/ 1498122 h 1770905"/>
                  <a:gd name="connsiteX31" fmla="*/ 1614911 w 2154319"/>
                  <a:gd name="connsiteY31" fmla="*/ 1484915 h 1770905"/>
                  <a:gd name="connsiteX32" fmla="*/ 1552760 w 2154319"/>
                  <a:gd name="connsiteY32" fmla="*/ 1211818 h 1770905"/>
                  <a:gd name="connsiteX33" fmla="*/ 1514280 w 2154319"/>
                  <a:gd name="connsiteY33" fmla="*/ 1138442 h 1770905"/>
                  <a:gd name="connsiteX34" fmla="*/ 1524403 w 2154319"/>
                  <a:gd name="connsiteY34" fmla="*/ 1142734 h 1770905"/>
                  <a:gd name="connsiteX35" fmla="*/ 1817851 w 2154319"/>
                  <a:gd name="connsiteY35" fmla="*/ 1397240 h 1770905"/>
                  <a:gd name="connsiteX36" fmla="*/ 1852716 w 2154319"/>
                  <a:gd name="connsiteY36" fmla="*/ 1456553 h 1770905"/>
                  <a:gd name="connsiteX37" fmla="*/ 1825070 w 2154319"/>
                  <a:gd name="connsiteY37" fmla="*/ 1551098 h 1770905"/>
                  <a:gd name="connsiteX38" fmla="*/ 1854185 w 2154319"/>
                  <a:gd name="connsiteY38" fmla="*/ 1596309 h 1770905"/>
                  <a:gd name="connsiteX39" fmla="*/ 1903071 w 2154319"/>
                  <a:gd name="connsiteY39" fmla="*/ 1573906 h 1770905"/>
                  <a:gd name="connsiteX40" fmla="*/ 1919215 w 2154319"/>
                  <a:gd name="connsiteY40" fmla="*/ 1518695 h 1770905"/>
                  <a:gd name="connsiteX41" fmla="*/ 1923186 w 2154319"/>
                  <a:gd name="connsiteY41" fmla="*/ 1523954 h 1770905"/>
                  <a:gd name="connsiteX42" fmla="*/ 1948536 w 2154319"/>
                  <a:gd name="connsiteY42" fmla="*/ 1594477 h 1770905"/>
                  <a:gd name="connsiteX43" fmla="*/ 1945426 w 2154319"/>
                  <a:gd name="connsiteY43" fmla="*/ 1680375 h 1770905"/>
                  <a:gd name="connsiteX44" fmla="*/ 1954697 w 2154319"/>
                  <a:gd name="connsiteY44" fmla="*/ 1708697 h 1770905"/>
                  <a:gd name="connsiteX45" fmla="*/ 1965532 w 2154319"/>
                  <a:gd name="connsiteY45" fmla="*/ 1718056 h 1770905"/>
                  <a:gd name="connsiteX46" fmla="*/ 1979058 w 2154319"/>
                  <a:gd name="connsiteY46" fmla="*/ 1722410 h 1770905"/>
                  <a:gd name="connsiteX47" fmla="*/ 2009321 w 2154319"/>
                  <a:gd name="connsiteY47" fmla="*/ 1706092 h 1770905"/>
                  <a:gd name="connsiteX48" fmla="*/ 2008502 w 2154319"/>
                  <a:gd name="connsiteY48" fmla="*/ 1728721 h 1770905"/>
                  <a:gd name="connsiteX49" fmla="*/ 2017773 w 2154319"/>
                  <a:gd name="connsiteY49" fmla="*/ 1757043 h 1770905"/>
                  <a:gd name="connsiteX50" fmla="*/ 2028608 w 2154319"/>
                  <a:gd name="connsiteY50" fmla="*/ 1766402 h 1770905"/>
                  <a:gd name="connsiteX51" fmla="*/ 2042134 w 2154319"/>
                  <a:gd name="connsiteY51" fmla="*/ 1770756 h 1770905"/>
                  <a:gd name="connsiteX52" fmla="*/ 2078566 w 2154319"/>
                  <a:gd name="connsiteY52" fmla="*/ 1735485 h 1770905"/>
                  <a:gd name="connsiteX53" fmla="*/ 2079344 w 2154319"/>
                  <a:gd name="connsiteY53" fmla="*/ 1713999 h 1770905"/>
                  <a:gd name="connsiteX54" fmla="*/ 2102498 w 2154319"/>
                  <a:gd name="connsiteY54" fmla="*/ 1721052 h 1770905"/>
                  <a:gd name="connsiteX55" fmla="*/ 2129158 w 2154319"/>
                  <a:gd name="connsiteY55" fmla="*/ 1679196 h 1770905"/>
                  <a:gd name="connsiteX56" fmla="*/ 2122010 w 2154319"/>
                  <a:gd name="connsiteY56" fmla="*/ 1643868 h 1770905"/>
                  <a:gd name="connsiteX57" fmla="*/ 2129565 w 2154319"/>
                  <a:gd name="connsiteY57" fmla="*/ 1644500 h 1770905"/>
                  <a:gd name="connsiteX58" fmla="*/ 2153349 w 2154319"/>
                  <a:gd name="connsiteY58" fmla="*/ 1607780 h 1770905"/>
                  <a:gd name="connsiteX59" fmla="*/ 2134607 w 2154319"/>
                  <a:gd name="connsiteY59" fmla="*/ 1529471 h 1770905"/>
                  <a:gd name="connsiteX60" fmla="*/ 2133259 w 2154319"/>
                  <a:gd name="connsiteY60" fmla="*/ 1526436 h 1770905"/>
                  <a:gd name="connsiteX61" fmla="*/ 2129134 w 2154319"/>
                  <a:gd name="connsiteY61" fmla="*/ 1517153 h 1770905"/>
                  <a:gd name="connsiteX62" fmla="*/ 2129049 w 2154319"/>
                  <a:gd name="connsiteY62" fmla="*/ 1516973 h 1770905"/>
                  <a:gd name="connsiteX63" fmla="*/ 2127355 w 2154319"/>
                  <a:gd name="connsiteY63" fmla="*/ 1513392 h 1770905"/>
                  <a:gd name="connsiteX64" fmla="*/ 2081157 w 2154319"/>
                  <a:gd name="connsiteY64" fmla="*/ 1447959 h 1770905"/>
                  <a:gd name="connsiteX65" fmla="*/ 2039846 w 2154319"/>
                  <a:gd name="connsiteY65" fmla="*/ 1392759 h 1770905"/>
                  <a:gd name="connsiteX66" fmla="*/ 2011020 w 2154319"/>
                  <a:gd name="connsiteY66" fmla="*/ 1369009 h 1770905"/>
                  <a:gd name="connsiteX67" fmla="*/ 1966975 w 2154319"/>
                  <a:gd name="connsiteY67" fmla="*/ 1294078 h 1770905"/>
                  <a:gd name="connsiteX68" fmla="*/ 1257347 w 2154319"/>
                  <a:gd name="connsiteY68" fmla="*/ 882482 h 1770905"/>
                  <a:gd name="connsiteX69" fmla="*/ 1163180 w 2154319"/>
                  <a:gd name="connsiteY69" fmla="*/ 880509 h 1770905"/>
                  <a:gd name="connsiteX70" fmla="*/ 1145287 w 2154319"/>
                  <a:gd name="connsiteY70" fmla="*/ 597686 h 1770905"/>
                  <a:gd name="connsiteX71" fmla="*/ 963499 w 2154319"/>
                  <a:gd name="connsiteY71" fmla="*/ 597686 h 1770905"/>
                  <a:gd name="connsiteX72" fmla="*/ 945599 w 2154319"/>
                  <a:gd name="connsiteY72" fmla="*/ 880606 h 1770905"/>
                  <a:gd name="connsiteX73" fmla="*/ 856063 w 2154319"/>
                  <a:gd name="connsiteY73" fmla="*/ 882482 h 1770905"/>
                  <a:gd name="connsiteX74" fmla="*/ 647390 w 2154319"/>
                  <a:gd name="connsiteY74" fmla="*/ 923971 h 1770905"/>
                  <a:gd name="connsiteX75" fmla="*/ 566254 w 2154319"/>
                  <a:gd name="connsiteY75" fmla="*/ 954693 h 1770905"/>
                  <a:gd name="connsiteX76" fmla="*/ 477544 w 2154319"/>
                  <a:gd name="connsiteY76" fmla="*/ 950572 h 1770905"/>
                  <a:gd name="connsiteX77" fmla="*/ 253288 w 2154319"/>
                  <a:gd name="connsiteY77" fmla="*/ 805527 h 1770905"/>
                  <a:gd name="connsiteX78" fmla="*/ 182168 w 2154319"/>
                  <a:gd name="connsiteY78" fmla="*/ 509361 h 1770905"/>
                  <a:gd name="connsiteX79" fmla="*/ 182911 w 2154319"/>
                  <a:gd name="connsiteY79" fmla="*/ 506679 h 1770905"/>
                  <a:gd name="connsiteX80" fmla="*/ 220580 w 2154319"/>
                  <a:gd name="connsiteY80" fmla="*/ 496696 h 1770905"/>
                  <a:gd name="connsiteX81" fmla="*/ 283811 w 2154319"/>
                  <a:gd name="connsiteY81" fmla="*/ 435797 h 1770905"/>
                  <a:gd name="connsiteX82" fmla="*/ 290674 w 2154319"/>
                  <a:gd name="connsiteY82" fmla="*/ 417688 h 1770905"/>
                  <a:gd name="connsiteX83" fmla="*/ 443002 w 2154319"/>
                  <a:gd name="connsiteY83" fmla="*/ 329742 h 1770905"/>
                  <a:gd name="connsiteX84" fmla="*/ 463237 w 2154319"/>
                  <a:gd name="connsiteY84" fmla="*/ 289088 h 1770905"/>
                  <a:gd name="connsiteX85" fmla="*/ 458038 w 2154319"/>
                  <a:gd name="connsiteY85" fmla="*/ 273627 h 1770905"/>
                  <a:gd name="connsiteX86" fmla="*/ 447247 w 2154319"/>
                  <a:gd name="connsiteY86" fmla="*/ 261393 h 1770905"/>
                  <a:gd name="connsiteX87" fmla="*/ 401922 w 2154319"/>
                  <a:gd name="connsiteY87" fmla="*/ 258590 h 1770905"/>
                  <a:gd name="connsiteX88" fmla="*/ 320774 w 2154319"/>
                  <a:gd name="connsiteY88" fmla="*/ 305441 h 1770905"/>
                  <a:gd name="connsiteX89" fmla="*/ 373889 w 2154319"/>
                  <a:gd name="connsiteY89" fmla="*/ 107216 h 1770905"/>
                  <a:gd name="connsiteX90" fmla="*/ 349182 w 2154319"/>
                  <a:gd name="connsiteY90" fmla="*/ 64423 h 1770905"/>
                  <a:gd name="connsiteX91" fmla="*/ 306390 w 2154319"/>
                  <a:gd name="connsiteY91" fmla="*/ 89129 h 1770905"/>
                  <a:gd name="connsiteX92" fmla="*/ 259224 w 2154319"/>
                  <a:gd name="connsiteY92" fmla="*/ 265154 h 1770905"/>
                  <a:gd name="connsiteX93" fmla="*/ 249129 w 2154319"/>
                  <a:gd name="connsiteY93" fmla="*/ 262449 h 1770905"/>
                  <a:gd name="connsiteX94" fmla="*/ 307664 w 2154319"/>
                  <a:gd name="connsiteY94" fmla="*/ 43992 h 1770905"/>
                  <a:gd name="connsiteX95" fmla="*/ 282958 w 2154319"/>
                  <a:gd name="connsiteY95" fmla="*/ 1199 h 1770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2154319" h="1770905">
                    <a:moveTo>
                      <a:pt x="282958" y="1199"/>
                    </a:moveTo>
                    <a:cubicBezTo>
                      <a:pt x="264319" y="-3795"/>
                      <a:pt x="245160" y="7266"/>
                      <a:pt x="240165" y="25905"/>
                    </a:cubicBezTo>
                    <a:lnTo>
                      <a:pt x="181630" y="244362"/>
                    </a:lnTo>
                    <a:lnTo>
                      <a:pt x="170673" y="241427"/>
                    </a:lnTo>
                    <a:lnTo>
                      <a:pt x="221354" y="52283"/>
                    </a:lnTo>
                    <a:cubicBezTo>
                      <a:pt x="226349" y="33643"/>
                      <a:pt x="215287" y="14485"/>
                      <a:pt x="196648" y="9490"/>
                    </a:cubicBezTo>
                    <a:cubicBezTo>
                      <a:pt x="178009" y="4496"/>
                      <a:pt x="158850" y="15557"/>
                      <a:pt x="153855" y="34196"/>
                    </a:cubicBezTo>
                    <a:lnTo>
                      <a:pt x="103174" y="223340"/>
                    </a:lnTo>
                    <a:lnTo>
                      <a:pt x="93080" y="220636"/>
                    </a:lnTo>
                    <a:lnTo>
                      <a:pt x="122862" y="109487"/>
                    </a:lnTo>
                    <a:cubicBezTo>
                      <a:pt x="125882" y="98217"/>
                      <a:pt x="121621" y="86711"/>
                      <a:pt x="112962" y="79963"/>
                    </a:cubicBezTo>
                    <a:lnTo>
                      <a:pt x="102944" y="74988"/>
                    </a:lnTo>
                    <a:lnTo>
                      <a:pt x="91780" y="74288"/>
                    </a:lnTo>
                    <a:cubicBezTo>
                      <a:pt x="80907" y="75802"/>
                      <a:pt x="71464" y="83636"/>
                      <a:pt x="68444" y="94906"/>
                    </a:cubicBezTo>
                    <a:lnTo>
                      <a:pt x="28877" y="242571"/>
                    </a:lnTo>
                    <a:lnTo>
                      <a:pt x="28874" y="242577"/>
                    </a:lnTo>
                    <a:lnTo>
                      <a:pt x="4526" y="333445"/>
                    </a:lnTo>
                    <a:cubicBezTo>
                      <a:pt x="-9613" y="386213"/>
                      <a:pt x="10338" y="440083"/>
                      <a:pt x="50879" y="471674"/>
                    </a:cubicBezTo>
                    <a:lnTo>
                      <a:pt x="62151" y="477273"/>
                    </a:lnTo>
                    <a:lnTo>
                      <a:pt x="45316" y="527083"/>
                    </a:lnTo>
                    <a:cubicBezTo>
                      <a:pt x="15617" y="669226"/>
                      <a:pt x="35336" y="818620"/>
                      <a:pt x="97109" y="912867"/>
                    </a:cubicBezTo>
                    <a:cubicBezTo>
                      <a:pt x="169177" y="1022822"/>
                      <a:pt x="341923" y="1129834"/>
                      <a:pt x="513020" y="1143681"/>
                    </a:cubicBezTo>
                    <a:lnTo>
                      <a:pt x="564911" y="1143658"/>
                    </a:lnTo>
                    <a:lnTo>
                      <a:pt x="572143" y="1152520"/>
                    </a:lnTo>
                    <a:lnTo>
                      <a:pt x="540471" y="1209259"/>
                    </a:lnTo>
                    <a:cubicBezTo>
                      <a:pt x="482635" y="1334584"/>
                      <a:pt x="469573" y="1454760"/>
                      <a:pt x="469573" y="1484915"/>
                    </a:cubicBezTo>
                    <a:lnTo>
                      <a:pt x="475682" y="1498122"/>
                    </a:lnTo>
                    <a:lnTo>
                      <a:pt x="484444" y="1503150"/>
                    </a:lnTo>
                    <a:cubicBezTo>
                      <a:pt x="605330" y="1558883"/>
                      <a:pt x="810047" y="1595525"/>
                      <a:pt x="1042242" y="1595525"/>
                    </a:cubicBezTo>
                    <a:cubicBezTo>
                      <a:pt x="1274436" y="1595525"/>
                      <a:pt x="1479154" y="1558883"/>
                      <a:pt x="1600039" y="1503150"/>
                    </a:cubicBezTo>
                    <a:lnTo>
                      <a:pt x="1608802" y="1498122"/>
                    </a:lnTo>
                    <a:lnTo>
                      <a:pt x="1614911" y="1484915"/>
                    </a:lnTo>
                    <a:cubicBezTo>
                      <a:pt x="1614911" y="1454760"/>
                      <a:pt x="1605965" y="1336100"/>
                      <a:pt x="1552760" y="1211818"/>
                    </a:cubicBezTo>
                    <a:lnTo>
                      <a:pt x="1514280" y="1138442"/>
                    </a:lnTo>
                    <a:lnTo>
                      <a:pt x="1524403" y="1142734"/>
                    </a:lnTo>
                    <a:cubicBezTo>
                      <a:pt x="1640805" y="1200916"/>
                      <a:pt x="1742248" y="1287899"/>
                      <a:pt x="1817851" y="1397240"/>
                    </a:cubicBezTo>
                    <a:lnTo>
                      <a:pt x="1852716" y="1456553"/>
                    </a:lnTo>
                    <a:lnTo>
                      <a:pt x="1825070" y="1551098"/>
                    </a:lnTo>
                    <a:cubicBezTo>
                      <a:pt x="1819610" y="1569768"/>
                      <a:pt x="1832645" y="1590010"/>
                      <a:pt x="1854185" y="1596309"/>
                    </a:cubicBezTo>
                    <a:cubicBezTo>
                      <a:pt x="1875724" y="1602607"/>
                      <a:pt x="1897611" y="1592577"/>
                      <a:pt x="1903071" y="1573906"/>
                    </a:cubicBezTo>
                    <a:lnTo>
                      <a:pt x="1919215" y="1518695"/>
                    </a:lnTo>
                    <a:lnTo>
                      <a:pt x="1923186" y="1523954"/>
                    </a:lnTo>
                    <a:lnTo>
                      <a:pt x="1948536" y="1594477"/>
                    </a:lnTo>
                    <a:lnTo>
                      <a:pt x="1945426" y="1680375"/>
                    </a:lnTo>
                    <a:cubicBezTo>
                      <a:pt x="1945039" y="1691049"/>
                      <a:pt x="1948610" y="1701091"/>
                      <a:pt x="1954697" y="1708697"/>
                    </a:cubicBezTo>
                    <a:cubicBezTo>
                      <a:pt x="1957739" y="1712500"/>
                      <a:pt x="1961412" y="1715695"/>
                      <a:pt x="1965532" y="1718056"/>
                    </a:cubicBezTo>
                    <a:cubicBezTo>
                      <a:pt x="1969652" y="1720416"/>
                      <a:pt x="1974221" y="1721943"/>
                      <a:pt x="1979058" y="1722410"/>
                    </a:cubicBezTo>
                    <a:cubicBezTo>
                      <a:pt x="1991878" y="1723647"/>
                      <a:pt x="2003364" y="1717132"/>
                      <a:pt x="2009321" y="1706092"/>
                    </a:cubicBezTo>
                    <a:lnTo>
                      <a:pt x="2008502" y="1728721"/>
                    </a:lnTo>
                    <a:cubicBezTo>
                      <a:pt x="2008116" y="1739395"/>
                      <a:pt x="2011687" y="1749436"/>
                      <a:pt x="2017773" y="1757043"/>
                    </a:cubicBezTo>
                    <a:cubicBezTo>
                      <a:pt x="2020816" y="1760846"/>
                      <a:pt x="2024488" y="1764041"/>
                      <a:pt x="2028608" y="1766402"/>
                    </a:cubicBezTo>
                    <a:cubicBezTo>
                      <a:pt x="2032728" y="1768762"/>
                      <a:pt x="2037297" y="1770289"/>
                      <a:pt x="2042134" y="1770756"/>
                    </a:cubicBezTo>
                    <a:cubicBezTo>
                      <a:pt x="2061482" y="1772623"/>
                      <a:pt x="2077793" y="1756832"/>
                      <a:pt x="2078566" y="1735485"/>
                    </a:cubicBezTo>
                    <a:cubicBezTo>
                      <a:pt x="2078825" y="1728323"/>
                      <a:pt x="2079085" y="1721161"/>
                      <a:pt x="2079344" y="1713999"/>
                    </a:cubicBezTo>
                    <a:cubicBezTo>
                      <a:pt x="2086032" y="1719265"/>
                      <a:pt x="2094256" y="1721811"/>
                      <a:pt x="2102498" y="1721052"/>
                    </a:cubicBezTo>
                    <a:cubicBezTo>
                      <a:pt x="2121545" y="1719298"/>
                      <a:pt x="2133481" y="1700559"/>
                      <a:pt x="2129158" y="1679196"/>
                    </a:cubicBezTo>
                    <a:lnTo>
                      <a:pt x="2122010" y="1643868"/>
                    </a:lnTo>
                    <a:lnTo>
                      <a:pt x="2129565" y="1644500"/>
                    </a:lnTo>
                    <a:cubicBezTo>
                      <a:pt x="2147045" y="1642369"/>
                      <a:pt x="2157693" y="1625929"/>
                      <a:pt x="2153349" y="1607780"/>
                    </a:cubicBezTo>
                    <a:lnTo>
                      <a:pt x="2134607" y="1529471"/>
                    </a:lnTo>
                    <a:cubicBezTo>
                      <a:pt x="2134353" y="1528407"/>
                      <a:pt x="2134052" y="1527361"/>
                      <a:pt x="2133259" y="1526436"/>
                    </a:cubicBezTo>
                    <a:cubicBezTo>
                      <a:pt x="2132590" y="1523200"/>
                      <a:pt x="2131336" y="1519999"/>
                      <a:pt x="2129134" y="1517153"/>
                    </a:cubicBezTo>
                    <a:cubicBezTo>
                      <a:pt x="2129125" y="1517080"/>
                      <a:pt x="2129088" y="1517026"/>
                      <a:pt x="2129049" y="1516973"/>
                    </a:cubicBezTo>
                    <a:lnTo>
                      <a:pt x="2127355" y="1513392"/>
                    </a:lnTo>
                    <a:lnTo>
                      <a:pt x="2081157" y="1447959"/>
                    </a:lnTo>
                    <a:cubicBezTo>
                      <a:pt x="2067576" y="1437479"/>
                      <a:pt x="2057904" y="1414144"/>
                      <a:pt x="2039846" y="1392759"/>
                    </a:cubicBezTo>
                    <a:lnTo>
                      <a:pt x="2011020" y="1369009"/>
                    </a:lnTo>
                    <a:lnTo>
                      <a:pt x="1966975" y="1294078"/>
                    </a:lnTo>
                    <a:cubicBezTo>
                      <a:pt x="1803977" y="1058343"/>
                      <a:pt x="1543487" y="906961"/>
                      <a:pt x="1257347" y="882482"/>
                    </a:cubicBezTo>
                    <a:lnTo>
                      <a:pt x="1163180" y="880509"/>
                    </a:lnTo>
                    <a:lnTo>
                      <a:pt x="1145287" y="597686"/>
                    </a:lnTo>
                    <a:lnTo>
                      <a:pt x="963499" y="597686"/>
                    </a:lnTo>
                    <a:lnTo>
                      <a:pt x="945599" y="880606"/>
                    </a:lnTo>
                    <a:lnTo>
                      <a:pt x="856063" y="882482"/>
                    </a:lnTo>
                    <a:cubicBezTo>
                      <a:pt x="784528" y="888602"/>
                      <a:pt x="714596" y="902654"/>
                      <a:pt x="647390" y="923971"/>
                    </a:cubicBezTo>
                    <a:lnTo>
                      <a:pt x="566254" y="954693"/>
                    </a:lnTo>
                    <a:lnTo>
                      <a:pt x="477544" y="950572"/>
                    </a:lnTo>
                    <a:cubicBezTo>
                      <a:pt x="387668" y="934257"/>
                      <a:pt x="306428" y="882846"/>
                      <a:pt x="253288" y="805527"/>
                    </a:cubicBezTo>
                    <a:cubicBezTo>
                      <a:pt x="200148" y="728208"/>
                      <a:pt x="170549" y="610722"/>
                      <a:pt x="182168" y="509361"/>
                    </a:cubicBezTo>
                    <a:lnTo>
                      <a:pt x="182911" y="506679"/>
                    </a:lnTo>
                    <a:lnTo>
                      <a:pt x="220580" y="496696"/>
                    </a:lnTo>
                    <a:cubicBezTo>
                      <a:pt x="247470" y="484424"/>
                      <a:pt x="270095" y="463231"/>
                      <a:pt x="283811" y="435797"/>
                    </a:cubicBezTo>
                    <a:lnTo>
                      <a:pt x="290674" y="417688"/>
                    </a:lnTo>
                    <a:lnTo>
                      <a:pt x="443002" y="329742"/>
                    </a:lnTo>
                    <a:cubicBezTo>
                      <a:pt x="457738" y="321234"/>
                      <a:pt x="465208" y="304975"/>
                      <a:pt x="463237" y="289088"/>
                    </a:cubicBezTo>
                    <a:lnTo>
                      <a:pt x="458038" y="273627"/>
                    </a:lnTo>
                    <a:lnTo>
                      <a:pt x="447247" y="261393"/>
                    </a:lnTo>
                    <a:cubicBezTo>
                      <a:pt x="434474" y="251742"/>
                      <a:pt x="416658" y="250083"/>
                      <a:pt x="401922" y="258590"/>
                    </a:cubicBezTo>
                    <a:lnTo>
                      <a:pt x="320774" y="305441"/>
                    </a:lnTo>
                    <a:lnTo>
                      <a:pt x="373889" y="107216"/>
                    </a:lnTo>
                    <a:cubicBezTo>
                      <a:pt x="378883" y="88576"/>
                      <a:pt x="367822" y="69418"/>
                      <a:pt x="349182" y="64423"/>
                    </a:cubicBezTo>
                    <a:cubicBezTo>
                      <a:pt x="330543" y="59429"/>
                      <a:pt x="311384" y="70490"/>
                      <a:pt x="306390" y="89129"/>
                    </a:cubicBezTo>
                    <a:lnTo>
                      <a:pt x="259224" y="265154"/>
                    </a:lnTo>
                    <a:lnTo>
                      <a:pt x="249129" y="262449"/>
                    </a:lnTo>
                    <a:lnTo>
                      <a:pt x="307664" y="43992"/>
                    </a:lnTo>
                    <a:cubicBezTo>
                      <a:pt x="312658" y="25353"/>
                      <a:pt x="301597" y="6194"/>
                      <a:pt x="282958" y="119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DF0663D5-F2DF-41F2-9CC4-6072A849ED41}"/>
                  </a:ext>
                </a:extLst>
              </p:cNvPr>
              <p:cNvGrpSpPr/>
              <p:nvPr/>
            </p:nvGrpSpPr>
            <p:grpSpPr>
              <a:xfrm>
                <a:off x="7261805" y="3727893"/>
                <a:ext cx="1185684" cy="1357656"/>
                <a:chOff x="7339192" y="601093"/>
                <a:chExt cx="1185684" cy="1357656"/>
              </a:xfrm>
            </p:grpSpPr>
            <p:grpSp>
              <p:nvGrpSpPr>
                <p:cNvPr id="551" name="グループ化 550">
                  <a:extLst>
                    <a:ext uri="{FF2B5EF4-FFF2-40B4-BE49-F238E27FC236}">
                      <a16:creationId xmlns:a16="http://schemas.microsoft.com/office/drawing/2014/main" id="{E3CFE067-63E6-48CF-80D8-CF0C6E79204D}"/>
                    </a:ext>
                  </a:extLst>
                </p:cNvPr>
                <p:cNvGrpSpPr/>
                <p:nvPr/>
              </p:nvGrpSpPr>
              <p:grpSpPr>
                <a:xfrm>
                  <a:off x="7339192" y="798643"/>
                  <a:ext cx="1154432" cy="1160106"/>
                  <a:chOff x="5142932" y="2331750"/>
                  <a:chExt cx="1154432" cy="1160106"/>
                </a:xfrm>
              </p:grpSpPr>
              <p:grpSp>
                <p:nvGrpSpPr>
                  <p:cNvPr id="555" name="グループ化 554">
                    <a:extLst>
                      <a:ext uri="{FF2B5EF4-FFF2-40B4-BE49-F238E27FC236}">
                        <a16:creationId xmlns:a16="http://schemas.microsoft.com/office/drawing/2014/main" id="{F8B32DFF-3187-455C-96C8-F0E755F38380}"/>
                      </a:ext>
                    </a:extLst>
                  </p:cNvPr>
                  <p:cNvGrpSpPr/>
                  <p:nvPr/>
                </p:nvGrpSpPr>
                <p:grpSpPr>
                  <a:xfrm>
                    <a:off x="5142932" y="2331750"/>
                    <a:ext cx="1154432" cy="1160106"/>
                    <a:chOff x="2791855" y="2017486"/>
                    <a:chExt cx="1039916" cy="1045028"/>
                  </a:xfrm>
                  <a:solidFill>
                    <a:srgbClr val="FFCC99"/>
                  </a:solidFill>
                </p:grpSpPr>
                <p:grpSp>
                  <p:nvGrpSpPr>
                    <p:cNvPr id="563" name="グループ化 562">
                      <a:extLst>
                        <a:ext uri="{FF2B5EF4-FFF2-40B4-BE49-F238E27FC236}">
                          <a16:creationId xmlns:a16="http://schemas.microsoft.com/office/drawing/2014/main" id="{8BDD6B7D-13AB-4426-8743-F56880CAB619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565" name="円/楕円 514">
                        <a:extLst>
                          <a:ext uri="{FF2B5EF4-FFF2-40B4-BE49-F238E27FC236}">
                            <a16:creationId xmlns:a16="http://schemas.microsoft.com/office/drawing/2014/main" id="{1C61EE5A-C22A-42E7-944B-94EB7106406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66" name="円/楕円 515">
                        <a:extLst>
                          <a:ext uri="{FF2B5EF4-FFF2-40B4-BE49-F238E27FC236}">
                            <a16:creationId xmlns:a16="http://schemas.microsoft.com/office/drawing/2014/main" id="{B9F72ECB-84EA-432C-A911-CAEF6776DA7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564" name="円/楕円 511">
                      <a:extLst>
                        <a:ext uri="{FF2B5EF4-FFF2-40B4-BE49-F238E27FC236}">
                          <a16:creationId xmlns:a16="http://schemas.microsoft.com/office/drawing/2014/main" id="{AEED45C8-68F5-4AEF-A713-6E472A038B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56" name="円/楕円 503">
                    <a:extLst>
                      <a:ext uri="{FF2B5EF4-FFF2-40B4-BE49-F238E27FC236}">
                        <a16:creationId xmlns:a16="http://schemas.microsoft.com/office/drawing/2014/main" id="{57DAF600-066E-44F6-96DE-7ECD73FD1990}"/>
                      </a:ext>
                    </a:extLst>
                  </p:cNvPr>
                  <p:cNvSpPr/>
                  <p:nvPr/>
                </p:nvSpPr>
                <p:spPr>
                  <a:xfrm>
                    <a:off x="5409919" y="2813694"/>
                    <a:ext cx="166067" cy="17156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7" name="円/楕円 504">
                    <a:extLst>
                      <a:ext uri="{FF2B5EF4-FFF2-40B4-BE49-F238E27FC236}">
                        <a16:creationId xmlns:a16="http://schemas.microsoft.com/office/drawing/2014/main" id="{18327FF6-AEE6-470A-892A-629D672CD354}"/>
                      </a:ext>
                    </a:extLst>
                  </p:cNvPr>
                  <p:cNvSpPr/>
                  <p:nvPr/>
                </p:nvSpPr>
                <p:spPr>
                  <a:xfrm>
                    <a:off x="5997860" y="2813694"/>
                    <a:ext cx="166067" cy="17156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8" name="円/楕円 505">
                    <a:extLst>
                      <a:ext uri="{FF2B5EF4-FFF2-40B4-BE49-F238E27FC236}">
                        <a16:creationId xmlns:a16="http://schemas.microsoft.com/office/drawing/2014/main" id="{B117406B-59D6-4535-AA25-32A76FD7AFD3}"/>
                      </a:ext>
                    </a:extLst>
                  </p:cNvPr>
                  <p:cNvSpPr/>
                  <p:nvPr/>
                </p:nvSpPr>
                <p:spPr>
                  <a:xfrm>
                    <a:off x="5666768" y="3028284"/>
                    <a:ext cx="226008" cy="140412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9" name="月 558">
                    <a:extLst>
                      <a:ext uri="{FF2B5EF4-FFF2-40B4-BE49-F238E27FC236}">
                        <a16:creationId xmlns:a16="http://schemas.microsoft.com/office/drawing/2014/main" id="{86CC709A-2A65-439D-B5FB-7B3237D9472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455087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0" name="月 559">
                    <a:extLst>
                      <a:ext uri="{FF2B5EF4-FFF2-40B4-BE49-F238E27FC236}">
                        <a16:creationId xmlns:a16="http://schemas.microsoft.com/office/drawing/2014/main" id="{DF6EE45A-755E-4E3A-A73D-6B3973BD103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057651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1" name="円/楕円 638">
                    <a:extLst>
                      <a:ext uri="{FF2B5EF4-FFF2-40B4-BE49-F238E27FC236}">
                        <a16:creationId xmlns:a16="http://schemas.microsoft.com/office/drawing/2014/main" id="{7E8D32F3-B063-47AE-8E18-7577997DE978}"/>
                      </a:ext>
                    </a:extLst>
                  </p:cNvPr>
                  <p:cNvSpPr/>
                  <p:nvPr/>
                </p:nvSpPr>
                <p:spPr>
                  <a:xfrm>
                    <a:off x="5525017" y="3233554"/>
                    <a:ext cx="509510" cy="193444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2" name="円/楕円 638">
                    <a:extLst>
                      <a:ext uri="{FF2B5EF4-FFF2-40B4-BE49-F238E27FC236}">
                        <a16:creationId xmlns:a16="http://schemas.microsoft.com/office/drawing/2014/main" id="{370E82E1-3EB1-45DB-A8CF-C6D039D53B79}"/>
                      </a:ext>
                    </a:extLst>
                  </p:cNvPr>
                  <p:cNvSpPr/>
                  <p:nvPr/>
                </p:nvSpPr>
                <p:spPr>
                  <a:xfrm>
                    <a:off x="5629792" y="3314063"/>
                    <a:ext cx="299960" cy="71718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52" name="グループ化 551">
                  <a:extLst>
                    <a:ext uri="{FF2B5EF4-FFF2-40B4-BE49-F238E27FC236}">
                      <a16:creationId xmlns:a16="http://schemas.microsoft.com/office/drawing/2014/main" id="{84A3656B-81F5-4F7B-888B-28F3C2E2CEE7}"/>
                    </a:ext>
                  </a:extLst>
                </p:cNvPr>
                <p:cNvGrpSpPr/>
                <p:nvPr/>
              </p:nvGrpSpPr>
              <p:grpSpPr>
                <a:xfrm>
                  <a:off x="7438808" y="601093"/>
                  <a:ext cx="1086068" cy="415021"/>
                  <a:chOff x="4144140" y="780559"/>
                  <a:chExt cx="1021046" cy="394022"/>
                </a:xfrm>
                <a:solidFill>
                  <a:srgbClr val="00B0F0"/>
                </a:solidFill>
              </p:grpSpPr>
              <p:sp>
                <p:nvSpPr>
                  <p:cNvPr id="553" name="フリーフォーム: 図形 552">
                    <a:extLst>
                      <a:ext uri="{FF2B5EF4-FFF2-40B4-BE49-F238E27FC236}">
                        <a16:creationId xmlns:a16="http://schemas.microsoft.com/office/drawing/2014/main" id="{1B2C36BC-2616-4A93-8CCF-5CBF8BAAA453}"/>
                      </a:ext>
                    </a:extLst>
                  </p:cNvPr>
                  <p:cNvSpPr/>
                  <p:nvPr/>
                </p:nvSpPr>
                <p:spPr>
                  <a:xfrm>
                    <a:off x="4144140" y="783049"/>
                    <a:ext cx="1021046" cy="391532"/>
                  </a:xfrm>
                  <a:custGeom>
                    <a:avLst/>
                    <a:gdLst>
                      <a:gd name="connsiteX0" fmla="*/ 540629 w 1081258"/>
                      <a:gd name="connsiteY0" fmla="*/ 0 h 391532"/>
                      <a:gd name="connsiteX1" fmla="*/ 1078320 w 1081258"/>
                      <a:gd name="connsiteY1" fmla="*/ 381402 h 391532"/>
                      <a:gd name="connsiteX2" fmla="*/ 1081258 w 1081258"/>
                      <a:gd name="connsiteY2" fmla="*/ 391532 h 391532"/>
                      <a:gd name="connsiteX3" fmla="*/ 954496 w 1081258"/>
                      <a:gd name="connsiteY3" fmla="*/ 379566 h 391532"/>
                      <a:gd name="connsiteX4" fmla="*/ 540629 w 1081258"/>
                      <a:gd name="connsiteY4" fmla="*/ 366879 h 391532"/>
                      <a:gd name="connsiteX5" fmla="*/ 126762 w 1081258"/>
                      <a:gd name="connsiteY5" fmla="*/ 379566 h 391532"/>
                      <a:gd name="connsiteX6" fmla="*/ 0 w 1081258"/>
                      <a:gd name="connsiteY6" fmla="*/ 391532 h 391532"/>
                      <a:gd name="connsiteX7" fmla="*/ 2938 w 1081258"/>
                      <a:gd name="connsiteY7" fmla="*/ 381402 h 391532"/>
                      <a:gd name="connsiteX8" fmla="*/ 540629 w 1081258"/>
                      <a:gd name="connsiteY8" fmla="*/ 0 h 391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81258" h="391532">
                        <a:moveTo>
                          <a:pt x="540629" y="0"/>
                        </a:moveTo>
                        <a:cubicBezTo>
                          <a:pt x="782343" y="0"/>
                          <a:pt x="989732" y="157268"/>
                          <a:pt x="1078320" y="381402"/>
                        </a:cubicBezTo>
                        <a:lnTo>
                          <a:pt x="1081258" y="391532"/>
                        </a:lnTo>
                        <a:lnTo>
                          <a:pt x="954496" y="379566"/>
                        </a:lnTo>
                        <a:cubicBezTo>
                          <a:pt x="820813" y="371248"/>
                          <a:pt x="682399" y="366879"/>
                          <a:pt x="540629" y="366879"/>
                        </a:cubicBezTo>
                        <a:cubicBezTo>
                          <a:pt x="398859" y="366879"/>
                          <a:pt x="260445" y="371248"/>
                          <a:pt x="126762" y="379566"/>
                        </a:cubicBezTo>
                        <a:lnTo>
                          <a:pt x="0" y="391532"/>
                        </a:lnTo>
                        <a:lnTo>
                          <a:pt x="2938" y="381402"/>
                        </a:lnTo>
                        <a:cubicBezTo>
                          <a:pt x="91526" y="157268"/>
                          <a:pt x="298915" y="0"/>
                          <a:pt x="540629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4" name="フリーフォーム: 図形 553">
                    <a:extLst>
                      <a:ext uri="{FF2B5EF4-FFF2-40B4-BE49-F238E27FC236}">
                        <a16:creationId xmlns:a16="http://schemas.microsoft.com/office/drawing/2014/main" id="{C4B7A789-060F-44C8-BA49-486379A76746}"/>
                      </a:ext>
                    </a:extLst>
                  </p:cNvPr>
                  <p:cNvSpPr/>
                  <p:nvPr/>
                </p:nvSpPr>
                <p:spPr>
                  <a:xfrm>
                    <a:off x="4375531" y="780559"/>
                    <a:ext cx="550755" cy="375727"/>
                  </a:xfrm>
                  <a:custGeom>
                    <a:avLst/>
                    <a:gdLst>
                      <a:gd name="connsiteX0" fmla="*/ 276655 w 550755"/>
                      <a:gd name="connsiteY0" fmla="*/ 0 h 375727"/>
                      <a:gd name="connsiteX1" fmla="*/ 322882 w 550755"/>
                      <a:gd name="connsiteY1" fmla="*/ 7861 h 375727"/>
                      <a:gd name="connsiteX2" fmla="*/ 542027 w 550755"/>
                      <a:gd name="connsiteY2" fmla="*/ 337164 h 375727"/>
                      <a:gd name="connsiteX3" fmla="*/ 550755 w 550755"/>
                      <a:gd name="connsiteY3" fmla="*/ 375484 h 375727"/>
                      <a:gd name="connsiteX4" fmla="*/ 279133 w 550755"/>
                      <a:gd name="connsiteY4" fmla="*/ 366666 h 375727"/>
                      <a:gd name="connsiteX5" fmla="*/ 0 w 550755"/>
                      <a:gd name="connsiteY5" fmla="*/ 375727 h 375727"/>
                      <a:gd name="connsiteX6" fmla="*/ 8783 w 550755"/>
                      <a:gd name="connsiteY6" fmla="*/ 337164 h 375727"/>
                      <a:gd name="connsiteX7" fmla="*/ 227928 w 550755"/>
                      <a:gd name="connsiteY7" fmla="*/ 7861 h 375727"/>
                      <a:gd name="connsiteX8" fmla="*/ 271614 w 550755"/>
                      <a:gd name="connsiteY8" fmla="*/ 432 h 375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0755" h="375727">
                        <a:moveTo>
                          <a:pt x="276655" y="0"/>
                        </a:moveTo>
                        <a:lnTo>
                          <a:pt x="322882" y="7861"/>
                        </a:lnTo>
                        <a:cubicBezTo>
                          <a:pt x="415765" y="39761"/>
                          <a:pt x="495160" y="163793"/>
                          <a:pt x="542027" y="337164"/>
                        </a:cubicBezTo>
                        <a:lnTo>
                          <a:pt x="550755" y="375484"/>
                        </a:lnTo>
                        <a:lnTo>
                          <a:pt x="279133" y="366666"/>
                        </a:lnTo>
                        <a:lnTo>
                          <a:pt x="0" y="375727"/>
                        </a:lnTo>
                        <a:lnTo>
                          <a:pt x="8783" y="337164"/>
                        </a:lnTo>
                        <a:cubicBezTo>
                          <a:pt x="55650" y="163793"/>
                          <a:pt x="135045" y="39761"/>
                          <a:pt x="227928" y="7861"/>
                        </a:cubicBezTo>
                        <a:lnTo>
                          <a:pt x="271614" y="432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49" name="アーチ 548">
                <a:extLst>
                  <a:ext uri="{FF2B5EF4-FFF2-40B4-BE49-F238E27FC236}">
                    <a16:creationId xmlns:a16="http://schemas.microsoft.com/office/drawing/2014/main" id="{DE589435-1C79-4E53-B841-2FB3598F63B8}"/>
                  </a:ext>
                </a:extLst>
              </p:cNvPr>
              <p:cNvSpPr/>
              <p:nvPr/>
            </p:nvSpPr>
            <p:spPr>
              <a:xfrm>
                <a:off x="7560787" y="4462109"/>
                <a:ext cx="105050" cy="105050"/>
              </a:xfrm>
              <a:prstGeom prst="blockArc">
                <a:avLst>
                  <a:gd name="adj1" fmla="val 11419815"/>
                  <a:gd name="adj2" fmla="val 21070012"/>
                  <a:gd name="adj3" fmla="val 2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0" name="アーチ 549">
                <a:extLst>
                  <a:ext uri="{FF2B5EF4-FFF2-40B4-BE49-F238E27FC236}">
                    <a16:creationId xmlns:a16="http://schemas.microsoft.com/office/drawing/2014/main" id="{F6658399-7D74-434C-B9A2-AD2BCD671509}"/>
                  </a:ext>
                </a:extLst>
              </p:cNvPr>
              <p:cNvSpPr/>
              <p:nvPr/>
            </p:nvSpPr>
            <p:spPr>
              <a:xfrm>
                <a:off x="8151337" y="4462109"/>
                <a:ext cx="105050" cy="105050"/>
              </a:xfrm>
              <a:prstGeom prst="blockArc">
                <a:avLst>
                  <a:gd name="adj1" fmla="val 11419815"/>
                  <a:gd name="adj2" fmla="val 21070012"/>
                  <a:gd name="adj3" fmla="val 2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99" name="グループ化 598">
            <a:extLst>
              <a:ext uri="{FF2B5EF4-FFF2-40B4-BE49-F238E27FC236}">
                <a16:creationId xmlns:a16="http://schemas.microsoft.com/office/drawing/2014/main" id="{564D1CD5-D300-4FAE-999B-AEEAB720C1DA}"/>
              </a:ext>
            </a:extLst>
          </p:cNvPr>
          <p:cNvGrpSpPr/>
          <p:nvPr/>
        </p:nvGrpSpPr>
        <p:grpSpPr>
          <a:xfrm>
            <a:off x="3757430" y="1468009"/>
            <a:ext cx="2391137" cy="1732837"/>
            <a:chOff x="787400" y="3897167"/>
            <a:chExt cx="3468978" cy="2513939"/>
          </a:xfrm>
        </p:grpSpPr>
        <p:grpSp>
          <p:nvGrpSpPr>
            <p:cNvPr id="600" name="グループ化 599">
              <a:extLst>
                <a:ext uri="{FF2B5EF4-FFF2-40B4-BE49-F238E27FC236}">
                  <a16:creationId xmlns:a16="http://schemas.microsoft.com/office/drawing/2014/main" id="{2FE09DBC-FCBA-4CD3-BEB2-E8EBC8813A18}"/>
                </a:ext>
              </a:extLst>
            </p:cNvPr>
            <p:cNvGrpSpPr/>
            <p:nvPr/>
          </p:nvGrpSpPr>
          <p:grpSpPr>
            <a:xfrm>
              <a:off x="787400" y="3897167"/>
              <a:ext cx="2886321" cy="1611256"/>
              <a:chOff x="787400" y="3897167"/>
              <a:chExt cx="2886321" cy="1611256"/>
            </a:xfrm>
          </p:grpSpPr>
          <p:sp>
            <p:nvSpPr>
              <p:cNvPr id="607" name="四角形: 上の 2 つの角を丸める 606">
                <a:extLst>
                  <a:ext uri="{FF2B5EF4-FFF2-40B4-BE49-F238E27FC236}">
                    <a16:creationId xmlns:a16="http://schemas.microsoft.com/office/drawing/2014/main" id="{21975F6B-7A25-4E76-B43B-B90F751A03DE}"/>
                  </a:ext>
                </a:extLst>
              </p:cNvPr>
              <p:cNvSpPr/>
              <p:nvPr/>
            </p:nvSpPr>
            <p:spPr>
              <a:xfrm rot="15916824">
                <a:off x="868817" y="4560433"/>
                <a:ext cx="97996" cy="260830"/>
              </a:xfrm>
              <a:prstGeom prst="round2SameRect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8" name="楕円 5">
                <a:extLst>
                  <a:ext uri="{FF2B5EF4-FFF2-40B4-BE49-F238E27FC236}">
                    <a16:creationId xmlns:a16="http://schemas.microsoft.com/office/drawing/2014/main" id="{B9F4960E-93C8-4B18-97DE-4691DC4A790C}"/>
                  </a:ext>
                </a:extLst>
              </p:cNvPr>
              <p:cNvSpPr/>
              <p:nvPr/>
            </p:nvSpPr>
            <p:spPr>
              <a:xfrm>
                <a:off x="958064" y="3897167"/>
                <a:ext cx="2715657" cy="1611256"/>
              </a:xfrm>
              <a:custGeom>
                <a:avLst/>
                <a:gdLst>
                  <a:gd name="connsiteX0" fmla="*/ 0 w 2715210"/>
                  <a:gd name="connsiteY0" fmla="*/ 805577 h 1611154"/>
                  <a:gd name="connsiteX1" fmla="*/ 1357605 w 2715210"/>
                  <a:gd name="connsiteY1" fmla="*/ 0 h 1611154"/>
                  <a:gd name="connsiteX2" fmla="*/ 2715210 w 2715210"/>
                  <a:gd name="connsiteY2" fmla="*/ 805577 h 1611154"/>
                  <a:gd name="connsiteX3" fmla="*/ 1357605 w 2715210"/>
                  <a:gd name="connsiteY3" fmla="*/ 1611154 h 1611154"/>
                  <a:gd name="connsiteX4" fmla="*/ 0 w 2715210"/>
                  <a:gd name="connsiteY4" fmla="*/ 805577 h 1611154"/>
                  <a:gd name="connsiteX0" fmla="*/ 48 w 2715258"/>
                  <a:gd name="connsiteY0" fmla="*/ 805577 h 1611154"/>
                  <a:gd name="connsiteX1" fmla="*/ 1357653 w 2715258"/>
                  <a:gd name="connsiteY1" fmla="*/ 0 h 1611154"/>
                  <a:gd name="connsiteX2" fmla="*/ 2715258 w 2715258"/>
                  <a:gd name="connsiteY2" fmla="*/ 805577 h 1611154"/>
                  <a:gd name="connsiteX3" fmla="*/ 1357653 w 2715258"/>
                  <a:gd name="connsiteY3" fmla="*/ 1611154 h 1611154"/>
                  <a:gd name="connsiteX4" fmla="*/ 48 w 2715258"/>
                  <a:gd name="connsiteY4" fmla="*/ 805577 h 1611154"/>
                  <a:gd name="connsiteX0" fmla="*/ 48 w 2715258"/>
                  <a:gd name="connsiteY0" fmla="*/ 805577 h 1611154"/>
                  <a:gd name="connsiteX1" fmla="*/ 1357653 w 2715258"/>
                  <a:gd name="connsiteY1" fmla="*/ 0 h 1611154"/>
                  <a:gd name="connsiteX2" fmla="*/ 2715258 w 2715258"/>
                  <a:gd name="connsiteY2" fmla="*/ 805577 h 1611154"/>
                  <a:gd name="connsiteX3" fmla="*/ 1357653 w 2715258"/>
                  <a:gd name="connsiteY3" fmla="*/ 1611154 h 1611154"/>
                  <a:gd name="connsiteX4" fmla="*/ 48 w 2715258"/>
                  <a:gd name="connsiteY4" fmla="*/ 805577 h 1611154"/>
                  <a:gd name="connsiteX0" fmla="*/ 48 w 2718690"/>
                  <a:gd name="connsiteY0" fmla="*/ 805577 h 1611154"/>
                  <a:gd name="connsiteX1" fmla="*/ 1357653 w 2718690"/>
                  <a:gd name="connsiteY1" fmla="*/ 0 h 1611154"/>
                  <a:gd name="connsiteX2" fmla="*/ 2715258 w 2718690"/>
                  <a:gd name="connsiteY2" fmla="*/ 805577 h 1611154"/>
                  <a:gd name="connsiteX3" fmla="*/ 1357653 w 2718690"/>
                  <a:gd name="connsiteY3" fmla="*/ 1611154 h 1611154"/>
                  <a:gd name="connsiteX4" fmla="*/ 48 w 2718690"/>
                  <a:gd name="connsiteY4" fmla="*/ 805577 h 1611154"/>
                  <a:gd name="connsiteX0" fmla="*/ 2146 w 2720788"/>
                  <a:gd name="connsiteY0" fmla="*/ 805577 h 1611154"/>
                  <a:gd name="connsiteX1" fmla="*/ 1359751 w 2720788"/>
                  <a:gd name="connsiteY1" fmla="*/ 0 h 1611154"/>
                  <a:gd name="connsiteX2" fmla="*/ 2717356 w 2720788"/>
                  <a:gd name="connsiteY2" fmla="*/ 805577 h 1611154"/>
                  <a:gd name="connsiteX3" fmla="*/ 1359751 w 2720788"/>
                  <a:gd name="connsiteY3" fmla="*/ 1611154 h 1611154"/>
                  <a:gd name="connsiteX4" fmla="*/ 2146 w 2720788"/>
                  <a:gd name="connsiteY4" fmla="*/ 805577 h 1611154"/>
                  <a:gd name="connsiteX0" fmla="*/ 2531 w 2721761"/>
                  <a:gd name="connsiteY0" fmla="*/ 805725 h 1611302"/>
                  <a:gd name="connsiteX1" fmla="*/ 1360136 w 2721761"/>
                  <a:gd name="connsiteY1" fmla="*/ 148 h 1611302"/>
                  <a:gd name="connsiteX2" fmla="*/ 2717741 w 2721761"/>
                  <a:gd name="connsiteY2" fmla="*/ 805725 h 1611302"/>
                  <a:gd name="connsiteX3" fmla="*/ 1360136 w 2721761"/>
                  <a:gd name="connsiteY3" fmla="*/ 1611302 h 1611302"/>
                  <a:gd name="connsiteX4" fmla="*/ 2531 w 2721761"/>
                  <a:gd name="connsiteY4" fmla="*/ 805725 h 1611302"/>
                  <a:gd name="connsiteX0" fmla="*/ 2531 w 2721761"/>
                  <a:gd name="connsiteY0" fmla="*/ 805725 h 1611302"/>
                  <a:gd name="connsiteX1" fmla="*/ 1360136 w 2721761"/>
                  <a:gd name="connsiteY1" fmla="*/ 148 h 1611302"/>
                  <a:gd name="connsiteX2" fmla="*/ 2717741 w 2721761"/>
                  <a:gd name="connsiteY2" fmla="*/ 805725 h 1611302"/>
                  <a:gd name="connsiteX3" fmla="*/ 1360136 w 2721761"/>
                  <a:gd name="connsiteY3" fmla="*/ 1611302 h 1611302"/>
                  <a:gd name="connsiteX4" fmla="*/ 2531 w 2721761"/>
                  <a:gd name="connsiteY4" fmla="*/ 805725 h 1611302"/>
                  <a:gd name="connsiteX0" fmla="*/ 60 w 2719290"/>
                  <a:gd name="connsiteY0" fmla="*/ 805686 h 1611263"/>
                  <a:gd name="connsiteX1" fmla="*/ 1357665 w 2719290"/>
                  <a:gd name="connsiteY1" fmla="*/ 109 h 1611263"/>
                  <a:gd name="connsiteX2" fmla="*/ 2715270 w 2719290"/>
                  <a:gd name="connsiteY2" fmla="*/ 805686 h 1611263"/>
                  <a:gd name="connsiteX3" fmla="*/ 1357665 w 2719290"/>
                  <a:gd name="connsiteY3" fmla="*/ 1611263 h 1611263"/>
                  <a:gd name="connsiteX4" fmla="*/ 60 w 2719290"/>
                  <a:gd name="connsiteY4" fmla="*/ 805686 h 1611263"/>
                  <a:gd name="connsiteX0" fmla="*/ 60 w 2715500"/>
                  <a:gd name="connsiteY0" fmla="*/ 805686 h 1611263"/>
                  <a:gd name="connsiteX1" fmla="*/ 1357665 w 2715500"/>
                  <a:gd name="connsiteY1" fmla="*/ 109 h 1611263"/>
                  <a:gd name="connsiteX2" fmla="*/ 2715270 w 2715500"/>
                  <a:gd name="connsiteY2" fmla="*/ 805686 h 1611263"/>
                  <a:gd name="connsiteX3" fmla="*/ 1357665 w 2715500"/>
                  <a:gd name="connsiteY3" fmla="*/ 1611263 h 1611263"/>
                  <a:gd name="connsiteX4" fmla="*/ 60 w 2715500"/>
                  <a:gd name="connsiteY4" fmla="*/ 805686 h 1611263"/>
                  <a:gd name="connsiteX0" fmla="*/ 60 w 2715500"/>
                  <a:gd name="connsiteY0" fmla="*/ 805686 h 1611263"/>
                  <a:gd name="connsiteX1" fmla="*/ 1357665 w 2715500"/>
                  <a:gd name="connsiteY1" fmla="*/ 109 h 1611263"/>
                  <a:gd name="connsiteX2" fmla="*/ 2715270 w 2715500"/>
                  <a:gd name="connsiteY2" fmla="*/ 805686 h 1611263"/>
                  <a:gd name="connsiteX3" fmla="*/ 1357665 w 2715500"/>
                  <a:gd name="connsiteY3" fmla="*/ 1611263 h 1611263"/>
                  <a:gd name="connsiteX4" fmla="*/ 60 w 2715500"/>
                  <a:gd name="connsiteY4" fmla="*/ 805686 h 1611263"/>
                  <a:gd name="connsiteX0" fmla="*/ 217 w 2715657"/>
                  <a:gd name="connsiteY0" fmla="*/ 805679 h 1611256"/>
                  <a:gd name="connsiteX1" fmla="*/ 1357822 w 2715657"/>
                  <a:gd name="connsiteY1" fmla="*/ 102 h 1611256"/>
                  <a:gd name="connsiteX2" fmla="*/ 2715427 w 2715657"/>
                  <a:gd name="connsiteY2" fmla="*/ 805679 h 1611256"/>
                  <a:gd name="connsiteX3" fmla="*/ 1357822 w 2715657"/>
                  <a:gd name="connsiteY3" fmla="*/ 1611256 h 1611256"/>
                  <a:gd name="connsiteX4" fmla="*/ 217 w 2715657"/>
                  <a:gd name="connsiteY4" fmla="*/ 805679 h 161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5657" h="1611256">
                    <a:moveTo>
                      <a:pt x="217" y="805679"/>
                    </a:moveTo>
                    <a:cubicBezTo>
                      <a:pt x="12917" y="284571"/>
                      <a:pt x="500087" y="-6248"/>
                      <a:pt x="1357822" y="102"/>
                    </a:cubicBezTo>
                    <a:cubicBezTo>
                      <a:pt x="2215557" y="6452"/>
                      <a:pt x="2728127" y="329021"/>
                      <a:pt x="2715427" y="805679"/>
                    </a:cubicBezTo>
                    <a:cubicBezTo>
                      <a:pt x="2702727" y="1282337"/>
                      <a:pt x="2183807" y="1611256"/>
                      <a:pt x="1357822" y="1611256"/>
                    </a:cubicBezTo>
                    <a:cubicBezTo>
                      <a:pt x="531837" y="1611256"/>
                      <a:pt x="-12483" y="1326787"/>
                      <a:pt x="217" y="80567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92D050"/>
                  </a:gs>
                  <a:gs pos="46000">
                    <a:srgbClr val="339933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75E43FE0-E4CB-4C26-9519-4C5C9A9190B2}"/>
                  </a:ext>
                </a:extLst>
              </p:cNvPr>
              <p:cNvSpPr/>
              <p:nvPr/>
            </p:nvSpPr>
            <p:spPr>
              <a:xfrm rot="421682">
                <a:off x="2823244" y="4018922"/>
                <a:ext cx="412087" cy="135951"/>
              </a:xfrm>
              <a:custGeom>
                <a:avLst/>
                <a:gdLst>
                  <a:gd name="connsiteX0" fmla="*/ 281982 w 660295"/>
                  <a:gd name="connsiteY0" fmla="*/ 27674 h 230279"/>
                  <a:gd name="connsiteX1" fmla="*/ 430542 w 660295"/>
                  <a:gd name="connsiteY1" fmla="*/ 47570 h 230279"/>
                  <a:gd name="connsiteX2" fmla="*/ 653563 w 660295"/>
                  <a:gd name="connsiteY2" fmla="*/ 207973 h 230279"/>
                  <a:gd name="connsiteX3" fmla="*/ 404854 w 660295"/>
                  <a:gd name="connsiteY3" fmla="*/ 168469 h 230279"/>
                  <a:gd name="connsiteX4" fmla="*/ 182320 w 660295"/>
                  <a:gd name="connsiteY4" fmla="*/ 70387 h 230279"/>
                  <a:gd name="connsiteX5" fmla="*/ 281982 w 660295"/>
                  <a:gd name="connsiteY5" fmla="*/ 27674 h 230279"/>
                  <a:gd name="connsiteX6" fmla="*/ 69329 w 660295"/>
                  <a:gd name="connsiteY6" fmla="*/ 0 h 230279"/>
                  <a:gd name="connsiteX7" fmla="*/ 138658 w 660295"/>
                  <a:gd name="connsiteY7" fmla="*/ 56788 h 230279"/>
                  <a:gd name="connsiteX8" fmla="*/ 69329 w 660295"/>
                  <a:gd name="connsiteY8" fmla="*/ 113576 h 230279"/>
                  <a:gd name="connsiteX9" fmla="*/ 0 w 660295"/>
                  <a:gd name="connsiteY9" fmla="*/ 56788 h 230279"/>
                  <a:gd name="connsiteX10" fmla="*/ 69329 w 660295"/>
                  <a:gd name="connsiteY10" fmla="*/ 0 h 230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60295" h="230279">
                    <a:moveTo>
                      <a:pt x="281982" y="27674"/>
                    </a:moveTo>
                    <a:cubicBezTo>
                      <a:pt x="332552" y="26672"/>
                      <a:pt x="391272" y="36105"/>
                      <a:pt x="430542" y="47570"/>
                    </a:cubicBezTo>
                    <a:cubicBezTo>
                      <a:pt x="509082" y="70502"/>
                      <a:pt x="698213" y="148365"/>
                      <a:pt x="653563" y="207973"/>
                    </a:cubicBezTo>
                    <a:cubicBezTo>
                      <a:pt x="608913" y="267582"/>
                      <a:pt x="483394" y="191401"/>
                      <a:pt x="404854" y="168469"/>
                    </a:cubicBezTo>
                    <a:cubicBezTo>
                      <a:pt x="326314" y="145538"/>
                      <a:pt x="168978" y="130936"/>
                      <a:pt x="182320" y="70387"/>
                    </a:cubicBezTo>
                    <a:cubicBezTo>
                      <a:pt x="188991" y="40113"/>
                      <a:pt x="231412" y="28676"/>
                      <a:pt x="281982" y="27674"/>
                    </a:cubicBezTo>
                    <a:close/>
                    <a:moveTo>
                      <a:pt x="69329" y="0"/>
                    </a:moveTo>
                    <a:cubicBezTo>
                      <a:pt x="107618" y="0"/>
                      <a:pt x="138658" y="25425"/>
                      <a:pt x="138658" y="56788"/>
                    </a:cubicBezTo>
                    <a:cubicBezTo>
                      <a:pt x="138658" y="88151"/>
                      <a:pt x="107618" y="113576"/>
                      <a:pt x="69329" y="113576"/>
                    </a:cubicBezTo>
                    <a:cubicBezTo>
                      <a:pt x="31040" y="113576"/>
                      <a:pt x="0" y="88151"/>
                      <a:pt x="0" y="56788"/>
                    </a:cubicBezTo>
                    <a:cubicBezTo>
                      <a:pt x="0" y="25425"/>
                      <a:pt x="31040" y="0"/>
                      <a:pt x="69329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0" name="月 609">
                <a:extLst>
                  <a:ext uri="{FF2B5EF4-FFF2-40B4-BE49-F238E27FC236}">
                    <a16:creationId xmlns:a16="http://schemas.microsoft.com/office/drawing/2014/main" id="{731F8FB8-4E60-4A3B-A3AF-39A00FBC8AB4}"/>
                  </a:ext>
                </a:extLst>
              </p:cNvPr>
              <p:cNvSpPr/>
              <p:nvPr/>
            </p:nvSpPr>
            <p:spPr>
              <a:xfrm rot="5400000">
                <a:off x="2202829" y="3077877"/>
                <a:ext cx="224221" cy="2445994"/>
              </a:xfrm>
              <a:prstGeom prst="moon">
                <a:avLst>
                  <a:gd name="adj" fmla="val 16017"/>
                </a:avLst>
              </a:prstGeom>
              <a:solidFill>
                <a:srgbClr val="70AD47">
                  <a:lumMod val="50000"/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1" name="月 610">
                <a:extLst>
                  <a:ext uri="{FF2B5EF4-FFF2-40B4-BE49-F238E27FC236}">
                    <a16:creationId xmlns:a16="http://schemas.microsoft.com/office/drawing/2014/main" id="{7F1710BE-4774-4167-86A9-BACB1EE314A8}"/>
                  </a:ext>
                </a:extLst>
              </p:cNvPr>
              <p:cNvSpPr/>
              <p:nvPr/>
            </p:nvSpPr>
            <p:spPr>
              <a:xfrm rot="5400000" flipH="1">
                <a:off x="2190731" y="3858311"/>
                <a:ext cx="248418" cy="2445994"/>
              </a:xfrm>
              <a:prstGeom prst="moon">
                <a:avLst>
                  <a:gd name="adj" fmla="val 16017"/>
                </a:avLst>
              </a:prstGeom>
              <a:solidFill>
                <a:srgbClr val="70AD47">
                  <a:lumMod val="50000"/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2" name="月 611">
                <a:extLst>
                  <a:ext uri="{FF2B5EF4-FFF2-40B4-BE49-F238E27FC236}">
                    <a16:creationId xmlns:a16="http://schemas.microsoft.com/office/drawing/2014/main" id="{56A87D1E-449B-48DD-A14B-4CE53F1B64EF}"/>
                  </a:ext>
                </a:extLst>
              </p:cNvPr>
              <p:cNvSpPr/>
              <p:nvPr/>
            </p:nvSpPr>
            <p:spPr>
              <a:xfrm rot="5400000">
                <a:off x="2190129" y="3363628"/>
                <a:ext cx="224221" cy="2445994"/>
              </a:xfrm>
              <a:prstGeom prst="moon">
                <a:avLst>
                  <a:gd name="adj" fmla="val 16017"/>
                </a:avLst>
              </a:prstGeom>
              <a:solidFill>
                <a:srgbClr val="70AD47">
                  <a:lumMod val="50000"/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1" name="グループ化 600">
              <a:extLst>
                <a:ext uri="{FF2B5EF4-FFF2-40B4-BE49-F238E27FC236}">
                  <a16:creationId xmlns:a16="http://schemas.microsoft.com/office/drawing/2014/main" id="{3522E323-C872-4B85-B7F5-9FBFDF225992}"/>
                </a:ext>
              </a:extLst>
            </p:cNvPr>
            <p:cNvGrpSpPr/>
            <p:nvPr/>
          </p:nvGrpSpPr>
          <p:grpSpPr>
            <a:xfrm>
              <a:off x="1540721" y="4799850"/>
              <a:ext cx="2715657" cy="1611256"/>
              <a:chOff x="1891514" y="4678217"/>
              <a:chExt cx="2715657" cy="1611256"/>
            </a:xfrm>
          </p:grpSpPr>
          <p:sp>
            <p:nvSpPr>
              <p:cNvPr id="602" name="楕円 5">
                <a:extLst>
                  <a:ext uri="{FF2B5EF4-FFF2-40B4-BE49-F238E27FC236}">
                    <a16:creationId xmlns:a16="http://schemas.microsoft.com/office/drawing/2014/main" id="{EE978D8C-765A-463F-B484-71657180C128}"/>
                  </a:ext>
                </a:extLst>
              </p:cNvPr>
              <p:cNvSpPr/>
              <p:nvPr/>
            </p:nvSpPr>
            <p:spPr>
              <a:xfrm>
                <a:off x="1891514" y="4678217"/>
                <a:ext cx="2715657" cy="1611256"/>
              </a:xfrm>
              <a:custGeom>
                <a:avLst/>
                <a:gdLst>
                  <a:gd name="connsiteX0" fmla="*/ 0 w 2715210"/>
                  <a:gd name="connsiteY0" fmla="*/ 805577 h 1611154"/>
                  <a:gd name="connsiteX1" fmla="*/ 1357605 w 2715210"/>
                  <a:gd name="connsiteY1" fmla="*/ 0 h 1611154"/>
                  <a:gd name="connsiteX2" fmla="*/ 2715210 w 2715210"/>
                  <a:gd name="connsiteY2" fmla="*/ 805577 h 1611154"/>
                  <a:gd name="connsiteX3" fmla="*/ 1357605 w 2715210"/>
                  <a:gd name="connsiteY3" fmla="*/ 1611154 h 1611154"/>
                  <a:gd name="connsiteX4" fmla="*/ 0 w 2715210"/>
                  <a:gd name="connsiteY4" fmla="*/ 805577 h 1611154"/>
                  <a:gd name="connsiteX0" fmla="*/ 48 w 2715258"/>
                  <a:gd name="connsiteY0" fmla="*/ 805577 h 1611154"/>
                  <a:gd name="connsiteX1" fmla="*/ 1357653 w 2715258"/>
                  <a:gd name="connsiteY1" fmla="*/ 0 h 1611154"/>
                  <a:gd name="connsiteX2" fmla="*/ 2715258 w 2715258"/>
                  <a:gd name="connsiteY2" fmla="*/ 805577 h 1611154"/>
                  <a:gd name="connsiteX3" fmla="*/ 1357653 w 2715258"/>
                  <a:gd name="connsiteY3" fmla="*/ 1611154 h 1611154"/>
                  <a:gd name="connsiteX4" fmla="*/ 48 w 2715258"/>
                  <a:gd name="connsiteY4" fmla="*/ 805577 h 1611154"/>
                  <a:gd name="connsiteX0" fmla="*/ 48 w 2715258"/>
                  <a:gd name="connsiteY0" fmla="*/ 805577 h 1611154"/>
                  <a:gd name="connsiteX1" fmla="*/ 1357653 w 2715258"/>
                  <a:gd name="connsiteY1" fmla="*/ 0 h 1611154"/>
                  <a:gd name="connsiteX2" fmla="*/ 2715258 w 2715258"/>
                  <a:gd name="connsiteY2" fmla="*/ 805577 h 1611154"/>
                  <a:gd name="connsiteX3" fmla="*/ 1357653 w 2715258"/>
                  <a:gd name="connsiteY3" fmla="*/ 1611154 h 1611154"/>
                  <a:gd name="connsiteX4" fmla="*/ 48 w 2715258"/>
                  <a:gd name="connsiteY4" fmla="*/ 805577 h 1611154"/>
                  <a:gd name="connsiteX0" fmla="*/ 48 w 2718690"/>
                  <a:gd name="connsiteY0" fmla="*/ 805577 h 1611154"/>
                  <a:gd name="connsiteX1" fmla="*/ 1357653 w 2718690"/>
                  <a:gd name="connsiteY1" fmla="*/ 0 h 1611154"/>
                  <a:gd name="connsiteX2" fmla="*/ 2715258 w 2718690"/>
                  <a:gd name="connsiteY2" fmla="*/ 805577 h 1611154"/>
                  <a:gd name="connsiteX3" fmla="*/ 1357653 w 2718690"/>
                  <a:gd name="connsiteY3" fmla="*/ 1611154 h 1611154"/>
                  <a:gd name="connsiteX4" fmla="*/ 48 w 2718690"/>
                  <a:gd name="connsiteY4" fmla="*/ 805577 h 1611154"/>
                  <a:gd name="connsiteX0" fmla="*/ 2146 w 2720788"/>
                  <a:gd name="connsiteY0" fmla="*/ 805577 h 1611154"/>
                  <a:gd name="connsiteX1" fmla="*/ 1359751 w 2720788"/>
                  <a:gd name="connsiteY1" fmla="*/ 0 h 1611154"/>
                  <a:gd name="connsiteX2" fmla="*/ 2717356 w 2720788"/>
                  <a:gd name="connsiteY2" fmla="*/ 805577 h 1611154"/>
                  <a:gd name="connsiteX3" fmla="*/ 1359751 w 2720788"/>
                  <a:gd name="connsiteY3" fmla="*/ 1611154 h 1611154"/>
                  <a:gd name="connsiteX4" fmla="*/ 2146 w 2720788"/>
                  <a:gd name="connsiteY4" fmla="*/ 805577 h 1611154"/>
                  <a:gd name="connsiteX0" fmla="*/ 2531 w 2721761"/>
                  <a:gd name="connsiteY0" fmla="*/ 805725 h 1611302"/>
                  <a:gd name="connsiteX1" fmla="*/ 1360136 w 2721761"/>
                  <a:gd name="connsiteY1" fmla="*/ 148 h 1611302"/>
                  <a:gd name="connsiteX2" fmla="*/ 2717741 w 2721761"/>
                  <a:gd name="connsiteY2" fmla="*/ 805725 h 1611302"/>
                  <a:gd name="connsiteX3" fmla="*/ 1360136 w 2721761"/>
                  <a:gd name="connsiteY3" fmla="*/ 1611302 h 1611302"/>
                  <a:gd name="connsiteX4" fmla="*/ 2531 w 2721761"/>
                  <a:gd name="connsiteY4" fmla="*/ 805725 h 1611302"/>
                  <a:gd name="connsiteX0" fmla="*/ 2531 w 2721761"/>
                  <a:gd name="connsiteY0" fmla="*/ 805725 h 1611302"/>
                  <a:gd name="connsiteX1" fmla="*/ 1360136 w 2721761"/>
                  <a:gd name="connsiteY1" fmla="*/ 148 h 1611302"/>
                  <a:gd name="connsiteX2" fmla="*/ 2717741 w 2721761"/>
                  <a:gd name="connsiteY2" fmla="*/ 805725 h 1611302"/>
                  <a:gd name="connsiteX3" fmla="*/ 1360136 w 2721761"/>
                  <a:gd name="connsiteY3" fmla="*/ 1611302 h 1611302"/>
                  <a:gd name="connsiteX4" fmla="*/ 2531 w 2721761"/>
                  <a:gd name="connsiteY4" fmla="*/ 805725 h 1611302"/>
                  <a:gd name="connsiteX0" fmla="*/ 60 w 2719290"/>
                  <a:gd name="connsiteY0" fmla="*/ 805686 h 1611263"/>
                  <a:gd name="connsiteX1" fmla="*/ 1357665 w 2719290"/>
                  <a:gd name="connsiteY1" fmla="*/ 109 h 1611263"/>
                  <a:gd name="connsiteX2" fmla="*/ 2715270 w 2719290"/>
                  <a:gd name="connsiteY2" fmla="*/ 805686 h 1611263"/>
                  <a:gd name="connsiteX3" fmla="*/ 1357665 w 2719290"/>
                  <a:gd name="connsiteY3" fmla="*/ 1611263 h 1611263"/>
                  <a:gd name="connsiteX4" fmla="*/ 60 w 2719290"/>
                  <a:gd name="connsiteY4" fmla="*/ 805686 h 1611263"/>
                  <a:gd name="connsiteX0" fmla="*/ 60 w 2715500"/>
                  <a:gd name="connsiteY0" fmla="*/ 805686 h 1611263"/>
                  <a:gd name="connsiteX1" fmla="*/ 1357665 w 2715500"/>
                  <a:gd name="connsiteY1" fmla="*/ 109 h 1611263"/>
                  <a:gd name="connsiteX2" fmla="*/ 2715270 w 2715500"/>
                  <a:gd name="connsiteY2" fmla="*/ 805686 h 1611263"/>
                  <a:gd name="connsiteX3" fmla="*/ 1357665 w 2715500"/>
                  <a:gd name="connsiteY3" fmla="*/ 1611263 h 1611263"/>
                  <a:gd name="connsiteX4" fmla="*/ 60 w 2715500"/>
                  <a:gd name="connsiteY4" fmla="*/ 805686 h 1611263"/>
                  <a:gd name="connsiteX0" fmla="*/ 60 w 2715500"/>
                  <a:gd name="connsiteY0" fmla="*/ 805686 h 1611263"/>
                  <a:gd name="connsiteX1" fmla="*/ 1357665 w 2715500"/>
                  <a:gd name="connsiteY1" fmla="*/ 109 h 1611263"/>
                  <a:gd name="connsiteX2" fmla="*/ 2715270 w 2715500"/>
                  <a:gd name="connsiteY2" fmla="*/ 805686 h 1611263"/>
                  <a:gd name="connsiteX3" fmla="*/ 1357665 w 2715500"/>
                  <a:gd name="connsiteY3" fmla="*/ 1611263 h 1611263"/>
                  <a:gd name="connsiteX4" fmla="*/ 60 w 2715500"/>
                  <a:gd name="connsiteY4" fmla="*/ 805686 h 1611263"/>
                  <a:gd name="connsiteX0" fmla="*/ 217 w 2715657"/>
                  <a:gd name="connsiteY0" fmla="*/ 805679 h 1611256"/>
                  <a:gd name="connsiteX1" fmla="*/ 1357822 w 2715657"/>
                  <a:gd name="connsiteY1" fmla="*/ 102 h 1611256"/>
                  <a:gd name="connsiteX2" fmla="*/ 2715427 w 2715657"/>
                  <a:gd name="connsiteY2" fmla="*/ 805679 h 1611256"/>
                  <a:gd name="connsiteX3" fmla="*/ 1357822 w 2715657"/>
                  <a:gd name="connsiteY3" fmla="*/ 1611256 h 1611256"/>
                  <a:gd name="connsiteX4" fmla="*/ 217 w 2715657"/>
                  <a:gd name="connsiteY4" fmla="*/ 805679 h 161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5657" h="1611256">
                    <a:moveTo>
                      <a:pt x="217" y="805679"/>
                    </a:moveTo>
                    <a:cubicBezTo>
                      <a:pt x="12917" y="284571"/>
                      <a:pt x="500087" y="-6248"/>
                      <a:pt x="1357822" y="102"/>
                    </a:cubicBezTo>
                    <a:cubicBezTo>
                      <a:pt x="2215557" y="6452"/>
                      <a:pt x="2728127" y="329021"/>
                      <a:pt x="2715427" y="805679"/>
                    </a:cubicBezTo>
                    <a:cubicBezTo>
                      <a:pt x="2702727" y="1282337"/>
                      <a:pt x="2183807" y="1611256"/>
                      <a:pt x="1357822" y="1611256"/>
                    </a:cubicBezTo>
                    <a:cubicBezTo>
                      <a:pt x="531837" y="1611256"/>
                      <a:pt x="-12483" y="1326787"/>
                      <a:pt x="217" y="805679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3300"/>
                  </a:gs>
                  <a:gs pos="0">
                    <a:srgbClr val="92D050"/>
                  </a:gs>
                  <a:gs pos="46000">
                    <a:srgbClr val="339933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3" name="楕円 5">
                <a:extLst>
                  <a:ext uri="{FF2B5EF4-FFF2-40B4-BE49-F238E27FC236}">
                    <a16:creationId xmlns:a16="http://schemas.microsoft.com/office/drawing/2014/main" id="{C5026EDF-84F8-4C13-8EE4-9C58223E11CF}"/>
                  </a:ext>
                </a:extLst>
              </p:cNvPr>
              <p:cNvSpPr/>
              <p:nvPr/>
            </p:nvSpPr>
            <p:spPr>
              <a:xfrm>
                <a:off x="1917065" y="4711700"/>
                <a:ext cx="2654936" cy="1544290"/>
              </a:xfrm>
              <a:custGeom>
                <a:avLst/>
                <a:gdLst>
                  <a:gd name="connsiteX0" fmla="*/ 0 w 2715210"/>
                  <a:gd name="connsiteY0" fmla="*/ 805577 h 1611154"/>
                  <a:gd name="connsiteX1" fmla="*/ 1357605 w 2715210"/>
                  <a:gd name="connsiteY1" fmla="*/ 0 h 1611154"/>
                  <a:gd name="connsiteX2" fmla="*/ 2715210 w 2715210"/>
                  <a:gd name="connsiteY2" fmla="*/ 805577 h 1611154"/>
                  <a:gd name="connsiteX3" fmla="*/ 1357605 w 2715210"/>
                  <a:gd name="connsiteY3" fmla="*/ 1611154 h 1611154"/>
                  <a:gd name="connsiteX4" fmla="*/ 0 w 2715210"/>
                  <a:gd name="connsiteY4" fmla="*/ 805577 h 1611154"/>
                  <a:gd name="connsiteX0" fmla="*/ 48 w 2715258"/>
                  <a:gd name="connsiteY0" fmla="*/ 805577 h 1611154"/>
                  <a:gd name="connsiteX1" fmla="*/ 1357653 w 2715258"/>
                  <a:gd name="connsiteY1" fmla="*/ 0 h 1611154"/>
                  <a:gd name="connsiteX2" fmla="*/ 2715258 w 2715258"/>
                  <a:gd name="connsiteY2" fmla="*/ 805577 h 1611154"/>
                  <a:gd name="connsiteX3" fmla="*/ 1357653 w 2715258"/>
                  <a:gd name="connsiteY3" fmla="*/ 1611154 h 1611154"/>
                  <a:gd name="connsiteX4" fmla="*/ 48 w 2715258"/>
                  <a:gd name="connsiteY4" fmla="*/ 805577 h 1611154"/>
                  <a:gd name="connsiteX0" fmla="*/ 48 w 2715258"/>
                  <a:gd name="connsiteY0" fmla="*/ 805577 h 1611154"/>
                  <a:gd name="connsiteX1" fmla="*/ 1357653 w 2715258"/>
                  <a:gd name="connsiteY1" fmla="*/ 0 h 1611154"/>
                  <a:gd name="connsiteX2" fmla="*/ 2715258 w 2715258"/>
                  <a:gd name="connsiteY2" fmla="*/ 805577 h 1611154"/>
                  <a:gd name="connsiteX3" fmla="*/ 1357653 w 2715258"/>
                  <a:gd name="connsiteY3" fmla="*/ 1611154 h 1611154"/>
                  <a:gd name="connsiteX4" fmla="*/ 48 w 2715258"/>
                  <a:gd name="connsiteY4" fmla="*/ 805577 h 1611154"/>
                  <a:gd name="connsiteX0" fmla="*/ 48 w 2718690"/>
                  <a:gd name="connsiteY0" fmla="*/ 805577 h 1611154"/>
                  <a:gd name="connsiteX1" fmla="*/ 1357653 w 2718690"/>
                  <a:gd name="connsiteY1" fmla="*/ 0 h 1611154"/>
                  <a:gd name="connsiteX2" fmla="*/ 2715258 w 2718690"/>
                  <a:gd name="connsiteY2" fmla="*/ 805577 h 1611154"/>
                  <a:gd name="connsiteX3" fmla="*/ 1357653 w 2718690"/>
                  <a:gd name="connsiteY3" fmla="*/ 1611154 h 1611154"/>
                  <a:gd name="connsiteX4" fmla="*/ 48 w 2718690"/>
                  <a:gd name="connsiteY4" fmla="*/ 805577 h 1611154"/>
                  <a:gd name="connsiteX0" fmla="*/ 2146 w 2720788"/>
                  <a:gd name="connsiteY0" fmla="*/ 805577 h 1611154"/>
                  <a:gd name="connsiteX1" fmla="*/ 1359751 w 2720788"/>
                  <a:gd name="connsiteY1" fmla="*/ 0 h 1611154"/>
                  <a:gd name="connsiteX2" fmla="*/ 2717356 w 2720788"/>
                  <a:gd name="connsiteY2" fmla="*/ 805577 h 1611154"/>
                  <a:gd name="connsiteX3" fmla="*/ 1359751 w 2720788"/>
                  <a:gd name="connsiteY3" fmla="*/ 1611154 h 1611154"/>
                  <a:gd name="connsiteX4" fmla="*/ 2146 w 2720788"/>
                  <a:gd name="connsiteY4" fmla="*/ 805577 h 1611154"/>
                  <a:gd name="connsiteX0" fmla="*/ 2531 w 2721761"/>
                  <a:gd name="connsiteY0" fmla="*/ 805725 h 1611302"/>
                  <a:gd name="connsiteX1" fmla="*/ 1360136 w 2721761"/>
                  <a:gd name="connsiteY1" fmla="*/ 148 h 1611302"/>
                  <a:gd name="connsiteX2" fmla="*/ 2717741 w 2721761"/>
                  <a:gd name="connsiteY2" fmla="*/ 805725 h 1611302"/>
                  <a:gd name="connsiteX3" fmla="*/ 1360136 w 2721761"/>
                  <a:gd name="connsiteY3" fmla="*/ 1611302 h 1611302"/>
                  <a:gd name="connsiteX4" fmla="*/ 2531 w 2721761"/>
                  <a:gd name="connsiteY4" fmla="*/ 805725 h 1611302"/>
                  <a:gd name="connsiteX0" fmla="*/ 2531 w 2721761"/>
                  <a:gd name="connsiteY0" fmla="*/ 805725 h 1611302"/>
                  <a:gd name="connsiteX1" fmla="*/ 1360136 w 2721761"/>
                  <a:gd name="connsiteY1" fmla="*/ 148 h 1611302"/>
                  <a:gd name="connsiteX2" fmla="*/ 2717741 w 2721761"/>
                  <a:gd name="connsiteY2" fmla="*/ 805725 h 1611302"/>
                  <a:gd name="connsiteX3" fmla="*/ 1360136 w 2721761"/>
                  <a:gd name="connsiteY3" fmla="*/ 1611302 h 1611302"/>
                  <a:gd name="connsiteX4" fmla="*/ 2531 w 2721761"/>
                  <a:gd name="connsiteY4" fmla="*/ 805725 h 1611302"/>
                  <a:gd name="connsiteX0" fmla="*/ 60 w 2719290"/>
                  <a:gd name="connsiteY0" fmla="*/ 805686 h 1611263"/>
                  <a:gd name="connsiteX1" fmla="*/ 1357665 w 2719290"/>
                  <a:gd name="connsiteY1" fmla="*/ 109 h 1611263"/>
                  <a:gd name="connsiteX2" fmla="*/ 2715270 w 2719290"/>
                  <a:gd name="connsiteY2" fmla="*/ 805686 h 1611263"/>
                  <a:gd name="connsiteX3" fmla="*/ 1357665 w 2719290"/>
                  <a:gd name="connsiteY3" fmla="*/ 1611263 h 1611263"/>
                  <a:gd name="connsiteX4" fmla="*/ 60 w 2719290"/>
                  <a:gd name="connsiteY4" fmla="*/ 805686 h 1611263"/>
                  <a:gd name="connsiteX0" fmla="*/ 60 w 2715500"/>
                  <a:gd name="connsiteY0" fmla="*/ 805686 h 1611263"/>
                  <a:gd name="connsiteX1" fmla="*/ 1357665 w 2715500"/>
                  <a:gd name="connsiteY1" fmla="*/ 109 h 1611263"/>
                  <a:gd name="connsiteX2" fmla="*/ 2715270 w 2715500"/>
                  <a:gd name="connsiteY2" fmla="*/ 805686 h 1611263"/>
                  <a:gd name="connsiteX3" fmla="*/ 1357665 w 2715500"/>
                  <a:gd name="connsiteY3" fmla="*/ 1611263 h 1611263"/>
                  <a:gd name="connsiteX4" fmla="*/ 60 w 2715500"/>
                  <a:gd name="connsiteY4" fmla="*/ 805686 h 1611263"/>
                  <a:gd name="connsiteX0" fmla="*/ 60 w 2715500"/>
                  <a:gd name="connsiteY0" fmla="*/ 805686 h 1611263"/>
                  <a:gd name="connsiteX1" fmla="*/ 1357665 w 2715500"/>
                  <a:gd name="connsiteY1" fmla="*/ 109 h 1611263"/>
                  <a:gd name="connsiteX2" fmla="*/ 2715270 w 2715500"/>
                  <a:gd name="connsiteY2" fmla="*/ 805686 h 1611263"/>
                  <a:gd name="connsiteX3" fmla="*/ 1357665 w 2715500"/>
                  <a:gd name="connsiteY3" fmla="*/ 1611263 h 1611263"/>
                  <a:gd name="connsiteX4" fmla="*/ 60 w 2715500"/>
                  <a:gd name="connsiteY4" fmla="*/ 805686 h 1611263"/>
                  <a:gd name="connsiteX0" fmla="*/ 217 w 2715657"/>
                  <a:gd name="connsiteY0" fmla="*/ 805679 h 1611256"/>
                  <a:gd name="connsiteX1" fmla="*/ 1357822 w 2715657"/>
                  <a:gd name="connsiteY1" fmla="*/ 102 h 1611256"/>
                  <a:gd name="connsiteX2" fmla="*/ 2715427 w 2715657"/>
                  <a:gd name="connsiteY2" fmla="*/ 805679 h 1611256"/>
                  <a:gd name="connsiteX3" fmla="*/ 1357822 w 2715657"/>
                  <a:gd name="connsiteY3" fmla="*/ 1611256 h 1611256"/>
                  <a:gd name="connsiteX4" fmla="*/ 217 w 2715657"/>
                  <a:gd name="connsiteY4" fmla="*/ 805679 h 161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5657" h="1611256">
                    <a:moveTo>
                      <a:pt x="217" y="805679"/>
                    </a:moveTo>
                    <a:cubicBezTo>
                      <a:pt x="12917" y="284571"/>
                      <a:pt x="500087" y="-6248"/>
                      <a:pt x="1357822" y="102"/>
                    </a:cubicBezTo>
                    <a:cubicBezTo>
                      <a:pt x="2215557" y="6452"/>
                      <a:pt x="2728127" y="329021"/>
                      <a:pt x="2715427" y="805679"/>
                    </a:cubicBezTo>
                    <a:cubicBezTo>
                      <a:pt x="2702727" y="1282337"/>
                      <a:pt x="2183807" y="1611256"/>
                      <a:pt x="1357822" y="1611256"/>
                    </a:cubicBezTo>
                    <a:cubicBezTo>
                      <a:pt x="531837" y="1611256"/>
                      <a:pt x="-12483" y="1326787"/>
                      <a:pt x="217" y="805679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35314522-BFBD-454B-953C-F961C9B11822}"/>
                  </a:ext>
                </a:extLst>
              </p:cNvPr>
              <p:cNvSpPr/>
              <p:nvPr/>
            </p:nvSpPr>
            <p:spPr>
              <a:xfrm>
                <a:off x="2271426" y="5130800"/>
                <a:ext cx="1909344" cy="706090"/>
              </a:xfrm>
              <a:custGeom>
                <a:avLst/>
                <a:gdLst>
                  <a:gd name="connsiteX0" fmla="*/ 1902409 w 1909344"/>
                  <a:gd name="connsiteY0" fmla="*/ 393390 h 706090"/>
                  <a:gd name="connsiteX1" fmla="*/ 1893210 w 1909344"/>
                  <a:gd name="connsiteY1" fmla="*/ 428209 h 706090"/>
                  <a:gd name="connsiteX2" fmla="*/ 954053 w 1909344"/>
                  <a:gd name="connsiteY2" fmla="*/ 706090 h 706090"/>
                  <a:gd name="connsiteX3" fmla="*/ 9744 w 1909344"/>
                  <a:gd name="connsiteY3" fmla="*/ 433801 h 706090"/>
                  <a:gd name="connsiteX4" fmla="*/ 2644 w 1909344"/>
                  <a:gd name="connsiteY4" fmla="*/ 394813 h 706090"/>
                  <a:gd name="connsiteX5" fmla="*/ 89795 w 1909344"/>
                  <a:gd name="connsiteY5" fmla="*/ 399150 h 706090"/>
                  <a:gd name="connsiteX6" fmla="*/ 954052 w 1909344"/>
                  <a:gd name="connsiteY6" fmla="*/ 411568 h 706090"/>
                  <a:gd name="connsiteX7" fmla="*/ 1810021 w 1909344"/>
                  <a:gd name="connsiteY7" fmla="*/ 398151 h 706090"/>
                  <a:gd name="connsiteX8" fmla="*/ 954053 w 1909344"/>
                  <a:gd name="connsiteY8" fmla="*/ 45 h 706090"/>
                  <a:gd name="connsiteX9" fmla="*/ 1899281 w 1909344"/>
                  <a:gd name="connsiteY9" fmla="*/ 278041 h 706090"/>
                  <a:gd name="connsiteX10" fmla="*/ 1909344 w 1909344"/>
                  <a:gd name="connsiteY10" fmla="*/ 332828 h 706090"/>
                  <a:gd name="connsiteX11" fmla="*/ 1828668 w 1909344"/>
                  <a:gd name="connsiteY11" fmla="*/ 328644 h 706090"/>
                  <a:gd name="connsiteX12" fmla="*/ 954052 w 1909344"/>
                  <a:gd name="connsiteY12" fmla="*/ 315084 h 706090"/>
                  <a:gd name="connsiteX13" fmla="*/ 87723 w 1909344"/>
                  <a:gd name="connsiteY13" fmla="*/ 327360 h 706090"/>
                  <a:gd name="connsiteX14" fmla="*/ 0 w 1909344"/>
                  <a:gd name="connsiteY14" fmla="*/ 331901 h 706090"/>
                  <a:gd name="connsiteX15" fmla="*/ 13975 w 1909344"/>
                  <a:gd name="connsiteY15" fmla="*/ 272220 h 706090"/>
                  <a:gd name="connsiteX16" fmla="*/ 954053 w 1909344"/>
                  <a:gd name="connsiteY16" fmla="*/ 45 h 706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909344" h="706090">
                    <a:moveTo>
                      <a:pt x="1902409" y="393390"/>
                    </a:moveTo>
                    <a:lnTo>
                      <a:pt x="1893210" y="428209"/>
                    </a:lnTo>
                    <a:cubicBezTo>
                      <a:pt x="1809060" y="595733"/>
                      <a:pt x="1464592" y="706090"/>
                      <a:pt x="954053" y="706090"/>
                    </a:cubicBezTo>
                    <a:cubicBezTo>
                      <a:pt x="443513" y="706090"/>
                      <a:pt x="85308" y="610647"/>
                      <a:pt x="9744" y="433801"/>
                    </a:cubicBezTo>
                    <a:lnTo>
                      <a:pt x="2644" y="394813"/>
                    </a:lnTo>
                    <a:lnTo>
                      <a:pt x="89795" y="399150"/>
                    </a:lnTo>
                    <a:cubicBezTo>
                      <a:pt x="296648" y="407309"/>
                      <a:pt x="594716" y="411568"/>
                      <a:pt x="954052" y="411568"/>
                    </a:cubicBezTo>
                    <a:cubicBezTo>
                      <a:pt x="1313387" y="411568"/>
                      <a:pt x="1605931" y="406644"/>
                      <a:pt x="1810021" y="398151"/>
                    </a:cubicBezTo>
                    <a:close/>
                    <a:moveTo>
                      <a:pt x="954053" y="45"/>
                    </a:moveTo>
                    <a:cubicBezTo>
                      <a:pt x="1484217" y="2480"/>
                      <a:pt x="1827704" y="111011"/>
                      <a:pt x="1899281" y="278041"/>
                    </a:cubicBezTo>
                    <a:lnTo>
                      <a:pt x="1909344" y="332828"/>
                    </a:lnTo>
                    <a:lnTo>
                      <a:pt x="1828668" y="328644"/>
                    </a:lnTo>
                    <a:cubicBezTo>
                      <a:pt x="1625268" y="320199"/>
                      <a:pt x="1327200" y="315275"/>
                      <a:pt x="954052" y="315084"/>
                    </a:cubicBezTo>
                    <a:cubicBezTo>
                      <a:pt x="580903" y="314894"/>
                      <a:pt x="288360" y="319153"/>
                      <a:pt x="87723" y="327360"/>
                    </a:cubicBezTo>
                    <a:lnTo>
                      <a:pt x="0" y="331901"/>
                    </a:lnTo>
                    <a:lnTo>
                      <a:pt x="13975" y="272220"/>
                    </a:lnTo>
                    <a:cubicBezTo>
                      <a:pt x="94139" y="94880"/>
                      <a:pt x="423888" y="-2390"/>
                      <a:pt x="954053" y="45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5197C296-3A2E-4B7D-BCFD-B9E26E28EBFA}"/>
                  </a:ext>
                </a:extLst>
              </p:cNvPr>
              <p:cNvSpPr/>
              <p:nvPr/>
            </p:nvSpPr>
            <p:spPr>
              <a:xfrm>
                <a:off x="2509838" y="5238751"/>
                <a:ext cx="1397202" cy="163890"/>
              </a:xfrm>
              <a:custGeom>
                <a:avLst/>
                <a:gdLst>
                  <a:gd name="connsiteX0" fmla="*/ 952870 w 1347072"/>
                  <a:gd name="connsiteY0" fmla="*/ 130239 h 194159"/>
                  <a:gd name="connsiteX1" fmla="*/ 984854 w 1347072"/>
                  <a:gd name="connsiteY1" fmla="*/ 140061 h 194159"/>
                  <a:gd name="connsiteX2" fmla="*/ 1012013 w 1347072"/>
                  <a:gd name="connsiteY2" fmla="*/ 185255 h 194159"/>
                  <a:gd name="connsiteX3" fmla="*/ 959295 w 1347072"/>
                  <a:gd name="connsiteY3" fmla="*/ 184331 h 194159"/>
                  <a:gd name="connsiteX4" fmla="*/ 932135 w 1347072"/>
                  <a:gd name="connsiteY4" fmla="*/ 139137 h 194159"/>
                  <a:gd name="connsiteX5" fmla="*/ 952870 w 1347072"/>
                  <a:gd name="connsiteY5" fmla="*/ 130239 h 194159"/>
                  <a:gd name="connsiteX6" fmla="*/ 497413 w 1347072"/>
                  <a:gd name="connsiteY6" fmla="*/ 130239 h 194159"/>
                  <a:gd name="connsiteX7" fmla="*/ 529397 w 1347072"/>
                  <a:gd name="connsiteY7" fmla="*/ 140061 h 194159"/>
                  <a:gd name="connsiteX8" fmla="*/ 556557 w 1347072"/>
                  <a:gd name="connsiteY8" fmla="*/ 185255 h 194159"/>
                  <a:gd name="connsiteX9" fmla="*/ 503838 w 1347072"/>
                  <a:gd name="connsiteY9" fmla="*/ 184331 h 194159"/>
                  <a:gd name="connsiteX10" fmla="*/ 476678 w 1347072"/>
                  <a:gd name="connsiteY10" fmla="*/ 139137 h 194159"/>
                  <a:gd name="connsiteX11" fmla="*/ 497413 w 1347072"/>
                  <a:gd name="connsiteY11" fmla="*/ 130239 h 194159"/>
                  <a:gd name="connsiteX12" fmla="*/ 1181310 w 1347072"/>
                  <a:gd name="connsiteY12" fmla="*/ 130238 h 194159"/>
                  <a:gd name="connsiteX13" fmla="*/ 1213294 w 1347072"/>
                  <a:gd name="connsiteY13" fmla="*/ 140060 h 194159"/>
                  <a:gd name="connsiteX14" fmla="*/ 1240454 w 1347072"/>
                  <a:gd name="connsiteY14" fmla="*/ 185254 h 194159"/>
                  <a:gd name="connsiteX15" fmla="*/ 1187735 w 1347072"/>
                  <a:gd name="connsiteY15" fmla="*/ 184330 h 194159"/>
                  <a:gd name="connsiteX16" fmla="*/ 1160575 w 1347072"/>
                  <a:gd name="connsiteY16" fmla="*/ 139136 h 194159"/>
                  <a:gd name="connsiteX17" fmla="*/ 1181310 w 1347072"/>
                  <a:gd name="connsiteY17" fmla="*/ 130238 h 194159"/>
                  <a:gd name="connsiteX18" fmla="*/ 261855 w 1347072"/>
                  <a:gd name="connsiteY18" fmla="*/ 130238 h 194159"/>
                  <a:gd name="connsiteX19" fmla="*/ 293840 w 1347072"/>
                  <a:gd name="connsiteY19" fmla="*/ 140060 h 194159"/>
                  <a:gd name="connsiteX20" fmla="*/ 320999 w 1347072"/>
                  <a:gd name="connsiteY20" fmla="*/ 185254 h 194159"/>
                  <a:gd name="connsiteX21" fmla="*/ 268280 w 1347072"/>
                  <a:gd name="connsiteY21" fmla="*/ 184330 h 194159"/>
                  <a:gd name="connsiteX22" fmla="*/ 241121 w 1347072"/>
                  <a:gd name="connsiteY22" fmla="*/ 139136 h 194159"/>
                  <a:gd name="connsiteX23" fmla="*/ 261855 w 1347072"/>
                  <a:gd name="connsiteY23" fmla="*/ 130238 h 194159"/>
                  <a:gd name="connsiteX24" fmla="*/ 33415 w 1347072"/>
                  <a:gd name="connsiteY24" fmla="*/ 130238 h 194159"/>
                  <a:gd name="connsiteX25" fmla="*/ 65399 w 1347072"/>
                  <a:gd name="connsiteY25" fmla="*/ 140061 h 194159"/>
                  <a:gd name="connsiteX26" fmla="*/ 92559 w 1347072"/>
                  <a:gd name="connsiteY26" fmla="*/ 185255 h 194159"/>
                  <a:gd name="connsiteX27" fmla="*/ 39840 w 1347072"/>
                  <a:gd name="connsiteY27" fmla="*/ 184330 h 194159"/>
                  <a:gd name="connsiteX28" fmla="*/ 12680 w 1347072"/>
                  <a:gd name="connsiteY28" fmla="*/ 139137 h 194159"/>
                  <a:gd name="connsiteX29" fmla="*/ 33415 w 1347072"/>
                  <a:gd name="connsiteY29" fmla="*/ 130238 h 194159"/>
                  <a:gd name="connsiteX30" fmla="*/ 725853 w 1347072"/>
                  <a:gd name="connsiteY30" fmla="*/ 130238 h 194159"/>
                  <a:gd name="connsiteX31" fmla="*/ 757837 w 1347072"/>
                  <a:gd name="connsiteY31" fmla="*/ 140060 h 194159"/>
                  <a:gd name="connsiteX32" fmla="*/ 784997 w 1347072"/>
                  <a:gd name="connsiteY32" fmla="*/ 185254 h 194159"/>
                  <a:gd name="connsiteX33" fmla="*/ 732278 w 1347072"/>
                  <a:gd name="connsiteY33" fmla="*/ 184330 h 194159"/>
                  <a:gd name="connsiteX34" fmla="*/ 705118 w 1347072"/>
                  <a:gd name="connsiteY34" fmla="*/ 139136 h 194159"/>
                  <a:gd name="connsiteX35" fmla="*/ 725853 w 1347072"/>
                  <a:gd name="connsiteY35" fmla="*/ 130238 h 194159"/>
                  <a:gd name="connsiteX36" fmla="*/ 602025 w 1347072"/>
                  <a:gd name="connsiteY36" fmla="*/ 102486 h 194159"/>
                  <a:gd name="connsiteX37" fmla="*/ 634010 w 1347072"/>
                  <a:gd name="connsiteY37" fmla="*/ 112307 h 194159"/>
                  <a:gd name="connsiteX38" fmla="*/ 661169 w 1347072"/>
                  <a:gd name="connsiteY38" fmla="*/ 157501 h 194159"/>
                  <a:gd name="connsiteX39" fmla="*/ 608450 w 1347072"/>
                  <a:gd name="connsiteY39" fmla="*/ 156578 h 194159"/>
                  <a:gd name="connsiteX40" fmla="*/ 581291 w 1347072"/>
                  <a:gd name="connsiteY40" fmla="*/ 111384 h 194159"/>
                  <a:gd name="connsiteX41" fmla="*/ 602025 w 1347072"/>
                  <a:gd name="connsiteY41" fmla="*/ 102486 h 194159"/>
                  <a:gd name="connsiteX42" fmla="*/ 138029 w 1347072"/>
                  <a:gd name="connsiteY42" fmla="*/ 102486 h 194159"/>
                  <a:gd name="connsiteX43" fmla="*/ 170012 w 1347072"/>
                  <a:gd name="connsiteY43" fmla="*/ 112307 h 194159"/>
                  <a:gd name="connsiteX44" fmla="*/ 197172 w 1347072"/>
                  <a:gd name="connsiteY44" fmla="*/ 157501 h 194159"/>
                  <a:gd name="connsiteX45" fmla="*/ 144453 w 1347072"/>
                  <a:gd name="connsiteY45" fmla="*/ 156577 h 194159"/>
                  <a:gd name="connsiteX46" fmla="*/ 117294 w 1347072"/>
                  <a:gd name="connsiteY46" fmla="*/ 111384 h 194159"/>
                  <a:gd name="connsiteX47" fmla="*/ 138029 w 1347072"/>
                  <a:gd name="connsiteY47" fmla="*/ 102486 h 194159"/>
                  <a:gd name="connsiteX48" fmla="*/ 1057482 w 1347072"/>
                  <a:gd name="connsiteY48" fmla="*/ 102485 h 194159"/>
                  <a:gd name="connsiteX49" fmla="*/ 1089467 w 1347072"/>
                  <a:gd name="connsiteY49" fmla="*/ 112307 h 194159"/>
                  <a:gd name="connsiteX50" fmla="*/ 1116626 w 1347072"/>
                  <a:gd name="connsiteY50" fmla="*/ 157501 h 194159"/>
                  <a:gd name="connsiteX51" fmla="*/ 1063907 w 1347072"/>
                  <a:gd name="connsiteY51" fmla="*/ 156577 h 194159"/>
                  <a:gd name="connsiteX52" fmla="*/ 1036748 w 1347072"/>
                  <a:gd name="connsiteY52" fmla="*/ 111383 h 194159"/>
                  <a:gd name="connsiteX53" fmla="*/ 1057482 w 1347072"/>
                  <a:gd name="connsiteY53" fmla="*/ 102485 h 194159"/>
                  <a:gd name="connsiteX54" fmla="*/ 1285922 w 1347072"/>
                  <a:gd name="connsiteY54" fmla="*/ 102485 h 194159"/>
                  <a:gd name="connsiteX55" fmla="*/ 1317907 w 1347072"/>
                  <a:gd name="connsiteY55" fmla="*/ 112307 h 194159"/>
                  <a:gd name="connsiteX56" fmla="*/ 1345066 w 1347072"/>
                  <a:gd name="connsiteY56" fmla="*/ 157501 h 194159"/>
                  <a:gd name="connsiteX57" fmla="*/ 1292347 w 1347072"/>
                  <a:gd name="connsiteY57" fmla="*/ 156577 h 194159"/>
                  <a:gd name="connsiteX58" fmla="*/ 1265188 w 1347072"/>
                  <a:gd name="connsiteY58" fmla="*/ 111383 h 194159"/>
                  <a:gd name="connsiteX59" fmla="*/ 1285922 w 1347072"/>
                  <a:gd name="connsiteY59" fmla="*/ 102485 h 194159"/>
                  <a:gd name="connsiteX60" fmla="*/ 830466 w 1347072"/>
                  <a:gd name="connsiteY60" fmla="*/ 102485 h 194159"/>
                  <a:gd name="connsiteX61" fmla="*/ 862450 w 1347072"/>
                  <a:gd name="connsiteY61" fmla="*/ 112307 h 194159"/>
                  <a:gd name="connsiteX62" fmla="*/ 889610 w 1347072"/>
                  <a:gd name="connsiteY62" fmla="*/ 157500 h 194159"/>
                  <a:gd name="connsiteX63" fmla="*/ 836891 w 1347072"/>
                  <a:gd name="connsiteY63" fmla="*/ 156576 h 194159"/>
                  <a:gd name="connsiteX64" fmla="*/ 809731 w 1347072"/>
                  <a:gd name="connsiteY64" fmla="*/ 111382 h 194159"/>
                  <a:gd name="connsiteX65" fmla="*/ 830466 w 1347072"/>
                  <a:gd name="connsiteY65" fmla="*/ 102485 h 194159"/>
                  <a:gd name="connsiteX66" fmla="*/ 366468 w 1347072"/>
                  <a:gd name="connsiteY66" fmla="*/ 102485 h 194159"/>
                  <a:gd name="connsiteX67" fmla="*/ 398452 w 1347072"/>
                  <a:gd name="connsiteY67" fmla="*/ 112306 h 194159"/>
                  <a:gd name="connsiteX68" fmla="*/ 425611 w 1347072"/>
                  <a:gd name="connsiteY68" fmla="*/ 157500 h 194159"/>
                  <a:gd name="connsiteX69" fmla="*/ 372893 w 1347072"/>
                  <a:gd name="connsiteY69" fmla="*/ 156577 h 194159"/>
                  <a:gd name="connsiteX70" fmla="*/ 345733 w 1347072"/>
                  <a:gd name="connsiteY70" fmla="*/ 111383 h 194159"/>
                  <a:gd name="connsiteX71" fmla="*/ 366468 w 1347072"/>
                  <a:gd name="connsiteY71" fmla="*/ 102485 h 194159"/>
                  <a:gd name="connsiteX72" fmla="*/ 486737 w 1347072"/>
                  <a:gd name="connsiteY72" fmla="*/ 27761 h 194159"/>
                  <a:gd name="connsiteX73" fmla="*/ 518721 w 1347072"/>
                  <a:gd name="connsiteY73" fmla="*/ 37583 h 194159"/>
                  <a:gd name="connsiteX74" fmla="*/ 545881 w 1347072"/>
                  <a:gd name="connsiteY74" fmla="*/ 82777 h 194159"/>
                  <a:gd name="connsiteX75" fmla="*/ 493162 w 1347072"/>
                  <a:gd name="connsiteY75" fmla="*/ 81853 h 194159"/>
                  <a:gd name="connsiteX76" fmla="*/ 466003 w 1347072"/>
                  <a:gd name="connsiteY76" fmla="*/ 36659 h 194159"/>
                  <a:gd name="connsiteX77" fmla="*/ 486737 w 1347072"/>
                  <a:gd name="connsiteY77" fmla="*/ 27761 h 194159"/>
                  <a:gd name="connsiteX78" fmla="*/ 942194 w 1347072"/>
                  <a:gd name="connsiteY78" fmla="*/ 27761 h 194159"/>
                  <a:gd name="connsiteX79" fmla="*/ 974178 w 1347072"/>
                  <a:gd name="connsiteY79" fmla="*/ 37583 h 194159"/>
                  <a:gd name="connsiteX80" fmla="*/ 1001338 w 1347072"/>
                  <a:gd name="connsiteY80" fmla="*/ 82776 h 194159"/>
                  <a:gd name="connsiteX81" fmla="*/ 948619 w 1347072"/>
                  <a:gd name="connsiteY81" fmla="*/ 81853 h 194159"/>
                  <a:gd name="connsiteX82" fmla="*/ 921460 w 1347072"/>
                  <a:gd name="connsiteY82" fmla="*/ 36659 h 194159"/>
                  <a:gd name="connsiteX83" fmla="*/ 942194 w 1347072"/>
                  <a:gd name="connsiteY83" fmla="*/ 27761 h 194159"/>
                  <a:gd name="connsiteX84" fmla="*/ 22740 w 1347072"/>
                  <a:gd name="connsiteY84" fmla="*/ 27761 h 194159"/>
                  <a:gd name="connsiteX85" fmla="*/ 54724 w 1347072"/>
                  <a:gd name="connsiteY85" fmla="*/ 37583 h 194159"/>
                  <a:gd name="connsiteX86" fmla="*/ 81883 w 1347072"/>
                  <a:gd name="connsiteY86" fmla="*/ 82776 h 194159"/>
                  <a:gd name="connsiteX87" fmla="*/ 29165 w 1347072"/>
                  <a:gd name="connsiteY87" fmla="*/ 81852 h 194159"/>
                  <a:gd name="connsiteX88" fmla="*/ 2006 w 1347072"/>
                  <a:gd name="connsiteY88" fmla="*/ 36659 h 194159"/>
                  <a:gd name="connsiteX89" fmla="*/ 22740 w 1347072"/>
                  <a:gd name="connsiteY89" fmla="*/ 27761 h 194159"/>
                  <a:gd name="connsiteX90" fmla="*/ 1170634 w 1347072"/>
                  <a:gd name="connsiteY90" fmla="*/ 27760 h 194159"/>
                  <a:gd name="connsiteX91" fmla="*/ 1202619 w 1347072"/>
                  <a:gd name="connsiteY91" fmla="*/ 37582 h 194159"/>
                  <a:gd name="connsiteX92" fmla="*/ 1229778 w 1347072"/>
                  <a:gd name="connsiteY92" fmla="*/ 82776 h 194159"/>
                  <a:gd name="connsiteX93" fmla="*/ 1177059 w 1347072"/>
                  <a:gd name="connsiteY93" fmla="*/ 81852 h 194159"/>
                  <a:gd name="connsiteX94" fmla="*/ 1149900 w 1347072"/>
                  <a:gd name="connsiteY94" fmla="*/ 36658 h 194159"/>
                  <a:gd name="connsiteX95" fmla="*/ 1170634 w 1347072"/>
                  <a:gd name="connsiteY95" fmla="*/ 27760 h 194159"/>
                  <a:gd name="connsiteX96" fmla="*/ 251180 w 1347072"/>
                  <a:gd name="connsiteY96" fmla="*/ 27760 h 194159"/>
                  <a:gd name="connsiteX97" fmla="*/ 283164 w 1347072"/>
                  <a:gd name="connsiteY97" fmla="*/ 37582 h 194159"/>
                  <a:gd name="connsiteX98" fmla="*/ 310323 w 1347072"/>
                  <a:gd name="connsiteY98" fmla="*/ 82776 h 194159"/>
                  <a:gd name="connsiteX99" fmla="*/ 257604 w 1347072"/>
                  <a:gd name="connsiteY99" fmla="*/ 81852 h 194159"/>
                  <a:gd name="connsiteX100" fmla="*/ 230445 w 1347072"/>
                  <a:gd name="connsiteY100" fmla="*/ 36658 h 194159"/>
                  <a:gd name="connsiteX101" fmla="*/ 251180 w 1347072"/>
                  <a:gd name="connsiteY101" fmla="*/ 27760 h 194159"/>
                  <a:gd name="connsiteX102" fmla="*/ 715178 w 1347072"/>
                  <a:gd name="connsiteY102" fmla="*/ 27760 h 194159"/>
                  <a:gd name="connsiteX103" fmla="*/ 747162 w 1347072"/>
                  <a:gd name="connsiteY103" fmla="*/ 37582 h 194159"/>
                  <a:gd name="connsiteX104" fmla="*/ 774321 w 1347072"/>
                  <a:gd name="connsiteY104" fmla="*/ 82776 h 194159"/>
                  <a:gd name="connsiteX105" fmla="*/ 721603 w 1347072"/>
                  <a:gd name="connsiteY105" fmla="*/ 81852 h 194159"/>
                  <a:gd name="connsiteX106" fmla="*/ 694443 w 1347072"/>
                  <a:gd name="connsiteY106" fmla="*/ 36658 h 194159"/>
                  <a:gd name="connsiteX107" fmla="*/ 715178 w 1347072"/>
                  <a:gd name="connsiteY107" fmla="*/ 27760 h 194159"/>
                  <a:gd name="connsiteX108" fmla="*/ 1046808 w 1347072"/>
                  <a:gd name="connsiteY108" fmla="*/ 7 h 194159"/>
                  <a:gd name="connsiteX109" fmla="*/ 1078792 w 1347072"/>
                  <a:gd name="connsiteY109" fmla="*/ 9830 h 194159"/>
                  <a:gd name="connsiteX110" fmla="*/ 1105951 w 1347072"/>
                  <a:gd name="connsiteY110" fmla="*/ 55023 h 194159"/>
                  <a:gd name="connsiteX111" fmla="*/ 1053232 w 1347072"/>
                  <a:gd name="connsiteY111" fmla="*/ 54099 h 194159"/>
                  <a:gd name="connsiteX112" fmla="*/ 1026073 w 1347072"/>
                  <a:gd name="connsiteY112" fmla="*/ 8906 h 194159"/>
                  <a:gd name="connsiteX113" fmla="*/ 1046808 w 1347072"/>
                  <a:gd name="connsiteY113" fmla="*/ 7 h 194159"/>
                  <a:gd name="connsiteX114" fmla="*/ 591351 w 1347072"/>
                  <a:gd name="connsiteY114" fmla="*/ 7 h 194159"/>
                  <a:gd name="connsiteX115" fmla="*/ 623335 w 1347072"/>
                  <a:gd name="connsiteY115" fmla="*/ 9830 h 194159"/>
                  <a:gd name="connsiteX116" fmla="*/ 650494 w 1347072"/>
                  <a:gd name="connsiteY116" fmla="*/ 55024 h 194159"/>
                  <a:gd name="connsiteX117" fmla="*/ 597775 w 1347072"/>
                  <a:gd name="connsiteY117" fmla="*/ 54099 h 194159"/>
                  <a:gd name="connsiteX118" fmla="*/ 570616 w 1347072"/>
                  <a:gd name="connsiteY118" fmla="*/ 8906 h 194159"/>
                  <a:gd name="connsiteX119" fmla="*/ 591351 w 1347072"/>
                  <a:gd name="connsiteY119" fmla="*/ 7 h 194159"/>
                  <a:gd name="connsiteX120" fmla="*/ 127353 w 1347072"/>
                  <a:gd name="connsiteY120" fmla="*/ 7 h 194159"/>
                  <a:gd name="connsiteX121" fmla="*/ 159337 w 1347072"/>
                  <a:gd name="connsiteY121" fmla="*/ 9829 h 194159"/>
                  <a:gd name="connsiteX122" fmla="*/ 186497 w 1347072"/>
                  <a:gd name="connsiteY122" fmla="*/ 55023 h 194159"/>
                  <a:gd name="connsiteX123" fmla="*/ 133778 w 1347072"/>
                  <a:gd name="connsiteY123" fmla="*/ 54100 h 194159"/>
                  <a:gd name="connsiteX124" fmla="*/ 106618 w 1347072"/>
                  <a:gd name="connsiteY124" fmla="*/ 8906 h 194159"/>
                  <a:gd name="connsiteX125" fmla="*/ 127353 w 1347072"/>
                  <a:gd name="connsiteY125" fmla="*/ 7 h 194159"/>
                  <a:gd name="connsiteX126" fmla="*/ 819790 w 1347072"/>
                  <a:gd name="connsiteY126" fmla="*/ 6 h 194159"/>
                  <a:gd name="connsiteX127" fmla="*/ 851774 w 1347072"/>
                  <a:gd name="connsiteY127" fmla="*/ 9828 h 194159"/>
                  <a:gd name="connsiteX128" fmla="*/ 878934 w 1347072"/>
                  <a:gd name="connsiteY128" fmla="*/ 55022 h 194159"/>
                  <a:gd name="connsiteX129" fmla="*/ 826215 w 1347072"/>
                  <a:gd name="connsiteY129" fmla="*/ 54099 h 194159"/>
                  <a:gd name="connsiteX130" fmla="*/ 799056 w 1347072"/>
                  <a:gd name="connsiteY130" fmla="*/ 8905 h 194159"/>
                  <a:gd name="connsiteX131" fmla="*/ 819790 w 1347072"/>
                  <a:gd name="connsiteY131" fmla="*/ 6 h 194159"/>
                  <a:gd name="connsiteX132" fmla="*/ 355793 w 1347072"/>
                  <a:gd name="connsiteY132" fmla="*/ 6 h 194159"/>
                  <a:gd name="connsiteX133" fmla="*/ 387776 w 1347072"/>
                  <a:gd name="connsiteY133" fmla="*/ 9829 h 194159"/>
                  <a:gd name="connsiteX134" fmla="*/ 414936 w 1347072"/>
                  <a:gd name="connsiteY134" fmla="*/ 55023 h 194159"/>
                  <a:gd name="connsiteX135" fmla="*/ 362217 w 1347072"/>
                  <a:gd name="connsiteY135" fmla="*/ 54099 h 194159"/>
                  <a:gd name="connsiteX136" fmla="*/ 335057 w 1347072"/>
                  <a:gd name="connsiteY136" fmla="*/ 8905 h 194159"/>
                  <a:gd name="connsiteX137" fmla="*/ 355793 w 1347072"/>
                  <a:gd name="connsiteY137" fmla="*/ 6 h 194159"/>
                  <a:gd name="connsiteX138" fmla="*/ 1275247 w 1347072"/>
                  <a:gd name="connsiteY138" fmla="*/ 6 h 194159"/>
                  <a:gd name="connsiteX139" fmla="*/ 1307231 w 1347072"/>
                  <a:gd name="connsiteY139" fmla="*/ 9829 h 194159"/>
                  <a:gd name="connsiteX140" fmla="*/ 1334390 w 1347072"/>
                  <a:gd name="connsiteY140" fmla="*/ 55023 h 194159"/>
                  <a:gd name="connsiteX141" fmla="*/ 1281671 w 1347072"/>
                  <a:gd name="connsiteY141" fmla="*/ 54099 h 194159"/>
                  <a:gd name="connsiteX142" fmla="*/ 1254512 w 1347072"/>
                  <a:gd name="connsiteY142" fmla="*/ 8905 h 194159"/>
                  <a:gd name="connsiteX143" fmla="*/ 1275247 w 1347072"/>
                  <a:gd name="connsiteY143" fmla="*/ 6 h 19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</a:cxnLst>
                <a:rect l="l" t="t" r="r" b="b"/>
                <a:pathLst>
                  <a:path w="1347072" h="194159">
                    <a:moveTo>
                      <a:pt x="952870" y="130239"/>
                    </a:moveTo>
                    <a:cubicBezTo>
                      <a:pt x="962411" y="130406"/>
                      <a:pt x="973825" y="133694"/>
                      <a:pt x="984854" y="140061"/>
                    </a:cubicBezTo>
                    <a:cubicBezTo>
                      <a:pt x="1006911" y="152796"/>
                      <a:pt x="1019072" y="173030"/>
                      <a:pt x="1012013" y="185255"/>
                    </a:cubicBezTo>
                    <a:cubicBezTo>
                      <a:pt x="1004955" y="197480"/>
                      <a:pt x="981352" y="197066"/>
                      <a:pt x="959295" y="184331"/>
                    </a:cubicBezTo>
                    <a:cubicBezTo>
                      <a:pt x="937237" y="171596"/>
                      <a:pt x="925077" y="151363"/>
                      <a:pt x="932135" y="139137"/>
                    </a:cubicBezTo>
                    <a:cubicBezTo>
                      <a:pt x="935664" y="133024"/>
                      <a:pt x="943330" y="130072"/>
                      <a:pt x="952870" y="130239"/>
                    </a:cubicBezTo>
                    <a:close/>
                    <a:moveTo>
                      <a:pt x="497413" y="130239"/>
                    </a:moveTo>
                    <a:cubicBezTo>
                      <a:pt x="506954" y="130406"/>
                      <a:pt x="518368" y="133693"/>
                      <a:pt x="529397" y="140061"/>
                    </a:cubicBezTo>
                    <a:cubicBezTo>
                      <a:pt x="551455" y="152796"/>
                      <a:pt x="563615" y="173029"/>
                      <a:pt x="556557" y="185255"/>
                    </a:cubicBezTo>
                    <a:cubicBezTo>
                      <a:pt x="549498" y="197480"/>
                      <a:pt x="525895" y="197066"/>
                      <a:pt x="503838" y="184331"/>
                    </a:cubicBezTo>
                    <a:cubicBezTo>
                      <a:pt x="481780" y="171596"/>
                      <a:pt x="469620" y="151362"/>
                      <a:pt x="476678" y="139137"/>
                    </a:cubicBezTo>
                    <a:cubicBezTo>
                      <a:pt x="480207" y="133025"/>
                      <a:pt x="487873" y="130072"/>
                      <a:pt x="497413" y="130239"/>
                    </a:cubicBezTo>
                    <a:close/>
                    <a:moveTo>
                      <a:pt x="1181310" y="130238"/>
                    </a:moveTo>
                    <a:cubicBezTo>
                      <a:pt x="1190850" y="130405"/>
                      <a:pt x="1202266" y="133692"/>
                      <a:pt x="1213294" y="140060"/>
                    </a:cubicBezTo>
                    <a:cubicBezTo>
                      <a:pt x="1235352" y="152795"/>
                      <a:pt x="1247512" y="173029"/>
                      <a:pt x="1240454" y="185254"/>
                    </a:cubicBezTo>
                    <a:cubicBezTo>
                      <a:pt x="1233396" y="197479"/>
                      <a:pt x="1209792" y="197065"/>
                      <a:pt x="1187735" y="184330"/>
                    </a:cubicBezTo>
                    <a:cubicBezTo>
                      <a:pt x="1165677" y="171595"/>
                      <a:pt x="1153517" y="151361"/>
                      <a:pt x="1160575" y="139136"/>
                    </a:cubicBezTo>
                    <a:cubicBezTo>
                      <a:pt x="1164104" y="133024"/>
                      <a:pt x="1171769" y="130071"/>
                      <a:pt x="1181310" y="130238"/>
                    </a:cubicBezTo>
                    <a:close/>
                    <a:moveTo>
                      <a:pt x="261855" y="130238"/>
                    </a:moveTo>
                    <a:cubicBezTo>
                      <a:pt x="271396" y="130405"/>
                      <a:pt x="282811" y="133692"/>
                      <a:pt x="293840" y="140060"/>
                    </a:cubicBezTo>
                    <a:cubicBezTo>
                      <a:pt x="315897" y="152795"/>
                      <a:pt x="328057" y="173028"/>
                      <a:pt x="320999" y="185254"/>
                    </a:cubicBezTo>
                    <a:cubicBezTo>
                      <a:pt x="313941" y="197479"/>
                      <a:pt x="290338" y="197065"/>
                      <a:pt x="268280" y="184330"/>
                    </a:cubicBezTo>
                    <a:cubicBezTo>
                      <a:pt x="246223" y="171595"/>
                      <a:pt x="234062" y="151361"/>
                      <a:pt x="241121" y="139136"/>
                    </a:cubicBezTo>
                    <a:cubicBezTo>
                      <a:pt x="244650" y="133024"/>
                      <a:pt x="252315" y="130071"/>
                      <a:pt x="261855" y="130238"/>
                    </a:cubicBezTo>
                    <a:close/>
                    <a:moveTo>
                      <a:pt x="33415" y="130238"/>
                    </a:moveTo>
                    <a:cubicBezTo>
                      <a:pt x="42956" y="130406"/>
                      <a:pt x="54371" y="133693"/>
                      <a:pt x="65399" y="140061"/>
                    </a:cubicBezTo>
                    <a:cubicBezTo>
                      <a:pt x="87457" y="152796"/>
                      <a:pt x="99617" y="173030"/>
                      <a:pt x="92559" y="185255"/>
                    </a:cubicBezTo>
                    <a:cubicBezTo>
                      <a:pt x="85500" y="197480"/>
                      <a:pt x="61897" y="197066"/>
                      <a:pt x="39840" y="184330"/>
                    </a:cubicBezTo>
                    <a:cubicBezTo>
                      <a:pt x="17783" y="171595"/>
                      <a:pt x="5622" y="151362"/>
                      <a:pt x="12680" y="139137"/>
                    </a:cubicBezTo>
                    <a:cubicBezTo>
                      <a:pt x="16210" y="133024"/>
                      <a:pt x="23875" y="130072"/>
                      <a:pt x="33415" y="130238"/>
                    </a:cubicBezTo>
                    <a:close/>
                    <a:moveTo>
                      <a:pt x="725853" y="130238"/>
                    </a:moveTo>
                    <a:cubicBezTo>
                      <a:pt x="735393" y="130405"/>
                      <a:pt x="746809" y="133693"/>
                      <a:pt x="757837" y="140060"/>
                    </a:cubicBezTo>
                    <a:cubicBezTo>
                      <a:pt x="779895" y="152795"/>
                      <a:pt x="792055" y="173029"/>
                      <a:pt x="784997" y="185254"/>
                    </a:cubicBezTo>
                    <a:cubicBezTo>
                      <a:pt x="777938" y="197479"/>
                      <a:pt x="754335" y="197065"/>
                      <a:pt x="732278" y="184330"/>
                    </a:cubicBezTo>
                    <a:cubicBezTo>
                      <a:pt x="710220" y="171596"/>
                      <a:pt x="698060" y="151362"/>
                      <a:pt x="705118" y="139136"/>
                    </a:cubicBezTo>
                    <a:cubicBezTo>
                      <a:pt x="708648" y="133023"/>
                      <a:pt x="716313" y="130070"/>
                      <a:pt x="725853" y="130238"/>
                    </a:cubicBezTo>
                    <a:close/>
                    <a:moveTo>
                      <a:pt x="602025" y="102486"/>
                    </a:moveTo>
                    <a:cubicBezTo>
                      <a:pt x="611566" y="102653"/>
                      <a:pt x="622981" y="105940"/>
                      <a:pt x="634010" y="112307"/>
                    </a:cubicBezTo>
                    <a:cubicBezTo>
                      <a:pt x="656067" y="125042"/>
                      <a:pt x="668228" y="145276"/>
                      <a:pt x="661169" y="157501"/>
                    </a:cubicBezTo>
                    <a:cubicBezTo>
                      <a:pt x="654111" y="169727"/>
                      <a:pt x="630508" y="169313"/>
                      <a:pt x="608450" y="156578"/>
                    </a:cubicBezTo>
                    <a:cubicBezTo>
                      <a:pt x="586393" y="143843"/>
                      <a:pt x="574232" y="123609"/>
                      <a:pt x="581291" y="111384"/>
                    </a:cubicBezTo>
                    <a:cubicBezTo>
                      <a:pt x="584820" y="105271"/>
                      <a:pt x="592486" y="102318"/>
                      <a:pt x="602025" y="102486"/>
                    </a:cubicBezTo>
                    <a:close/>
                    <a:moveTo>
                      <a:pt x="138029" y="102486"/>
                    </a:moveTo>
                    <a:cubicBezTo>
                      <a:pt x="147568" y="102653"/>
                      <a:pt x="158984" y="105940"/>
                      <a:pt x="170012" y="112307"/>
                    </a:cubicBezTo>
                    <a:cubicBezTo>
                      <a:pt x="192070" y="125042"/>
                      <a:pt x="204230" y="145276"/>
                      <a:pt x="197172" y="157501"/>
                    </a:cubicBezTo>
                    <a:cubicBezTo>
                      <a:pt x="190113" y="169726"/>
                      <a:pt x="166510" y="169312"/>
                      <a:pt x="144453" y="156577"/>
                    </a:cubicBezTo>
                    <a:cubicBezTo>
                      <a:pt x="122395" y="143842"/>
                      <a:pt x="110235" y="123608"/>
                      <a:pt x="117294" y="111384"/>
                    </a:cubicBezTo>
                    <a:cubicBezTo>
                      <a:pt x="120822" y="105271"/>
                      <a:pt x="128488" y="102318"/>
                      <a:pt x="138029" y="102486"/>
                    </a:cubicBezTo>
                    <a:close/>
                    <a:moveTo>
                      <a:pt x="1057482" y="102485"/>
                    </a:moveTo>
                    <a:cubicBezTo>
                      <a:pt x="1067023" y="102653"/>
                      <a:pt x="1078438" y="105940"/>
                      <a:pt x="1089467" y="112307"/>
                    </a:cubicBezTo>
                    <a:cubicBezTo>
                      <a:pt x="1111524" y="125042"/>
                      <a:pt x="1123685" y="145276"/>
                      <a:pt x="1116626" y="157501"/>
                    </a:cubicBezTo>
                    <a:cubicBezTo>
                      <a:pt x="1109568" y="169726"/>
                      <a:pt x="1085965" y="169312"/>
                      <a:pt x="1063907" y="156577"/>
                    </a:cubicBezTo>
                    <a:cubicBezTo>
                      <a:pt x="1041850" y="143842"/>
                      <a:pt x="1029690" y="123609"/>
                      <a:pt x="1036748" y="111383"/>
                    </a:cubicBezTo>
                    <a:cubicBezTo>
                      <a:pt x="1040277" y="105271"/>
                      <a:pt x="1047943" y="102319"/>
                      <a:pt x="1057482" y="102485"/>
                    </a:cubicBezTo>
                    <a:close/>
                    <a:moveTo>
                      <a:pt x="1285922" y="102485"/>
                    </a:moveTo>
                    <a:cubicBezTo>
                      <a:pt x="1295463" y="102652"/>
                      <a:pt x="1306878" y="105939"/>
                      <a:pt x="1317907" y="112307"/>
                    </a:cubicBezTo>
                    <a:cubicBezTo>
                      <a:pt x="1339964" y="125042"/>
                      <a:pt x="1352124" y="145275"/>
                      <a:pt x="1345066" y="157501"/>
                    </a:cubicBezTo>
                    <a:cubicBezTo>
                      <a:pt x="1338008" y="169726"/>
                      <a:pt x="1314405" y="169312"/>
                      <a:pt x="1292347" y="156577"/>
                    </a:cubicBezTo>
                    <a:cubicBezTo>
                      <a:pt x="1270290" y="143842"/>
                      <a:pt x="1258130" y="123608"/>
                      <a:pt x="1265188" y="111383"/>
                    </a:cubicBezTo>
                    <a:cubicBezTo>
                      <a:pt x="1268717" y="105270"/>
                      <a:pt x="1276382" y="102318"/>
                      <a:pt x="1285922" y="102485"/>
                    </a:cubicBezTo>
                    <a:close/>
                    <a:moveTo>
                      <a:pt x="830466" y="102485"/>
                    </a:moveTo>
                    <a:cubicBezTo>
                      <a:pt x="840007" y="102652"/>
                      <a:pt x="851421" y="105940"/>
                      <a:pt x="862450" y="112307"/>
                    </a:cubicBezTo>
                    <a:cubicBezTo>
                      <a:pt x="884507" y="125042"/>
                      <a:pt x="896667" y="145276"/>
                      <a:pt x="889610" y="157500"/>
                    </a:cubicBezTo>
                    <a:cubicBezTo>
                      <a:pt x="882551" y="169725"/>
                      <a:pt x="858948" y="169311"/>
                      <a:pt x="836891" y="156576"/>
                    </a:cubicBezTo>
                    <a:cubicBezTo>
                      <a:pt x="814833" y="143842"/>
                      <a:pt x="802673" y="123608"/>
                      <a:pt x="809731" y="111382"/>
                    </a:cubicBezTo>
                    <a:cubicBezTo>
                      <a:pt x="813260" y="105270"/>
                      <a:pt x="820926" y="102318"/>
                      <a:pt x="830466" y="102485"/>
                    </a:cubicBezTo>
                    <a:close/>
                    <a:moveTo>
                      <a:pt x="366468" y="102485"/>
                    </a:moveTo>
                    <a:cubicBezTo>
                      <a:pt x="376008" y="102652"/>
                      <a:pt x="387423" y="105939"/>
                      <a:pt x="398452" y="112306"/>
                    </a:cubicBezTo>
                    <a:cubicBezTo>
                      <a:pt x="420509" y="125041"/>
                      <a:pt x="432670" y="145275"/>
                      <a:pt x="425611" y="157500"/>
                    </a:cubicBezTo>
                    <a:cubicBezTo>
                      <a:pt x="418553" y="169726"/>
                      <a:pt x="394950" y="169312"/>
                      <a:pt x="372893" y="156577"/>
                    </a:cubicBezTo>
                    <a:cubicBezTo>
                      <a:pt x="350835" y="143842"/>
                      <a:pt x="338675" y="123608"/>
                      <a:pt x="345733" y="111383"/>
                    </a:cubicBezTo>
                    <a:cubicBezTo>
                      <a:pt x="349262" y="105270"/>
                      <a:pt x="356928" y="102318"/>
                      <a:pt x="366468" y="102485"/>
                    </a:cubicBezTo>
                    <a:close/>
                    <a:moveTo>
                      <a:pt x="486737" y="27761"/>
                    </a:moveTo>
                    <a:cubicBezTo>
                      <a:pt x="496278" y="27928"/>
                      <a:pt x="507693" y="31215"/>
                      <a:pt x="518721" y="37583"/>
                    </a:cubicBezTo>
                    <a:cubicBezTo>
                      <a:pt x="540779" y="50318"/>
                      <a:pt x="552939" y="70551"/>
                      <a:pt x="545881" y="82777"/>
                    </a:cubicBezTo>
                    <a:cubicBezTo>
                      <a:pt x="538823" y="95002"/>
                      <a:pt x="515219" y="94588"/>
                      <a:pt x="493162" y="81853"/>
                    </a:cubicBezTo>
                    <a:cubicBezTo>
                      <a:pt x="471105" y="69118"/>
                      <a:pt x="458944" y="48884"/>
                      <a:pt x="466003" y="36659"/>
                    </a:cubicBezTo>
                    <a:cubicBezTo>
                      <a:pt x="469531" y="30547"/>
                      <a:pt x="477198" y="27593"/>
                      <a:pt x="486737" y="27761"/>
                    </a:cubicBezTo>
                    <a:close/>
                    <a:moveTo>
                      <a:pt x="942194" y="27761"/>
                    </a:moveTo>
                    <a:cubicBezTo>
                      <a:pt x="951735" y="27928"/>
                      <a:pt x="963149" y="31216"/>
                      <a:pt x="974178" y="37583"/>
                    </a:cubicBezTo>
                    <a:cubicBezTo>
                      <a:pt x="996236" y="50318"/>
                      <a:pt x="1008396" y="70552"/>
                      <a:pt x="1001338" y="82776"/>
                    </a:cubicBezTo>
                    <a:cubicBezTo>
                      <a:pt x="994280" y="95002"/>
                      <a:pt x="970677" y="94587"/>
                      <a:pt x="948619" y="81853"/>
                    </a:cubicBezTo>
                    <a:cubicBezTo>
                      <a:pt x="926562" y="69118"/>
                      <a:pt x="914402" y="48884"/>
                      <a:pt x="921460" y="36659"/>
                    </a:cubicBezTo>
                    <a:cubicBezTo>
                      <a:pt x="924989" y="30547"/>
                      <a:pt x="932654" y="27594"/>
                      <a:pt x="942194" y="27761"/>
                    </a:cubicBezTo>
                    <a:close/>
                    <a:moveTo>
                      <a:pt x="22740" y="27761"/>
                    </a:moveTo>
                    <a:cubicBezTo>
                      <a:pt x="32280" y="27928"/>
                      <a:pt x="43696" y="31216"/>
                      <a:pt x="54724" y="37583"/>
                    </a:cubicBezTo>
                    <a:cubicBezTo>
                      <a:pt x="76781" y="50318"/>
                      <a:pt x="88941" y="70552"/>
                      <a:pt x="81883" y="82776"/>
                    </a:cubicBezTo>
                    <a:cubicBezTo>
                      <a:pt x="74825" y="95001"/>
                      <a:pt x="51222" y="94587"/>
                      <a:pt x="29165" y="81852"/>
                    </a:cubicBezTo>
                    <a:cubicBezTo>
                      <a:pt x="7107" y="69118"/>
                      <a:pt x="-5052" y="48884"/>
                      <a:pt x="2006" y="36659"/>
                    </a:cubicBezTo>
                    <a:cubicBezTo>
                      <a:pt x="5535" y="30547"/>
                      <a:pt x="13200" y="27594"/>
                      <a:pt x="22740" y="27761"/>
                    </a:cubicBezTo>
                    <a:close/>
                    <a:moveTo>
                      <a:pt x="1170634" y="27760"/>
                    </a:moveTo>
                    <a:cubicBezTo>
                      <a:pt x="1180175" y="27928"/>
                      <a:pt x="1191590" y="31214"/>
                      <a:pt x="1202619" y="37582"/>
                    </a:cubicBezTo>
                    <a:cubicBezTo>
                      <a:pt x="1224676" y="50317"/>
                      <a:pt x="1236836" y="70551"/>
                      <a:pt x="1229778" y="82776"/>
                    </a:cubicBezTo>
                    <a:cubicBezTo>
                      <a:pt x="1222720" y="95001"/>
                      <a:pt x="1199117" y="94587"/>
                      <a:pt x="1177059" y="81852"/>
                    </a:cubicBezTo>
                    <a:cubicBezTo>
                      <a:pt x="1155002" y="69117"/>
                      <a:pt x="1142841" y="48883"/>
                      <a:pt x="1149900" y="36658"/>
                    </a:cubicBezTo>
                    <a:cubicBezTo>
                      <a:pt x="1153429" y="30546"/>
                      <a:pt x="1161094" y="27593"/>
                      <a:pt x="1170634" y="27760"/>
                    </a:cubicBezTo>
                    <a:close/>
                    <a:moveTo>
                      <a:pt x="251180" y="27760"/>
                    </a:moveTo>
                    <a:cubicBezTo>
                      <a:pt x="260720" y="27927"/>
                      <a:pt x="272135" y="31214"/>
                      <a:pt x="283164" y="37582"/>
                    </a:cubicBezTo>
                    <a:cubicBezTo>
                      <a:pt x="305221" y="50317"/>
                      <a:pt x="317382" y="70550"/>
                      <a:pt x="310323" y="82776"/>
                    </a:cubicBezTo>
                    <a:cubicBezTo>
                      <a:pt x="303265" y="95001"/>
                      <a:pt x="279662" y="94587"/>
                      <a:pt x="257604" y="81852"/>
                    </a:cubicBezTo>
                    <a:cubicBezTo>
                      <a:pt x="235547" y="69117"/>
                      <a:pt x="223387" y="48883"/>
                      <a:pt x="230445" y="36658"/>
                    </a:cubicBezTo>
                    <a:cubicBezTo>
                      <a:pt x="233974" y="30546"/>
                      <a:pt x="241640" y="27593"/>
                      <a:pt x="251180" y="27760"/>
                    </a:cubicBezTo>
                    <a:close/>
                    <a:moveTo>
                      <a:pt x="715178" y="27760"/>
                    </a:moveTo>
                    <a:cubicBezTo>
                      <a:pt x="724718" y="27927"/>
                      <a:pt x="736133" y="31215"/>
                      <a:pt x="747162" y="37582"/>
                    </a:cubicBezTo>
                    <a:cubicBezTo>
                      <a:pt x="769219" y="50317"/>
                      <a:pt x="781379" y="70551"/>
                      <a:pt x="774321" y="82776"/>
                    </a:cubicBezTo>
                    <a:cubicBezTo>
                      <a:pt x="767263" y="95001"/>
                      <a:pt x="743660" y="94587"/>
                      <a:pt x="721603" y="81852"/>
                    </a:cubicBezTo>
                    <a:cubicBezTo>
                      <a:pt x="699545" y="69117"/>
                      <a:pt x="687385" y="48883"/>
                      <a:pt x="694443" y="36658"/>
                    </a:cubicBezTo>
                    <a:cubicBezTo>
                      <a:pt x="697972" y="30545"/>
                      <a:pt x="705638" y="27593"/>
                      <a:pt x="715178" y="27760"/>
                    </a:cubicBezTo>
                    <a:close/>
                    <a:moveTo>
                      <a:pt x="1046808" y="7"/>
                    </a:moveTo>
                    <a:cubicBezTo>
                      <a:pt x="1056347" y="174"/>
                      <a:pt x="1067763" y="3462"/>
                      <a:pt x="1078792" y="9830"/>
                    </a:cubicBezTo>
                    <a:cubicBezTo>
                      <a:pt x="1100849" y="22564"/>
                      <a:pt x="1113009" y="42798"/>
                      <a:pt x="1105951" y="55023"/>
                    </a:cubicBezTo>
                    <a:cubicBezTo>
                      <a:pt x="1098892" y="67248"/>
                      <a:pt x="1075289" y="66834"/>
                      <a:pt x="1053232" y="54099"/>
                    </a:cubicBezTo>
                    <a:cubicBezTo>
                      <a:pt x="1031174" y="41365"/>
                      <a:pt x="1019015" y="21131"/>
                      <a:pt x="1026073" y="8906"/>
                    </a:cubicBezTo>
                    <a:cubicBezTo>
                      <a:pt x="1029602" y="2793"/>
                      <a:pt x="1037267" y="-160"/>
                      <a:pt x="1046808" y="7"/>
                    </a:cubicBezTo>
                    <a:close/>
                    <a:moveTo>
                      <a:pt x="591351" y="7"/>
                    </a:moveTo>
                    <a:cubicBezTo>
                      <a:pt x="600891" y="174"/>
                      <a:pt x="612306" y="3462"/>
                      <a:pt x="623335" y="9830"/>
                    </a:cubicBezTo>
                    <a:cubicBezTo>
                      <a:pt x="645392" y="22564"/>
                      <a:pt x="657552" y="42798"/>
                      <a:pt x="650494" y="55024"/>
                    </a:cubicBezTo>
                    <a:cubicBezTo>
                      <a:pt x="643435" y="67249"/>
                      <a:pt x="619833" y="66834"/>
                      <a:pt x="597775" y="54099"/>
                    </a:cubicBezTo>
                    <a:cubicBezTo>
                      <a:pt x="575717" y="41364"/>
                      <a:pt x="563558" y="21131"/>
                      <a:pt x="570616" y="8906"/>
                    </a:cubicBezTo>
                    <a:cubicBezTo>
                      <a:pt x="574145" y="2793"/>
                      <a:pt x="581810" y="-160"/>
                      <a:pt x="591351" y="7"/>
                    </a:cubicBezTo>
                    <a:close/>
                    <a:moveTo>
                      <a:pt x="127353" y="7"/>
                    </a:moveTo>
                    <a:cubicBezTo>
                      <a:pt x="136893" y="174"/>
                      <a:pt x="148308" y="3462"/>
                      <a:pt x="159337" y="9829"/>
                    </a:cubicBezTo>
                    <a:cubicBezTo>
                      <a:pt x="181395" y="22564"/>
                      <a:pt x="193555" y="42798"/>
                      <a:pt x="186497" y="55023"/>
                    </a:cubicBezTo>
                    <a:cubicBezTo>
                      <a:pt x="179438" y="67249"/>
                      <a:pt x="155835" y="66835"/>
                      <a:pt x="133778" y="54100"/>
                    </a:cubicBezTo>
                    <a:cubicBezTo>
                      <a:pt x="111720" y="41365"/>
                      <a:pt x="99560" y="21131"/>
                      <a:pt x="106618" y="8906"/>
                    </a:cubicBezTo>
                    <a:cubicBezTo>
                      <a:pt x="110147" y="2793"/>
                      <a:pt x="117812" y="-160"/>
                      <a:pt x="127353" y="7"/>
                    </a:cubicBezTo>
                    <a:close/>
                    <a:moveTo>
                      <a:pt x="819790" y="6"/>
                    </a:moveTo>
                    <a:cubicBezTo>
                      <a:pt x="829331" y="174"/>
                      <a:pt x="840746" y="3460"/>
                      <a:pt x="851774" y="9828"/>
                    </a:cubicBezTo>
                    <a:cubicBezTo>
                      <a:pt x="873832" y="22563"/>
                      <a:pt x="885992" y="42797"/>
                      <a:pt x="878934" y="55022"/>
                    </a:cubicBezTo>
                    <a:cubicBezTo>
                      <a:pt x="871876" y="67248"/>
                      <a:pt x="848272" y="66833"/>
                      <a:pt x="826215" y="54099"/>
                    </a:cubicBezTo>
                    <a:cubicBezTo>
                      <a:pt x="804157" y="41364"/>
                      <a:pt x="791997" y="21130"/>
                      <a:pt x="799056" y="8905"/>
                    </a:cubicBezTo>
                    <a:cubicBezTo>
                      <a:pt x="802584" y="2792"/>
                      <a:pt x="810250" y="-161"/>
                      <a:pt x="819790" y="6"/>
                    </a:cubicBezTo>
                    <a:close/>
                    <a:moveTo>
                      <a:pt x="355793" y="6"/>
                    </a:moveTo>
                    <a:cubicBezTo>
                      <a:pt x="365333" y="174"/>
                      <a:pt x="376748" y="3461"/>
                      <a:pt x="387776" y="9829"/>
                    </a:cubicBezTo>
                    <a:cubicBezTo>
                      <a:pt x="409834" y="22563"/>
                      <a:pt x="421994" y="42797"/>
                      <a:pt x="414936" y="55023"/>
                    </a:cubicBezTo>
                    <a:cubicBezTo>
                      <a:pt x="407877" y="67248"/>
                      <a:pt x="384274" y="66834"/>
                      <a:pt x="362217" y="54099"/>
                    </a:cubicBezTo>
                    <a:cubicBezTo>
                      <a:pt x="340159" y="41364"/>
                      <a:pt x="327999" y="21130"/>
                      <a:pt x="335057" y="8905"/>
                    </a:cubicBezTo>
                    <a:cubicBezTo>
                      <a:pt x="338588" y="2792"/>
                      <a:pt x="346252" y="-161"/>
                      <a:pt x="355793" y="6"/>
                    </a:cubicBezTo>
                    <a:close/>
                    <a:moveTo>
                      <a:pt x="1275247" y="6"/>
                    </a:moveTo>
                    <a:cubicBezTo>
                      <a:pt x="1284787" y="174"/>
                      <a:pt x="1296202" y="3461"/>
                      <a:pt x="1307231" y="9829"/>
                    </a:cubicBezTo>
                    <a:cubicBezTo>
                      <a:pt x="1329288" y="22564"/>
                      <a:pt x="1341449" y="42798"/>
                      <a:pt x="1334390" y="55023"/>
                    </a:cubicBezTo>
                    <a:cubicBezTo>
                      <a:pt x="1327332" y="67248"/>
                      <a:pt x="1303729" y="66834"/>
                      <a:pt x="1281671" y="54099"/>
                    </a:cubicBezTo>
                    <a:cubicBezTo>
                      <a:pt x="1259614" y="41364"/>
                      <a:pt x="1247454" y="21130"/>
                      <a:pt x="1254512" y="8905"/>
                    </a:cubicBezTo>
                    <a:cubicBezTo>
                      <a:pt x="1258041" y="2791"/>
                      <a:pt x="1265707" y="-161"/>
                      <a:pt x="1275247" y="6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912FDA2E-C10D-4D4E-A424-11B370E91EE1}"/>
                  </a:ext>
                </a:extLst>
              </p:cNvPr>
              <p:cNvSpPr/>
              <p:nvPr/>
            </p:nvSpPr>
            <p:spPr>
              <a:xfrm flipV="1">
                <a:off x="2509838" y="5576576"/>
                <a:ext cx="1397202" cy="163892"/>
              </a:xfrm>
              <a:custGeom>
                <a:avLst/>
                <a:gdLst>
                  <a:gd name="connsiteX0" fmla="*/ 952870 w 1347072"/>
                  <a:gd name="connsiteY0" fmla="*/ 130239 h 194159"/>
                  <a:gd name="connsiteX1" fmla="*/ 984854 w 1347072"/>
                  <a:gd name="connsiteY1" fmla="*/ 140061 h 194159"/>
                  <a:gd name="connsiteX2" fmla="*/ 1012013 w 1347072"/>
                  <a:gd name="connsiteY2" fmla="*/ 185255 h 194159"/>
                  <a:gd name="connsiteX3" fmla="*/ 959295 w 1347072"/>
                  <a:gd name="connsiteY3" fmla="*/ 184331 h 194159"/>
                  <a:gd name="connsiteX4" fmla="*/ 932135 w 1347072"/>
                  <a:gd name="connsiteY4" fmla="*/ 139137 h 194159"/>
                  <a:gd name="connsiteX5" fmla="*/ 952870 w 1347072"/>
                  <a:gd name="connsiteY5" fmla="*/ 130239 h 194159"/>
                  <a:gd name="connsiteX6" fmla="*/ 497413 w 1347072"/>
                  <a:gd name="connsiteY6" fmla="*/ 130239 h 194159"/>
                  <a:gd name="connsiteX7" fmla="*/ 529397 w 1347072"/>
                  <a:gd name="connsiteY7" fmla="*/ 140061 h 194159"/>
                  <a:gd name="connsiteX8" fmla="*/ 556557 w 1347072"/>
                  <a:gd name="connsiteY8" fmla="*/ 185255 h 194159"/>
                  <a:gd name="connsiteX9" fmla="*/ 503838 w 1347072"/>
                  <a:gd name="connsiteY9" fmla="*/ 184331 h 194159"/>
                  <a:gd name="connsiteX10" fmla="*/ 476678 w 1347072"/>
                  <a:gd name="connsiteY10" fmla="*/ 139137 h 194159"/>
                  <a:gd name="connsiteX11" fmla="*/ 497413 w 1347072"/>
                  <a:gd name="connsiteY11" fmla="*/ 130239 h 194159"/>
                  <a:gd name="connsiteX12" fmla="*/ 1181310 w 1347072"/>
                  <a:gd name="connsiteY12" fmla="*/ 130238 h 194159"/>
                  <a:gd name="connsiteX13" fmla="*/ 1213294 w 1347072"/>
                  <a:gd name="connsiteY13" fmla="*/ 140060 h 194159"/>
                  <a:gd name="connsiteX14" fmla="*/ 1240454 w 1347072"/>
                  <a:gd name="connsiteY14" fmla="*/ 185254 h 194159"/>
                  <a:gd name="connsiteX15" fmla="*/ 1187735 w 1347072"/>
                  <a:gd name="connsiteY15" fmla="*/ 184330 h 194159"/>
                  <a:gd name="connsiteX16" fmla="*/ 1160575 w 1347072"/>
                  <a:gd name="connsiteY16" fmla="*/ 139136 h 194159"/>
                  <a:gd name="connsiteX17" fmla="*/ 1181310 w 1347072"/>
                  <a:gd name="connsiteY17" fmla="*/ 130238 h 194159"/>
                  <a:gd name="connsiteX18" fmla="*/ 261855 w 1347072"/>
                  <a:gd name="connsiteY18" fmla="*/ 130238 h 194159"/>
                  <a:gd name="connsiteX19" fmla="*/ 293840 w 1347072"/>
                  <a:gd name="connsiteY19" fmla="*/ 140060 h 194159"/>
                  <a:gd name="connsiteX20" fmla="*/ 320999 w 1347072"/>
                  <a:gd name="connsiteY20" fmla="*/ 185254 h 194159"/>
                  <a:gd name="connsiteX21" fmla="*/ 268280 w 1347072"/>
                  <a:gd name="connsiteY21" fmla="*/ 184330 h 194159"/>
                  <a:gd name="connsiteX22" fmla="*/ 241121 w 1347072"/>
                  <a:gd name="connsiteY22" fmla="*/ 139136 h 194159"/>
                  <a:gd name="connsiteX23" fmla="*/ 261855 w 1347072"/>
                  <a:gd name="connsiteY23" fmla="*/ 130238 h 194159"/>
                  <a:gd name="connsiteX24" fmla="*/ 33415 w 1347072"/>
                  <a:gd name="connsiteY24" fmla="*/ 130238 h 194159"/>
                  <a:gd name="connsiteX25" fmla="*/ 65399 w 1347072"/>
                  <a:gd name="connsiteY25" fmla="*/ 140061 h 194159"/>
                  <a:gd name="connsiteX26" fmla="*/ 92559 w 1347072"/>
                  <a:gd name="connsiteY26" fmla="*/ 185255 h 194159"/>
                  <a:gd name="connsiteX27" fmla="*/ 39840 w 1347072"/>
                  <a:gd name="connsiteY27" fmla="*/ 184330 h 194159"/>
                  <a:gd name="connsiteX28" fmla="*/ 12680 w 1347072"/>
                  <a:gd name="connsiteY28" fmla="*/ 139137 h 194159"/>
                  <a:gd name="connsiteX29" fmla="*/ 33415 w 1347072"/>
                  <a:gd name="connsiteY29" fmla="*/ 130238 h 194159"/>
                  <a:gd name="connsiteX30" fmla="*/ 725853 w 1347072"/>
                  <a:gd name="connsiteY30" fmla="*/ 130238 h 194159"/>
                  <a:gd name="connsiteX31" fmla="*/ 757837 w 1347072"/>
                  <a:gd name="connsiteY31" fmla="*/ 140060 h 194159"/>
                  <a:gd name="connsiteX32" fmla="*/ 784997 w 1347072"/>
                  <a:gd name="connsiteY32" fmla="*/ 185254 h 194159"/>
                  <a:gd name="connsiteX33" fmla="*/ 732278 w 1347072"/>
                  <a:gd name="connsiteY33" fmla="*/ 184330 h 194159"/>
                  <a:gd name="connsiteX34" fmla="*/ 705118 w 1347072"/>
                  <a:gd name="connsiteY34" fmla="*/ 139136 h 194159"/>
                  <a:gd name="connsiteX35" fmla="*/ 725853 w 1347072"/>
                  <a:gd name="connsiteY35" fmla="*/ 130238 h 194159"/>
                  <a:gd name="connsiteX36" fmla="*/ 602025 w 1347072"/>
                  <a:gd name="connsiteY36" fmla="*/ 102486 h 194159"/>
                  <a:gd name="connsiteX37" fmla="*/ 634010 w 1347072"/>
                  <a:gd name="connsiteY37" fmla="*/ 112307 h 194159"/>
                  <a:gd name="connsiteX38" fmla="*/ 661169 w 1347072"/>
                  <a:gd name="connsiteY38" fmla="*/ 157501 h 194159"/>
                  <a:gd name="connsiteX39" fmla="*/ 608450 w 1347072"/>
                  <a:gd name="connsiteY39" fmla="*/ 156578 h 194159"/>
                  <a:gd name="connsiteX40" fmla="*/ 581291 w 1347072"/>
                  <a:gd name="connsiteY40" fmla="*/ 111384 h 194159"/>
                  <a:gd name="connsiteX41" fmla="*/ 602025 w 1347072"/>
                  <a:gd name="connsiteY41" fmla="*/ 102486 h 194159"/>
                  <a:gd name="connsiteX42" fmla="*/ 138029 w 1347072"/>
                  <a:gd name="connsiteY42" fmla="*/ 102486 h 194159"/>
                  <a:gd name="connsiteX43" fmla="*/ 170012 w 1347072"/>
                  <a:gd name="connsiteY43" fmla="*/ 112307 h 194159"/>
                  <a:gd name="connsiteX44" fmla="*/ 197172 w 1347072"/>
                  <a:gd name="connsiteY44" fmla="*/ 157501 h 194159"/>
                  <a:gd name="connsiteX45" fmla="*/ 144453 w 1347072"/>
                  <a:gd name="connsiteY45" fmla="*/ 156577 h 194159"/>
                  <a:gd name="connsiteX46" fmla="*/ 117294 w 1347072"/>
                  <a:gd name="connsiteY46" fmla="*/ 111384 h 194159"/>
                  <a:gd name="connsiteX47" fmla="*/ 138029 w 1347072"/>
                  <a:gd name="connsiteY47" fmla="*/ 102486 h 194159"/>
                  <a:gd name="connsiteX48" fmla="*/ 1057482 w 1347072"/>
                  <a:gd name="connsiteY48" fmla="*/ 102485 h 194159"/>
                  <a:gd name="connsiteX49" fmla="*/ 1089467 w 1347072"/>
                  <a:gd name="connsiteY49" fmla="*/ 112307 h 194159"/>
                  <a:gd name="connsiteX50" fmla="*/ 1116626 w 1347072"/>
                  <a:gd name="connsiteY50" fmla="*/ 157501 h 194159"/>
                  <a:gd name="connsiteX51" fmla="*/ 1063907 w 1347072"/>
                  <a:gd name="connsiteY51" fmla="*/ 156577 h 194159"/>
                  <a:gd name="connsiteX52" fmla="*/ 1036748 w 1347072"/>
                  <a:gd name="connsiteY52" fmla="*/ 111383 h 194159"/>
                  <a:gd name="connsiteX53" fmla="*/ 1057482 w 1347072"/>
                  <a:gd name="connsiteY53" fmla="*/ 102485 h 194159"/>
                  <a:gd name="connsiteX54" fmla="*/ 1285922 w 1347072"/>
                  <a:gd name="connsiteY54" fmla="*/ 102485 h 194159"/>
                  <a:gd name="connsiteX55" fmla="*/ 1317907 w 1347072"/>
                  <a:gd name="connsiteY55" fmla="*/ 112307 h 194159"/>
                  <a:gd name="connsiteX56" fmla="*/ 1345066 w 1347072"/>
                  <a:gd name="connsiteY56" fmla="*/ 157501 h 194159"/>
                  <a:gd name="connsiteX57" fmla="*/ 1292347 w 1347072"/>
                  <a:gd name="connsiteY57" fmla="*/ 156577 h 194159"/>
                  <a:gd name="connsiteX58" fmla="*/ 1265188 w 1347072"/>
                  <a:gd name="connsiteY58" fmla="*/ 111383 h 194159"/>
                  <a:gd name="connsiteX59" fmla="*/ 1285922 w 1347072"/>
                  <a:gd name="connsiteY59" fmla="*/ 102485 h 194159"/>
                  <a:gd name="connsiteX60" fmla="*/ 830466 w 1347072"/>
                  <a:gd name="connsiteY60" fmla="*/ 102485 h 194159"/>
                  <a:gd name="connsiteX61" fmla="*/ 862450 w 1347072"/>
                  <a:gd name="connsiteY61" fmla="*/ 112307 h 194159"/>
                  <a:gd name="connsiteX62" fmla="*/ 889610 w 1347072"/>
                  <a:gd name="connsiteY62" fmla="*/ 157500 h 194159"/>
                  <a:gd name="connsiteX63" fmla="*/ 836891 w 1347072"/>
                  <a:gd name="connsiteY63" fmla="*/ 156576 h 194159"/>
                  <a:gd name="connsiteX64" fmla="*/ 809731 w 1347072"/>
                  <a:gd name="connsiteY64" fmla="*/ 111382 h 194159"/>
                  <a:gd name="connsiteX65" fmla="*/ 830466 w 1347072"/>
                  <a:gd name="connsiteY65" fmla="*/ 102485 h 194159"/>
                  <a:gd name="connsiteX66" fmla="*/ 366468 w 1347072"/>
                  <a:gd name="connsiteY66" fmla="*/ 102485 h 194159"/>
                  <a:gd name="connsiteX67" fmla="*/ 398452 w 1347072"/>
                  <a:gd name="connsiteY67" fmla="*/ 112306 h 194159"/>
                  <a:gd name="connsiteX68" fmla="*/ 425611 w 1347072"/>
                  <a:gd name="connsiteY68" fmla="*/ 157500 h 194159"/>
                  <a:gd name="connsiteX69" fmla="*/ 372893 w 1347072"/>
                  <a:gd name="connsiteY69" fmla="*/ 156577 h 194159"/>
                  <a:gd name="connsiteX70" fmla="*/ 345733 w 1347072"/>
                  <a:gd name="connsiteY70" fmla="*/ 111383 h 194159"/>
                  <a:gd name="connsiteX71" fmla="*/ 366468 w 1347072"/>
                  <a:gd name="connsiteY71" fmla="*/ 102485 h 194159"/>
                  <a:gd name="connsiteX72" fmla="*/ 486737 w 1347072"/>
                  <a:gd name="connsiteY72" fmla="*/ 27761 h 194159"/>
                  <a:gd name="connsiteX73" fmla="*/ 518721 w 1347072"/>
                  <a:gd name="connsiteY73" fmla="*/ 37583 h 194159"/>
                  <a:gd name="connsiteX74" fmla="*/ 545881 w 1347072"/>
                  <a:gd name="connsiteY74" fmla="*/ 82777 h 194159"/>
                  <a:gd name="connsiteX75" fmla="*/ 493162 w 1347072"/>
                  <a:gd name="connsiteY75" fmla="*/ 81853 h 194159"/>
                  <a:gd name="connsiteX76" fmla="*/ 466003 w 1347072"/>
                  <a:gd name="connsiteY76" fmla="*/ 36659 h 194159"/>
                  <a:gd name="connsiteX77" fmla="*/ 486737 w 1347072"/>
                  <a:gd name="connsiteY77" fmla="*/ 27761 h 194159"/>
                  <a:gd name="connsiteX78" fmla="*/ 942194 w 1347072"/>
                  <a:gd name="connsiteY78" fmla="*/ 27761 h 194159"/>
                  <a:gd name="connsiteX79" fmla="*/ 974178 w 1347072"/>
                  <a:gd name="connsiteY79" fmla="*/ 37583 h 194159"/>
                  <a:gd name="connsiteX80" fmla="*/ 1001338 w 1347072"/>
                  <a:gd name="connsiteY80" fmla="*/ 82776 h 194159"/>
                  <a:gd name="connsiteX81" fmla="*/ 948619 w 1347072"/>
                  <a:gd name="connsiteY81" fmla="*/ 81853 h 194159"/>
                  <a:gd name="connsiteX82" fmla="*/ 921460 w 1347072"/>
                  <a:gd name="connsiteY82" fmla="*/ 36659 h 194159"/>
                  <a:gd name="connsiteX83" fmla="*/ 942194 w 1347072"/>
                  <a:gd name="connsiteY83" fmla="*/ 27761 h 194159"/>
                  <a:gd name="connsiteX84" fmla="*/ 22740 w 1347072"/>
                  <a:gd name="connsiteY84" fmla="*/ 27761 h 194159"/>
                  <a:gd name="connsiteX85" fmla="*/ 54724 w 1347072"/>
                  <a:gd name="connsiteY85" fmla="*/ 37583 h 194159"/>
                  <a:gd name="connsiteX86" fmla="*/ 81883 w 1347072"/>
                  <a:gd name="connsiteY86" fmla="*/ 82776 h 194159"/>
                  <a:gd name="connsiteX87" fmla="*/ 29165 w 1347072"/>
                  <a:gd name="connsiteY87" fmla="*/ 81852 h 194159"/>
                  <a:gd name="connsiteX88" fmla="*/ 2006 w 1347072"/>
                  <a:gd name="connsiteY88" fmla="*/ 36659 h 194159"/>
                  <a:gd name="connsiteX89" fmla="*/ 22740 w 1347072"/>
                  <a:gd name="connsiteY89" fmla="*/ 27761 h 194159"/>
                  <a:gd name="connsiteX90" fmla="*/ 1170634 w 1347072"/>
                  <a:gd name="connsiteY90" fmla="*/ 27760 h 194159"/>
                  <a:gd name="connsiteX91" fmla="*/ 1202619 w 1347072"/>
                  <a:gd name="connsiteY91" fmla="*/ 37582 h 194159"/>
                  <a:gd name="connsiteX92" fmla="*/ 1229778 w 1347072"/>
                  <a:gd name="connsiteY92" fmla="*/ 82776 h 194159"/>
                  <a:gd name="connsiteX93" fmla="*/ 1177059 w 1347072"/>
                  <a:gd name="connsiteY93" fmla="*/ 81852 h 194159"/>
                  <a:gd name="connsiteX94" fmla="*/ 1149900 w 1347072"/>
                  <a:gd name="connsiteY94" fmla="*/ 36658 h 194159"/>
                  <a:gd name="connsiteX95" fmla="*/ 1170634 w 1347072"/>
                  <a:gd name="connsiteY95" fmla="*/ 27760 h 194159"/>
                  <a:gd name="connsiteX96" fmla="*/ 251180 w 1347072"/>
                  <a:gd name="connsiteY96" fmla="*/ 27760 h 194159"/>
                  <a:gd name="connsiteX97" fmla="*/ 283164 w 1347072"/>
                  <a:gd name="connsiteY97" fmla="*/ 37582 h 194159"/>
                  <a:gd name="connsiteX98" fmla="*/ 310323 w 1347072"/>
                  <a:gd name="connsiteY98" fmla="*/ 82776 h 194159"/>
                  <a:gd name="connsiteX99" fmla="*/ 257604 w 1347072"/>
                  <a:gd name="connsiteY99" fmla="*/ 81852 h 194159"/>
                  <a:gd name="connsiteX100" fmla="*/ 230445 w 1347072"/>
                  <a:gd name="connsiteY100" fmla="*/ 36658 h 194159"/>
                  <a:gd name="connsiteX101" fmla="*/ 251180 w 1347072"/>
                  <a:gd name="connsiteY101" fmla="*/ 27760 h 194159"/>
                  <a:gd name="connsiteX102" fmla="*/ 715178 w 1347072"/>
                  <a:gd name="connsiteY102" fmla="*/ 27760 h 194159"/>
                  <a:gd name="connsiteX103" fmla="*/ 747162 w 1347072"/>
                  <a:gd name="connsiteY103" fmla="*/ 37582 h 194159"/>
                  <a:gd name="connsiteX104" fmla="*/ 774321 w 1347072"/>
                  <a:gd name="connsiteY104" fmla="*/ 82776 h 194159"/>
                  <a:gd name="connsiteX105" fmla="*/ 721603 w 1347072"/>
                  <a:gd name="connsiteY105" fmla="*/ 81852 h 194159"/>
                  <a:gd name="connsiteX106" fmla="*/ 694443 w 1347072"/>
                  <a:gd name="connsiteY106" fmla="*/ 36658 h 194159"/>
                  <a:gd name="connsiteX107" fmla="*/ 715178 w 1347072"/>
                  <a:gd name="connsiteY107" fmla="*/ 27760 h 194159"/>
                  <a:gd name="connsiteX108" fmla="*/ 1046808 w 1347072"/>
                  <a:gd name="connsiteY108" fmla="*/ 7 h 194159"/>
                  <a:gd name="connsiteX109" fmla="*/ 1078792 w 1347072"/>
                  <a:gd name="connsiteY109" fmla="*/ 9830 h 194159"/>
                  <a:gd name="connsiteX110" fmla="*/ 1105951 w 1347072"/>
                  <a:gd name="connsiteY110" fmla="*/ 55023 h 194159"/>
                  <a:gd name="connsiteX111" fmla="*/ 1053232 w 1347072"/>
                  <a:gd name="connsiteY111" fmla="*/ 54099 h 194159"/>
                  <a:gd name="connsiteX112" fmla="*/ 1026073 w 1347072"/>
                  <a:gd name="connsiteY112" fmla="*/ 8906 h 194159"/>
                  <a:gd name="connsiteX113" fmla="*/ 1046808 w 1347072"/>
                  <a:gd name="connsiteY113" fmla="*/ 7 h 194159"/>
                  <a:gd name="connsiteX114" fmla="*/ 591351 w 1347072"/>
                  <a:gd name="connsiteY114" fmla="*/ 7 h 194159"/>
                  <a:gd name="connsiteX115" fmla="*/ 623335 w 1347072"/>
                  <a:gd name="connsiteY115" fmla="*/ 9830 h 194159"/>
                  <a:gd name="connsiteX116" fmla="*/ 650494 w 1347072"/>
                  <a:gd name="connsiteY116" fmla="*/ 55024 h 194159"/>
                  <a:gd name="connsiteX117" fmla="*/ 597775 w 1347072"/>
                  <a:gd name="connsiteY117" fmla="*/ 54099 h 194159"/>
                  <a:gd name="connsiteX118" fmla="*/ 570616 w 1347072"/>
                  <a:gd name="connsiteY118" fmla="*/ 8906 h 194159"/>
                  <a:gd name="connsiteX119" fmla="*/ 591351 w 1347072"/>
                  <a:gd name="connsiteY119" fmla="*/ 7 h 194159"/>
                  <a:gd name="connsiteX120" fmla="*/ 127353 w 1347072"/>
                  <a:gd name="connsiteY120" fmla="*/ 7 h 194159"/>
                  <a:gd name="connsiteX121" fmla="*/ 159337 w 1347072"/>
                  <a:gd name="connsiteY121" fmla="*/ 9829 h 194159"/>
                  <a:gd name="connsiteX122" fmla="*/ 186497 w 1347072"/>
                  <a:gd name="connsiteY122" fmla="*/ 55023 h 194159"/>
                  <a:gd name="connsiteX123" fmla="*/ 133778 w 1347072"/>
                  <a:gd name="connsiteY123" fmla="*/ 54100 h 194159"/>
                  <a:gd name="connsiteX124" fmla="*/ 106618 w 1347072"/>
                  <a:gd name="connsiteY124" fmla="*/ 8906 h 194159"/>
                  <a:gd name="connsiteX125" fmla="*/ 127353 w 1347072"/>
                  <a:gd name="connsiteY125" fmla="*/ 7 h 194159"/>
                  <a:gd name="connsiteX126" fmla="*/ 819790 w 1347072"/>
                  <a:gd name="connsiteY126" fmla="*/ 6 h 194159"/>
                  <a:gd name="connsiteX127" fmla="*/ 851774 w 1347072"/>
                  <a:gd name="connsiteY127" fmla="*/ 9828 h 194159"/>
                  <a:gd name="connsiteX128" fmla="*/ 878934 w 1347072"/>
                  <a:gd name="connsiteY128" fmla="*/ 55022 h 194159"/>
                  <a:gd name="connsiteX129" fmla="*/ 826215 w 1347072"/>
                  <a:gd name="connsiteY129" fmla="*/ 54099 h 194159"/>
                  <a:gd name="connsiteX130" fmla="*/ 799056 w 1347072"/>
                  <a:gd name="connsiteY130" fmla="*/ 8905 h 194159"/>
                  <a:gd name="connsiteX131" fmla="*/ 819790 w 1347072"/>
                  <a:gd name="connsiteY131" fmla="*/ 6 h 194159"/>
                  <a:gd name="connsiteX132" fmla="*/ 355793 w 1347072"/>
                  <a:gd name="connsiteY132" fmla="*/ 6 h 194159"/>
                  <a:gd name="connsiteX133" fmla="*/ 387776 w 1347072"/>
                  <a:gd name="connsiteY133" fmla="*/ 9829 h 194159"/>
                  <a:gd name="connsiteX134" fmla="*/ 414936 w 1347072"/>
                  <a:gd name="connsiteY134" fmla="*/ 55023 h 194159"/>
                  <a:gd name="connsiteX135" fmla="*/ 362217 w 1347072"/>
                  <a:gd name="connsiteY135" fmla="*/ 54099 h 194159"/>
                  <a:gd name="connsiteX136" fmla="*/ 335057 w 1347072"/>
                  <a:gd name="connsiteY136" fmla="*/ 8905 h 194159"/>
                  <a:gd name="connsiteX137" fmla="*/ 355793 w 1347072"/>
                  <a:gd name="connsiteY137" fmla="*/ 6 h 194159"/>
                  <a:gd name="connsiteX138" fmla="*/ 1275247 w 1347072"/>
                  <a:gd name="connsiteY138" fmla="*/ 6 h 194159"/>
                  <a:gd name="connsiteX139" fmla="*/ 1307231 w 1347072"/>
                  <a:gd name="connsiteY139" fmla="*/ 9829 h 194159"/>
                  <a:gd name="connsiteX140" fmla="*/ 1334390 w 1347072"/>
                  <a:gd name="connsiteY140" fmla="*/ 55023 h 194159"/>
                  <a:gd name="connsiteX141" fmla="*/ 1281671 w 1347072"/>
                  <a:gd name="connsiteY141" fmla="*/ 54099 h 194159"/>
                  <a:gd name="connsiteX142" fmla="*/ 1254512 w 1347072"/>
                  <a:gd name="connsiteY142" fmla="*/ 8905 h 194159"/>
                  <a:gd name="connsiteX143" fmla="*/ 1275247 w 1347072"/>
                  <a:gd name="connsiteY143" fmla="*/ 6 h 19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</a:cxnLst>
                <a:rect l="l" t="t" r="r" b="b"/>
                <a:pathLst>
                  <a:path w="1347072" h="194159">
                    <a:moveTo>
                      <a:pt x="952870" y="130239"/>
                    </a:moveTo>
                    <a:cubicBezTo>
                      <a:pt x="962411" y="130406"/>
                      <a:pt x="973825" y="133694"/>
                      <a:pt x="984854" y="140061"/>
                    </a:cubicBezTo>
                    <a:cubicBezTo>
                      <a:pt x="1006911" y="152796"/>
                      <a:pt x="1019072" y="173030"/>
                      <a:pt x="1012013" y="185255"/>
                    </a:cubicBezTo>
                    <a:cubicBezTo>
                      <a:pt x="1004955" y="197480"/>
                      <a:pt x="981352" y="197066"/>
                      <a:pt x="959295" y="184331"/>
                    </a:cubicBezTo>
                    <a:cubicBezTo>
                      <a:pt x="937237" y="171596"/>
                      <a:pt x="925077" y="151363"/>
                      <a:pt x="932135" y="139137"/>
                    </a:cubicBezTo>
                    <a:cubicBezTo>
                      <a:pt x="935664" y="133024"/>
                      <a:pt x="943330" y="130072"/>
                      <a:pt x="952870" y="130239"/>
                    </a:cubicBezTo>
                    <a:close/>
                    <a:moveTo>
                      <a:pt x="497413" y="130239"/>
                    </a:moveTo>
                    <a:cubicBezTo>
                      <a:pt x="506954" y="130406"/>
                      <a:pt x="518368" y="133693"/>
                      <a:pt x="529397" y="140061"/>
                    </a:cubicBezTo>
                    <a:cubicBezTo>
                      <a:pt x="551455" y="152796"/>
                      <a:pt x="563615" y="173029"/>
                      <a:pt x="556557" y="185255"/>
                    </a:cubicBezTo>
                    <a:cubicBezTo>
                      <a:pt x="549498" y="197480"/>
                      <a:pt x="525895" y="197066"/>
                      <a:pt x="503838" y="184331"/>
                    </a:cubicBezTo>
                    <a:cubicBezTo>
                      <a:pt x="481780" y="171596"/>
                      <a:pt x="469620" y="151362"/>
                      <a:pt x="476678" y="139137"/>
                    </a:cubicBezTo>
                    <a:cubicBezTo>
                      <a:pt x="480207" y="133025"/>
                      <a:pt x="487873" y="130072"/>
                      <a:pt x="497413" y="130239"/>
                    </a:cubicBezTo>
                    <a:close/>
                    <a:moveTo>
                      <a:pt x="1181310" y="130238"/>
                    </a:moveTo>
                    <a:cubicBezTo>
                      <a:pt x="1190850" y="130405"/>
                      <a:pt x="1202266" y="133692"/>
                      <a:pt x="1213294" y="140060"/>
                    </a:cubicBezTo>
                    <a:cubicBezTo>
                      <a:pt x="1235352" y="152795"/>
                      <a:pt x="1247512" y="173029"/>
                      <a:pt x="1240454" y="185254"/>
                    </a:cubicBezTo>
                    <a:cubicBezTo>
                      <a:pt x="1233396" y="197479"/>
                      <a:pt x="1209792" y="197065"/>
                      <a:pt x="1187735" y="184330"/>
                    </a:cubicBezTo>
                    <a:cubicBezTo>
                      <a:pt x="1165677" y="171595"/>
                      <a:pt x="1153517" y="151361"/>
                      <a:pt x="1160575" y="139136"/>
                    </a:cubicBezTo>
                    <a:cubicBezTo>
                      <a:pt x="1164104" y="133024"/>
                      <a:pt x="1171769" y="130071"/>
                      <a:pt x="1181310" y="130238"/>
                    </a:cubicBezTo>
                    <a:close/>
                    <a:moveTo>
                      <a:pt x="261855" y="130238"/>
                    </a:moveTo>
                    <a:cubicBezTo>
                      <a:pt x="271396" y="130405"/>
                      <a:pt x="282811" y="133692"/>
                      <a:pt x="293840" y="140060"/>
                    </a:cubicBezTo>
                    <a:cubicBezTo>
                      <a:pt x="315897" y="152795"/>
                      <a:pt x="328057" y="173028"/>
                      <a:pt x="320999" y="185254"/>
                    </a:cubicBezTo>
                    <a:cubicBezTo>
                      <a:pt x="313941" y="197479"/>
                      <a:pt x="290338" y="197065"/>
                      <a:pt x="268280" y="184330"/>
                    </a:cubicBezTo>
                    <a:cubicBezTo>
                      <a:pt x="246223" y="171595"/>
                      <a:pt x="234062" y="151361"/>
                      <a:pt x="241121" y="139136"/>
                    </a:cubicBezTo>
                    <a:cubicBezTo>
                      <a:pt x="244650" y="133024"/>
                      <a:pt x="252315" y="130071"/>
                      <a:pt x="261855" y="130238"/>
                    </a:cubicBezTo>
                    <a:close/>
                    <a:moveTo>
                      <a:pt x="33415" y="130238"/>
                    </a:moveTo>
                    <a:cubicBezTo>
                      <a:pt x="42956" y="130406"/>
                      <a:pt x="54371" y="133693"/>
                      <a:pt x="65399" y="140061"/>
                    </a:cubicBezTo>
                    <a:cubicBezTo>
                      <a:pt x="87457" y="152796"/>
                      <a:pt x="99617" y="173030"/>
                      <a:pt x="92559" y="185255"/>
                    </a:cubicBezTo>
                    <a:cubicBezTo>
                      <a:pt x="85500" y="197480"/>
                      <a:pt x="61897" y="197066"/>
                      <a:pt x="39840" y="184330"/>
                    </a:cubicBezTo>
                    <a:cubicBezTo>
                      <a:pt x="17783" y="171595"/>
                      <a:pt x="5622" y="151362"/>
                      <a:pt x="12680" y="139137"/>
                    </a:cubicBezTo>
                    <a:cubicBezTo>
                      <a:pt x="16210" y="133024"/>
                      <a:pt x="23875" y="130072"/>
                      <a:pt x="33415" y="130238"/>
                    </a:cubicBezTo>
                    <a:close/>
                    <a:moveTo>
                      <a:pt x="725853" y="130238"/>
                    </a:moveTo>
                    <a:cubicBezTo>
                      <a:pt x="735393" y="130405"/>
                      <a:pt x="746809" y="133693"/>
                      <a:pt x="757837" y="140060"/>
                    </a:cubicBezTo>
                    <a:cubicBezTo>
                      <a:pt x="779895" y="152795"/>
                      <a:pt x="792055" y="173029"/>
                      <a:pt x="784997" y="185254"/>
                    </a:cubicBezTo>
                    <a:cubicBezTo>
                      <a:pt x="777938" y="197479"/>
                      <a:pt x="754335" y="197065"/>
                      <a:pt x="732278" y="184330"/>
                    </a:cubicBezTo>
                    <a:cubicBezTo>
                      <a:pt x="710220" y="171596"/>
                      <a:pt x="698060" y="151362"/>
                      <a:pt x="705118" y="139136"/>
                    </a:cubicBezTo>
                    <a:cubicBezTo>
                      <a:pt x="708648" y="133023"/>
                      <a:pt x="716313" y="130070"/>
                      <a:pt x="725853" y="130238"/>
                    </a:cubicBezTo>
                    <a:close/>
                    <a:moveTo>
                      <a:pt x="602025" y="102486"/>
                    </a:moveTo>
                    <a:cubicBezTo>
                      <a:pt x="611566" y="102653"/>
                      <a:pt x="622981" y="105940"/>
                      <a:pt x="634010" y="112307"/>
                    </a:cubicBezTo>
                    <a:cubicBezTo>
                      <a:pt x="656067" y="125042"/>
                      <a:pt x="668228" y="145276"/>
                      <a:pt x="661169" y="157501"/>
                    </a:cubicBezTo>
                    <a:cubicBezTo>
                      <a:pt x="654111" y="169727"/>
                      <a:pt x="630508" y="169313"/>
                      <a:pt x="608450" y="156578"/>
                    </a:cubicBezTo>
                    <a:cubicBezTo>
                      <a:pt x="586393" y="143843"/>
                      <a:pt x="574232" y="123609"/>
                      <a:pt x="581291" y="111384"/>
                    </a:cubicBezTo>
                    <a:cubicBezTo>
                      <a:pt x="584820" y="105271"/>
                      <a:pt x="592486" y="102318"/>
                      <a:pt x="602025" y="102486"/>
                    </a:cubicBezTo>
                    <a:close/>
                    <a:moveTo>
                      <a:pt x="138029" y="102486"/>
                    </a:moveTo>
                    <a:cubicBezTo>
                      <a:pt x="147568" y="102653"/>
                      <a:pt x="158984" y="105940"/>
                      <a:pt x="170012" y="112307"/>
                    </a:cubicBezTo>
                    <a:cubicBezTo>
                      <a:pt x="192070" y="125042"/>
                      <a:pt x="204230" y="145276"/>
                      <a:pt x="197172" y="157501"/>
                    </a:cubicBezTo>
                    <a:cubicBezTo>
                      <a:pt x="190113" y="169726"/>
                      <a:pt x="166510" y="169312"/>
                      <a:pt x="144453" y="156577"/>
                    </a:cubicBezTo>
                    <a:cubicBezTo>
                      <a:pt x="122395" y="143842"/>
                      <a:pt x="110235" y="123608"/>
                      <a:pt x="117294" y="111384"/>
                    </a:cubicBezTo>
                    <a:cubicBezTo>
                      <a:pt x="120822" y="105271"/>
                      <a:pt x="128488" y="102318"/>
                      <a:pt x="138029" y="102486"/>
                    </a:cubicBezTo>
                    <a:close/>
                    <a:moveTo>
                      <a:pt x="1057482" y="102485"/>
                    </a:moveTo>
                    <a:cubicBezTo>
                      <a:pt x="1067023" y="102653"/>
                      <a:pt x="1078438" y="105940"/>
                      <a:pt x="1089467" y="112307"/>
                    </a:cubicBezTo>
                    <a:cubicBezTo>
                      <a:pt x="1111524" y="125042"/>
                      <a:pt x="1123685" y="145276"/>
                      <a:pt x="1116626" y="157501"/>
                    </a:cubicBezTo>
                    <a:cubicBezTo>
                      <a:pt x="1109568" y="169726"/>
                      <a:pt x="1085965" y="169312"/>
                      <a:pt x="1063907" y="156577"/>
                    </a:cubicBezTo>
                    <a:cubicBezTo>
                      <a:pt x="1041850" y="143842"/>
                      <a:pt x="1029690" y="123609"/>
                      <a:pt x="1036748" y="111383"/>
                    </a:cubicBezTo>
                    <a:cubicBezTo>
                      <a:pt x="1040277" y="105271"/>
                      <a:pt x="1047943" y="102319"/>
                      <a:pt x="1057482" y="102485"/>
                    </a:cubicBezTo>
                    <a:close/>
                    <a:moveTo>
                      <a:pt x="1285922" y="102485"/>
                    </a:moveTo>
                    <a:cubicBezTo>
                      <a:pt x="1295463" y="102652"/>
                      <a:pt x="1306878" y="105939"/>
                      <a:pt x="1317907" y="112307"/>
                    </a:cubicBezTo>
                    <a:cubicBezTo>
                      <a:pt x="1339964" y="125042"/>
                      <a:pt x="1352124" y="145275"/>
                      <a:pt x="1345066" y="157501"/>
                    </a:cubicBezTo>
                    <a:cubicBezTo>
                      <a:pt x="1338008" y="169726"/>
                      <a:pt x="1314405" y="169312"/>
                      <a:pt x="1292347" y="156577"/>
                    </a:cubicBezTo>
                    <a:cubicBezTo>
                      <a:pt x="1270290" y="143842"/>
                      <a:pt x="1258130" y="123608"/>
                      <a:pt x="1265188" y="111383"/>
                    </a:cubicBezTo>
                    <a:cubicBezTo>
                      <a:pt x="1268717" y="105270"/>
                      <a:pt x="1276382" y="102318"/>
                      <a:pt x="1285922" y="102485"/>
                    </a:cubicBezTo>
                    <a:close/>
                    <a:moveTo>
                      <a:pt x="830466" y="102485"/>
                    </a:moveTo>
                    <a:cubicBezTo>
                      <a:pt x="840007" y="102652"/>
                      <a:pt x="851421" y="105940"/>
                      <a:pt x="862450" y="112307"/>
                    </a:cubicBezTo>
                    <a:cubicBezTo>
                      <a:pt x="884507" y="125042"/>
                      <a:pt x="896667" y="145276"/>
                      <a:pt x="889610" y="157500"/>
                    </a:cubicBezTo>
                    <a:cubicBezTo>
                      <a:pt x="882551" y="169725"/>
                      <a:pt x="858948" y="169311"/>
                      <a:pt x="836891" y="156576"/>
                    </a:cubicBezTo>
                    <a:cubicBezTo>
                      <a:pt x="814833" y="143842"/>
                      <a:pt x="802673" y="123608"/>
                      <a:pt x="809731" y="111382"/>
                    </a:cubicBezTo>
                    <a:cubicBezTo>
                      <a:pt x="813260" y="105270"/>
                      <a:pt x="820926" y="102318"/>
                      <a:pt x="830466" y="102485"/>
                    </a:cubicBezTo>
                    <a:close/>
                    <a:moveTo>
                      <a:pt x="366468" y="102485"/>
                    </a:moveTo>
                    <a:cubicBezTo>
                      <a:pt x="376008" y="102652"/>
                      <a:pt x="387423" y="105939"/>
                      <a:pt x="398452" y="112306"/>
                    </a:cubicBezTo>
                    <a:cubicBezTo>
                      <a:pt x="420509" y="125041"/>
                      <a:pt x="432670" y="145275"/>
                      <a:pt x="425611" y="157500"/>
                    </a:cubicBezTo>
                    <a:cubicBezTo>
                      <a:pt x="418553" y="169726"/>
                      <a:pt x="394950" y="169312"/>
                      <a:pt x="372893" y="156577"/>
                    </a:cubicBezTo>
                    <a:cubicBezTo>
                      <a:pt x="350835" y="143842"/>
                      <a:pt x="338675" y="123608"/>
                      <a:pt x="345733" y="111383"/>
                    </a:cubicBezTo>
                    <a:cubicBezTo>
                      <a:pt x="349262" y="105270"/>
                      <a:pt x="356928" y="102318"/>
                      <a:pt x="366468" y="102485"/>
                    </a:cubicBezTo>
                    <a:close/>
                    <a:moveTo>
                      <a:pt x="486737" y="27761"/>
                    </a:moveTo>
                    <a:cubicBezTo>
                      <a:pt x="496278" y="27928"/>
                      <a:pt x="507693" y="31215"/>
                      <a:pt x="518721" y="37583"/>
                    </a:cubicBezTo>
                    <a:cubicBezTo>
                      <a:pt x="540779" y="50318"/>
                      <a:pt x="552939" y="70551"/>
                      <a:pt x="545881" y="82777"/>
                    </a:cubicBezTo>
                    <a:cubicBezTo>
                      <a:pt x="538823" y="95002"/>
                      <a:pt x="515219" y="94588"/>
                      <a:pt x="493162" y="81853"/>
                    </a:cubicBezTo>
                    <a:cubicBezTo>
                      <a:pt x="471105" y="69118"/>
                      <a:pt x="458944" y="48884"/>
                      <a:pt x="466003" y="36659"/>
                    </a:cubicBezTo>
                    <a:cubicBezTo>
                      <a:pt x="469531" y="30547"/>
                      <a:pt x="477198" y="27593"/>
                      <a:pt x="486737" y="27761"/>
                    </a:cubicBezTo>
                    <a:close/>
                    <a:moveTo>
                      <a:pt x="942194" y="27761"/>
                    </a:moveTo>
                    <a:cubicBezTo>
                      <a:pt x="951735" y="27928"/>
                      <a:pt x="963149" y="31216"/>
                      <a:pt x="974178" y="37583"/>
                    </a:cubicBezTo>
                    <a:cubicBezTo>
                      <a:pt x="996236" y="50318"/>
                      <a:pt x="1008396" y="70552"/>
                      <a:pt x="1001338" y="82776"/>
                    </a:cubicBezTo>
                    <a:cubicBezTo>
                      <a:pt x="994280" y="95002"/>
                      <a:pt x="970677" y="94587"/>
                      <a:pt x="948619" y="81853"/>
                    </a:cubicBezTo>
                    <a:cubicBezTo>
                      <a:pt x="926562" y="69118"/>
                      <a:pt x="914402" y="48884"/>
                      <a:pt x="921460" y="36659"/>
                    </a:cubicBezTo>
                    <a:cubicBezTo>
                      <a:pt x="924989" y="30547"/>
                      <a:pt x="932654" y="27594"/>
                      <a:pt x="942194" y="27761"/>
                    </a:cubicBezTo>
                    <a:close/>
                    <a:moveTo>
                      <a:pt x="22740" y="27761"/>
                    </a:moveTo>
                    <a:cubicBezTo>
                      <a:pt x="32280" y="27928"/>
                      <a:pt x="43696" y="31216"/>
                      <a:pt x="54724" y="37583"/>
                    </a:cubicBezTo>
                    <a:cubicBezTo>
                      <a:pt x="76781" y="50318"/>
                      <a:pt x="88941" y="70552"/>
                      <a:pt x="81883" y="82776"/>
                    </a:cubicBezTo>
                    <a:cubicBezTo>
                      <a:pt x="74825" y="95001"/>
                      <a:pt x="51222" y="94587"/>
                      <a:pt x="29165" y="81852"/>
                    </a:cubicBezTo>
                    <a:cubicBezTo>
                      <a:pt x="7107" y="69118"/>
                      <a:pt x="-5052" y="48884"/>
                      <a:pt x="2006" y="36659"/>
                    </a:cubicBezTo>
                    <a:cubicBezTo>
                      <a:pt x="5535" y="30547"/>
                      <a:pt x="13200" y="27594"/>
                      <a:pt x="22740" y="27761"/>
                    </a:cubicBezTo>
                    <a:close/>
                    <a:moveTo>
                      <a:pt x="1170634" y="27760"/>
                    </a:moveTo>
                    <a:cubicBezTo>
                      <a:pt x="1180175" y="27928"/>
                      <a:pt x="1191590" y="31214"/>
                      <a:pt x="1202619" y="37582"/>
                    </a:cubicBezTo>
                    <a:cubicBezTo>
                      <a:pt x="1224676" y="50317"/>
                      <a:pt x="1236836" y="70551"/>
                      <a:pt x="1229778" y="82776"/>
                    </a:cubicBezTo>
                    <a:cubicBezTo>
                      <a:pt x="1222720" y="95001"/>
                      <a:pt x="1199117" y="94587"/>
                      <a:pt x="1177059" y="81852"/>
                    </a:cubicBezTo>
                    <a:cubicBezTo>
                      <a:pt x="1155002" y="69117"/>
                      <a:pt x="1142841" y="48883"/>
                      <a:pt x="1149900" y="36658"/>
                    </a:cubicBezTo>
                    <a:cubicBezTo>
                      <a:pt x="1153429" y="30546"/>
                      <a:pt x="1161094" y="27593"/>
                      <a:pt x="1170634" y="27760"/>
                    </a:cubicBezTo>
                    <a:close/>
                    <a:moveTo>
                      <a:pt x="251180" y="27760"/>
                    </a:moveTo>
                    <a:cubicBezTo>
                      <a:pt x="260720" y="27927"/>
                      <a:pt x="272135" y="31214"/>
                      <a:pt x="283164" y="37582"/>
                    </a:cubicBezTo>
                    <a:cubicBezTo>
                      <a:pt x="305221" y="50317"/>
                      <a:pt x="317382" y="70550"/>
                      <a:pt x="310323" y="82776"/>
                    </a:cubicBezTo>
                    <a:cubicBezTo>
                      <a:pt x="303265" y="95001"/>
                      <a:pt x="279662" y="94587"/>
                      <a:pt x="257604" y="81852"/>
                    </a:cubicBezTo>
                    <a:cubicBezTo>
                      <a:pt x="235547" y="69117"/>
                      <a:pt x="223387" y="48883"/>
                      <a:pt x="230445" y="36658"/>
                    </a:cubicBezTo>
                    <a:cubicBezTo>
                      <a:pt x="233974" y="30546"/>
                      <a:pt x="241640" y="27593"/>
                      <a:pt x="251180" y="27760"/>
                    </a:cubicBezTo>
                    <a:close/>
                    <a:moveTo>
                      <a:pt x="715178" y="27760"/>
                    </a:moveTo>
                    <a:cubicBezTo>
                      <a:pt x="724718" y="27927"/>
                      <a:pt x="736133" y="31215"/>
                      <a:pt x="747162" y="37582"/>
                    </a:cubicBezTo>
                    <a:cubicBezTo>
                      <a:pt x="769219" y="50317"/>
                      <a:pt x="781379" y="70551"/>
                      <a:pt x="774321" y="82776"/>
                    </a:cubicBezTo>
                    <a:cubicBezTo>
                      <a:pt x="767263" y="95001"/>
                      <a:pt x="743660" y="94587"/>
                      <a:pt x="721603" y="81852"/>
                    </a:cubicBezTo>
                    <a:cubicBezTo>
                      <a:pt x="699545" y="69117"/>
                      <a:pt x="687385" y="48883"/>
                      <a:pt x="694443" y="36658"/>
                    </a:cubicBezTo>
                    <a:cubicBezTo>
                      <a:pt x="697972" y="30545"/>
                      <a:pt x="705638" y="27593"/>
                      <a:pt x="715178" y="27760"/>
                    </a:cubicBezTo>
                    <a:close/>
                    <a:moveTo>
                      <a:pt x="1046808" y="7"/>
                    </a:moveTo>
                    <a:cubicBezTo>
                      <a:pt x="1056347" y="174"/>
                      <a:pt x="1067763" y="3462"/>
                      <a:pt x="1078792" y="9830"/>
                    </a:cubicBezTo>
                    <a:cubicBezTo>
                      <a:pt x="1100849" y="22564"/>
                      <a:pt x="1113009" y="42798"/>
                      <a:pt x="1105951" y="55023"/>
                    </a:cubicBezTo>
                    <a:cubicBezTo>
                      <a:pt x="1098892" y="67248"/>
                      <a:pt x="1075289" y="66834"/>
                      <a:pt x="1053232" y="54099"/>
                    </a:cubicBezTo>
                    <a:cubicBezTo>
                      <a:pt x="1031174" y="41365"/>
                      <a:pt x="1019015" y="21131"/>
                      <a:pt x="1026073" y="8906"/>
                    </a:cubicBezTo>
                    <a:cubicBezTo>
                      <a:pt x="1029602" y="2793"/>
                      <a:pt x="1037267" y="-160"/>
                      <a:pt x="1046808" y="7"/>
                    </a:cubicBezTo>
                    <a:close/>
                    <a:moveTo>
                      <a:pt x="591351" y="7"/>
                    </a:moveTo>
                    <a:cubicBezTo>
                      <a:pt x="600891" y="174"/>
                      <a:pt x="612306" y="3462"/>
                      <a:pt x="623335" y="9830"/>
                    </a:cubicBezTo>
                    <a:cubicBezTo>
                      <a:pt x="645392" y="22564"/>
                      <a:pt x="657552" y="42798"/>
                      <a:pt x="650494" y="55024"/>
                    </a:cubicBezTo>
                    <a:cubicBezTo>
                      <a:pt x="643435" y="67249"/>
                      <a:pt x="619833" y="66834"/>
                      <a:pt x="597775" y="54099"/>
                    </a:cubicBezTo>
                    <a:cubicBezTo>
                      <a:pt x="575717" y="41364"/>
                      <a:pt x="563558" y="21131"/>
                      <a:pt x="570616" y="8906"/>
                    </a:cubicBezTo>
                    <a:cubicBezTo>
                      <a:pt x="574145" y="2793"/>
                      <a:pt x="581810" y="-160"/>
                      <a:pt x="591351" y="7"/>
                    </a:cubicBezTo>
                    <a:close/>
                    <a:moveTo>
                      <a:pt x="127353" y="7"/>
                    </a:moveTo>
                    <a:cubicBezTo>
                      <a:pt x="136893" y="174"/>
                      <a:pt x="148308" y="3462"/>
                      <a:pt x="159337" y="9829"/>
                    </a:cubicBezTo>
                    <a:cubicBezTo>
                      <a:pt x="181395" y="22564"/>
                      <a:pt x="193555" y="42798"/>
                      <a:pt x="186497" y="55023"/>
                    </a:cubicBezTo>
                    <a:cubicBezTo>
                      <a:pt x="179438" y="67249"/>
                      <a:pt x="155835" y="66835"/>
                      <a:pt x="133778" y="54100"/>
                    </a:cubicBezTo>
                    <a:cubicBezTo>
                      <a:pt x="111720" y="41365"/>
                      <a:pt x="99560" y="21131"/>
                      <a:pt x="106618" y="8906"/>
                    </a:cubicBezTo>
                    <a:cubicBezTo>
                      <a:pt x="110147" y="2793"/>
                      <a:pt x="117812" y="-160"/>
                      <a:pt x="127353" y="7"/>
                    </a:cubicBezTo>
                    <a:close/>
                    <a:moveTo>
                      <a:pt x="819790" y="6"/>
                    </a:moveTo>
                    <a:cubicBezTo>
                      <a:pt x="829331" y="174"/>
                      <a:pt x="840746" y="3460"/>
                      <a:pt x="851774" y="9828"/>
                    </a:cubicBezTo>
                    <a:cubicBezTo>
                      <a:pt x="873832" y="22563"/>
                      <a:pt x="885992" y="42797"/>
                      <a:pt x="878934" y="55022"/>
                    </a:cubicBezTo>
                    <a:cubicBezTo>
                      <a:pt x="871876" y="67248"/>
                      <a:pt x="848272" y="66833"/>
                      <a:pt x="826215" y="54099"/>
                    </a:cubicBezTo>
                    <a:cubicBezTo>
                      <a:pt x="804157" y="41364"/>
                      <a:pt x="791997" y="21130"/>
                      <a:pt x="799056" y="8905"/>
                    </a:cubicBezTo>
                    <a:cubicBezTo>
                      <a:pt x="802584" y="2792"/>
                      <a:pt x="810250" y="-161"/>
                      <a:pt x="819790" y="6"/>
                    </a:cubicBezTo>
                    <a:close/>
                    <a:moveTo>
                      <a:pt x="355793" y="6"/>
                    </a:moveTo>
                    <a:cubicBezTo>
                      <a:pt x="365333" y="174"/>
                      <a:pt x="376748" y="3461"/>
                      <a:pt x="387776" y="9829"/>
                    </a:cubicBezTo>
                    <a:cubicBezTo>
                      <a:pt x="409834" y="22563"/>
                      <a:pt x="421994" y="42797"/>
                      <a:pt x="414936" y="55023"/>
                    </a:cubicBezTo>
                    <a:cubicBezTo>
                      <a:pt x="407877" y="67248"/>
                      <a:pt x="384274" y="66834"/>
                      <a:pt x="362217" y="54099"/>
                    </a:cubicBezTo>
                    <a:cubicBezTo>
                      <a:pt x="340159" y="41364"/>
                      <a:pt x="327999" y="21130"/>
                      <a:pt x="335057" y="8905"/>
                    </a:cubicBezTo>
                    <a:cubicBezTo>
                      <a:pt x="338588" y="2792"/>
                      <a:pt x="346252" y="-161"/>
                      <a:pt x="355793" y="6"/>
                    </a:cubicBezTo>
                    <a:close/>
                    <a:moveTo>
                      <a:pt x="1275247" y="6"/>
                    </a:moveTo>
                    <a:cubicBezTo>
                      <a:pt x="1284787" y="174"/>
                      <a:pt x="1296202" y="3461"/>
                      <a:pt x="1307231" y="9829"/>
                    </a:cubicBezTo>
                    <a:cubicBezTo>
                      <a:pt x="1329288" y="22564"/>
                      <a:pt x="1341449" y="42798"/>
                      <a:pt x="1334390" y="55023"/>
                    </a:cubicBezTo>
                    <a:cubicBezTo>
                      <a:pt x="1327332" y="67248"/>
                      <a:pt x="1303729" y="66834"/>
                      <a:pt x="1281671" y="54099"/>
                    </a:cubicBezTo>
                    <a:cubicBezTo>
                      <a:pt x="1259614" y="41364"/>
                      <a:pt x="1247454" y="21130"/>
                      <a:pt x="1254512" y="8905"/>
                    </a:cubicBezTo>
                    <a:cubicBezTo>
                      <a:pt x="1258041" y="2791"/>
                      <a:pt x="1265707" y="-161"/>
                      <a:pt x="1275247" y="6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613" name="グループ化 612">
            <a:extLst>
              <a:ext uri="{FF2B5EF4-FFF2-40B4-BE49-F238E27FC236}">
                <a16:creationId xmlns:a16="http://schemas.microsoft.com/office/drawing/2014/main" id="{914EA16A-75FC-4418-BF12-0938ACA03A09}"/>
              </a:ext>
            </a:extLst>
          </p:cNvPr>
          <p:cNvGrpSpPr/>
          <p:nvPr/>
        </p:nvGrpSpPr>
        <p:grpSpPr>
          <a:xfrm>
            <a:off x="6651906" y="1205511"/>
            <a:ext cx="2540884" cy="2060522"/>
            <a:chOff x="1920176" y="3286447"/>
            <a:chExt cx="2854357" cy="2314732"/>
          </a:xfrm>
        </p:grpSpPr>
        <p:sp>
          <p:nvSpPr>
            <p:cNvPr id="614" name="楕円 613">
              <a:extLst>
                <a:ext uri="{FF2B5EF4-FFF2-40B4-BE49-F238E27FC236}">
                  <a16:creationId xmlns:a16="http://schemas.microsoft.com/office/drawing/2014/main" id="{E8ADDD54-066A-4E3C-88E5-B2A252FDE3A8}"/>
                </a:ext>
              </a:extLst>
            </p:cNvPr>
            <p:cNvSpPr/>
            <p:nvPr/>
          </p:nvSpPr>
          <p:spPr>
            <a:xfrm>
              <a:off x="1920176" y="3286447"/>
              <a:ext cx="2854357" cy="2314732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/>
                </a:gs>
                <a:gs pos="54000">
                  <a:sysClr val="windowText" lastClr="000000">
                    <a:lumMod val="65000"/>
                    <a:lumOff val="35000"/>
                  </a:sysClr>
                </a:gs>
                <a:gs pos="100000">
                  <a:sysClr val="windowText" lastClr="000000"/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5" name="フリーフォーム: 図形 614">
              <a:extLst>
                <a:ext uri="{FF2B5EF4-FFF2-40B4-BE49-F238E27FC236}">
                  <a16:creationId xmlns:a16="http://schemas.microsoft.com/office/drawing/2014/main" id="{05D2E732-DBAD-4909-AD38-9B24D53A10AD}"/>
                </a:ext>
              </a:extLst>
            </p:cNvPr>
            <p:cNvSpPr/>
            <p:nvPr/>
          </p:nvSpPr>
          <p:spPr>
            <a:xfrm>
              <a:off x="2862149" y="3429000"/>
              <a:ext cx="676273" cy="688183"/>
            </a:xfrm>
            <a:custGeom>
              <a:avLst/>
              <a:gdLst>
                <a:gd name="connsiteX0" fmla="*/ 321467 w 676273"/>
                <a:gd name="connsiteY0" fmla="*/ 0 h 688183"/>
                <a:gd name="connsiteX1" fmla="*/ 467958 w 676273"/>
                <a:gd name="connsiteY1" fmla="*/ 60678 h 688183"/>
                <a:gd name="connsiteX2" fmla="*/ 477394 w 676273"/>
                <a:gd name="connsiteY2" fmla="*/ 74674 h 688183"/>
                <a:gd name="connsiteX3" fmla="*/ 487044 w 676273"/>
                <a:gd name="connsiteY3" fmla="*/ 75647 h 688183"/>
                <a:gd name="connsiteX4" fmla="*/ 652461 w 676273"/>
                <a:gd name="connsiteY4" fmla="*/ 278607 h 688183"/>
                <a:gd name="connsiteX5" fmla="*/ 652159 w 676273"/>
                <a:gd name="connsiteY5" fmla="*/ 281599 h 688183"/>
                <a:gd name="connsiteX6" fmla="*/ 659993 w 676273"/>
                <a:gd name="connsiteY6" fmla="*/ 293218 h 688183"/>
                <a:gd name="connsiteX7" fmla="*/ 676273 w 676273"/>
                <a:gd name="connsiteY7" fmla="*/ 373857 h 688183"/>
                <a:gd name="connsiteX8" fmla="*/ 615595 w 676273"/>
                <a:gd name="connsiteY8" fmla="*/ 520348 h 688183"/>
                <a:gd name="connsiteX9" fmla="*/ 594474 w 676273"/>
                <a:gd name="connsiteY9" fmla="*/ 534588 h 688183"/>
                <a:gd name="connsiteX10" fmla="*/ 588034 w 676273"/>
                <a:gd name="connsiteY10" fmla="*/ 546451 h 688183"/>
                <a:gd name="connsiteX11" fmla="*/ 321468 w 676273"/>
                <a:gd name="connsiteY11" fmla="*/ 688183 h 688183"/>
                <a:gd name="connsiteX12" fmla="*/ 0 w 676273"/>
                <a:gd name="connsiteY12" fmla="*/ 366715 h 688183"/>
                <a:gd name="connsiteX13" fmla="*/ 141732 w 676273"/>
                <a:gd name="connsiteY13" fmla="*/ 100149 h 688183"/>
                <a:gd name="connsiteX14" fmla="*/ 152193 w 676273"/>
                <a:gd name="connsiteY14" fmla="*/ 94470 h 688183"/>
                <a:gd name="connsiteX15" fmla="*/ 174976 w 676273"/>
                <a:gd name="connsiteY15" fmla="*/ 60678 h 688183"/>
                <a:gd name="connsiteX16" fmla="*/ 321467 w 676273"/>
                <a:gd name="connsiteY16" fmla="*/ 0 h 688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6273" h="688183">
                  <a:moveTo>
                    <a:pt x="321467" y="0"/>
                  </a:moveTo>
                  <a:cubicBezTo>
                    <a:pt x="378675" y="0"/>
                    <a:pt x="430467" y="23188"/>
                    <a:pt x="467958" y="60678"/>
                  </a:cubicBezTo>
                  <a:lnTo>
                    <a:pt x="477394" y="74674"/>
                  </a:lnTo>
                  <a:lnTo>
                    <a:pt x="487044" y="75647"/>
                  </a:lnTo>
                  <a:cubicBezTo>
                    <a:pt x="581447" y="94965"/>
                    <a:pt x="652461" y="178493"/>
                    <a:pt x="652461" y="278607"/>
                  </a:cubicBezTo>
                  <a:lnTo>
                    <a:pt x="652159" y="281599"/>
                  </a:lnTo>
                  <a:lnTo>
                    <a:pt x="659993" y="293218"/>
                  </a:lnTo>
                  <a:cubicBezTo>
                    <a:pt x="670476" y="318003"/>
                    <a:pt x="676273" y="345253"/>
                    <a:pt x="676273" y="373857"/>
                  </a:cubicBezTo>
                  <a:cubicBezTo>
                    <a:pt x="676273" y="431065"/>
                    <a:pt x="653085" y="482857"/>
                    <a:pt x="615595" y="520348"/>
                  </a:cubicBezTo>
                  <a:lnTo>
                    <a:pt x="594474" y="534588"/>
                  </a:lnTo>
                  <a:lnTo>
                    <a:pt x="588034" y="546451"/>
                  </a:lnTo>
                  <a:cubicBezTo>
                    <a:pt x="530264" y="631962"/>
                    <a:pt x="432432" y="688183"/>
                    <a:pt x="321468" y="688183"/>
                  </a:cubicBezTo>
                  <a:cubicBezTo>
                    <a:pt x="143926" y="688183"/>
                    <a:pt x="0" y="544257"/>
                    <a:pt x="0" y="366715"/>
                  </a:cubicBezTo>
                  <a:cubicBezTo>
                    <a:pt x="0" y="255751"/>
                    <a:pt x="56221" y="157919"/>
                    <a:pt x="141732" y="100149"/>
                  </a:cubicBezTo>
                  <a:lnTo>
                    <a:pt x="152193" y="94470"/>
                  </a:lnTo>
                  <a:lnTo>
                    <a:pt x="174976" y="60678"/>
                  </a:lnTo>
                  <a:cubicBezTo>
                    <a:pt x="212467" y="23188"/>
                    <a:pt x="264259" y="0"/>
                    <a:pt x="32146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82000">
                  <a:srgbClr val="ED7D31">
                    <a:lumMod val="7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6" name="フリーフォーム: 図形 615">
              <a:extLst>
                <a:ext uri="{FF2B5EF4-FFF2-40B4-BE49-F238E27FC236}">
                  <a16:creationId xmlns:a16="http://schemas.microsoft.com/office/drawing/2014/main" id="{6FD9CDC6-FFED-4B5E-88AC-FEFC34C0F7DA}"/>
                </a:ext>
              </a:extLst>
            </p:cNvPr>
            <p:cNvSpPr/>
            <p:nvPr/>
          </p:nvSpPr>
          <p:spPr>
            <a:xfrm rot="3487803">
              <a:off x="3393644" y="3601249"/>
              <a:ext cx="723379" cy="687637"/>
            </a:xfrm>
            <a:custGeom>
              <a:avLst/>
              <a:gdLst>
                <a:gd name="connsiteX0" fmla="*/ 321469 w 713932"/>
                <a:gd name="connsiteY0" fmla="*/ 0 h 678657"/>
                <a:gd name="connsiteX1" fmla="*/ 402108 w 713932"/>
                <a:gd name="connsiteY1" fmla="*/ 16280 h 678657"/>
                <a:gd name="connsiteX2" fmla="*/ 437707 w 713932"/>
                <a:gd name="connsiteY2" fmla="*/ 40282 h 678657"/>
                <a:gd name="connsiteX3" fmla="*/ 457251 w 713932"/>
                <a:gd name="connsiteY3" fmla="*/ 42252 h 678657"/>
                <a:gd name="connsiteX4" fmla="*/ 713932 w 713932"/>
                <a:gd name="connsiteY4" fmla="*/ 357189 h 678657"/>
                <a:gd name="connsiteX5" fmla="*/ 392464 w 713932"/>
                <a:gd name="connsiteY5" fmla="*/ 678657 h 678657"/>
                <a:gd name="connsiteX6" fmla="*/ 327677 w 713932"/>
                <a:gd name="connsiteY6" fmla="*/ 672126 h 678657"/>
                <a:gd name="connsiteX7" fmla="*/ 315325 w 713932"/>
                <a:gd name="connsiteY7" fmla="*/ 668292 h 678657"/>
                <a:gd name="connsiteX8" fmla="*/ 283369 w 713932"/>
                <a:gd name="connsiteY8" fmla="*/ 671513 h 678657"/>
                <a:gd name="connsiteX9" fmla="*/ 80409 w 713932"/>
                <a:gd name="connsiteY9" fmla="*/ 506096 h 678657"/>
                <a:gd name="connsiteX10" fmla="*/ 79268 w 713932"/>
                <a:gd name="connsiteY10" fmla="*/ 494781 h 678657"/>
                <a:gd name="connsiteX11" fmla="*/ 60678 w 713932"/>
                <a:gd name="connsiteY11" fmla="*/ 482248 h 678657"/>
                <a:gd name="connsiteX12" fmla="*/ 0 w 713932"/>
                <a:gd name="connsiteY12" fmla="*/ 335757 h 678657"/>
                <a:gd name="connsiteX13" fmla="*/ 126530 w 713932"/>
                <a:gd name="connsiteY13" fmla="*/ 144868 h 678657"/>
                <a:gd name="connsiteX14" fmla="*/ 126583 w 713932"/>
                <a:gd name="connsiteY14" fmla="*/ 144852 h 678657"/>
                <a:gd name="connsiteX15" fmla="*/ 144293 w 713932"/>
                <a:gd name="connsiteY15" fmla="*/ 99744 h 678657"/>
                <a:gd name="connsiteX16" fmla="*/ 321469 w 713932"/>
                <a:gd name="connsiteY16" fmla="*/ 0 h 678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13932" h="678657">
                  <a:moveTo>
                    <a:pt x="321469" y="0"/>
                  </a:moveTo>
                  <a:cubicBezTo>
                    <a:pt x="350073" y="0"/>
                    <a:pt x="377323" y="5797"/>
                    <a:pt x="402108" y="16280"/>
                  </a:cubicBezTo>
                  <a:lnTo>
                    <a:pt x="437707" y="40282"/>
                  </a:lnTo>
                  <a:lnTo>
                    <a:pt x="457251" y="42252"/>
                  </a:lnTo>
                  <a:cubicBezTo>
                    <a:pt x="603739" y="72228"/>
                    <a:pt x="713932" y="201840"/>
                    <a:pt x="713932" y="357189"/>
                  </a:cubicBezTo>
                  <a:cubicBezTo>
                    <a:pt x="713932" y="534731"/>
                    <a:pt x="570006" y="678657"/>
                    <a:pt x="392464" y="678657"/>
                  </a:cubicBezTo>
                  <a:cubicBezTo>
                    <a:pt x="370271" y="678657"/>
                    <a:pt x="348604" y="676408"/>
                    <a:pt x="327677" y="672126"/>
                  </a:cubicBezTo>
                  <a:lnTo>
                    <a:pt x="315325" y="668292"/>
                  </a:lnTo>
                  <a:lnTo>
                    <a:pt x="283369" y="671513"/>
                  </a:lnTo>
                  <a:cubicBezTo>
                    <a:pt x="183255" y="671513"/>
                    <a:pt x="99727" y="600499"/>
                    <a:pt x="80409" y="506096"/>
                  </a:cubicBezTo>
                  <a:lnTo>
                    <a:pt x="79268" y="494781"/>
                  </a:lnTo>
                  <a:lnTo>
                    <a:pt x="60678" y="482248"/>
                  </a:lnTo>
                  <a:cubicBezTo>
                    <a:pt x="23188" y="444758"/>
                    <a:pt x="0" y="392965"/>
                    <a:pt x="0" y="335757"/>
                  </a:cubicBezTo>
                  <a:cubicBezTo>
                    <a:pt x="0" y="249945"/>
                    <a:pt x="52174" y="176318"/>
                    <a:pt x="126530" y="144868"/>
                  </a:cubicBezTo>
                  <a:lnTo>
                    <a:pt x="126583" y="144852"/>
                  </a:lnTo>
                  <a:lnTo>
                    <a:pt x="144293" y="99744"/>
                  </a:lnTo>
                  <a:cubicBezTo>
                    <a:pt x="180628" y="39945"/>
                    <a:pt x="246384" y="0"/>
                    <a:pt x="32146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7" name="フリーフォーム: 図形 616">
              <a:extLst>
                <a:ext uri="{FF2B5EF4-FFF2-40B4-BE49-F238E27FC236}">
                  <a16:creationId xmlns:a16="http://schemas.microsoft.com/office/drawing/2014/main" id="{895EA549-F68E-4FC9-9551-4B01DFA3170E}"/>
                </a:ext>
              </a:extLst>
            </p:cNvPr>
            <p:cNvSpPr/>
            <p:nvPr/>
          </p:nvSpPr>
          <p:spPr>
            <a:xfrm>
              <a:off x="2463930" y="3821163"/>
              <a:ext cx="704374" cy="716779"/>
            </a:xfrm>
            <a:custGeom>
              <a:avLst/>
              <a:gdLst>
                <a:gd name="connsiteX0" fmla="*/ 321467 w 676273"/>
                <a:gd name="connsiteY0" fmla="*/ 0 h 688183"/>
                <a:gd name="connsiteX1" fmla="*/ 467958 w 676273"/>
                <a:gd name="connsiteY1" fmla="*/ 60678 h 688183"/>
                <a:gd name="connsiteX2" fmla="*/ 477394 w 676273"/>
                <a:gd name="connsiteY2" fmla="*/ 74674 h 688183"/>
                <a:gd name="connsiteX3" fmla="*/ 487044 w 676273"/>
                <a:gd name="connsiteY3" fmla="*/ 75647 h 688183"/>
                <a:gd name="connsiteX4" fmla="*/ 652461 w 676273"/>
                <a:gd name="connsiteY4" fmla="*/ 278607 h 688183"/>
                <a:gd name="connsiteX5" fmla="*/ 652159 w 676273"/>
                <a:gd name="connsiteY5" fmla="*/ 281599 h 688183"/>
                <a:gd name="connsiteX6" fmla="*/ 659993 w 676273"/>
                <a:gd name="connsiteY6" fmla="*/ 293218 h 688183"/>
                <a:gd name="connsiteX7" fmla="*/ 676273 w 676273"/>
                <a:gd name="connsiteY7" fmla="*/ 373857 h 688183"/>
                <a:gd name="connsiteX8" fmla="*/ 615595 w 676273"/>
                <a:gd name="connsiteY8" fmla="*/ 520348 h 688183"/>
                <a:gd name="connsiteX9" fmla="*/ 594474 w 676273"/>
                <a:gd name="connsiteY9" fmla="*/ 534588 h 688183"/>
                <a:gd name="connsiteX10" fmla="*/ 588034 w 676273"/>
                <a:gd name="connsiteY10" fmla="*/ 546451 h 688183"/>
                <a:gd name="connsiteX11" fmla="*/ 321468 w 676273"/>
                <a:gd name="connsiteY11" fmla="*/ 688183 h 688183"/>
                <a:gd name="connsiteX12" fmla="*/ 0 w 676273"/>
                <a:gd name="connsiteY12" fmla="*/ 366715 h 688183"/>
                <a:gd name="connsiteX13" fmla="*/ 141732 w 676273"/>
                <a:gd name="connsiteY13" fmla="*/ 100149 h 688183"/>
                <a:gd name="connsiteX14" fmla="*/ 152193 w 676273"/>
                <a:gd name="connsiteY14" fmla="*/ 94470 h 688183"/>
                <a:gd name="connsiteX15" fmla="*/ 174976 w 676273"/>
                <a:gd name="connsiteY15" fmla="*/ 60678 h 688183"/>
                <a:gd name="connsiteX16" fmla="*/ 321467 w 676273"/>
                <a:gd name="connsiteY16" fmla="*/ 0 h 688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6273" h="688183">
                  <a:moveTo>
                    <a:pt x="321467" y="0"/>
                  </a:moveTo>
                  <a:cubicBezTo>
                    <a:pt x="378675" y="0"/>
                    <a:pt x="430467" y="23188"/>
                    <a:pt x="467958" y="60678"/>
                  </a:cubicBezTo>
                  <a:lnTo>
                    <a:pt x="477394" y="74674"/>
                  </a:lnTo>
                  <a:lnTo>
                    <a:pt x="487044" y="75647"/>
                  </a:lnTo>
                  <a:cubicBezTo>
                    <a:pt x="581447" y="94965"/>
                    <a:pt x="652461" y="178493"/>
                    <a:pt x="652461" y="278607"/>
                  </a:cubicBezTo>
                  <a:lnTo>
                    <a:pt x="652159" y="281599"/>
                  </a:lnTo>
                  <a:lnTo>
                    <a:pt x="659993" y="293218"/>
                  </a:lnTo>
                  <a:cubicBezTo>
                    <a:pt x="670476" y="318003"/>
                    <a:pt x="676273" y="345253"/>
                    <a:pt x="676273" y="373857"/>
                  </a:cubicBezTo>
                  <a:cubicBezTo>
                    <a:pt x="676273" y="431065"/>
                    <a:pt x="653085" y="482857"/>
                    <a:pt x="615595" y="520348"/>
                  </a:cubicBezTo>
                  <a:lnTo>
                    <a:pt x="594474" y="534588"/>
                  </a:lnTo>
                  <a:lnTo>
                    <a:pt x="588034" y="546451"/>
                  </a:lnTo>
                  <a:cubicBezTo>
                    <a:pt x="530264" y="631962"/>
                    <a:pt x="432432" y="688183"/>
                    <a:pt x="321468" y="688183"/>
                  </a:cubicBezTo>
                  <a:cubicBezTo>
                    <a:pt x="143926" y="688183"/>
                    <a:pt x="0" y="544257"/>
                    <a:pt x="0" y="366715"/>
                  </a:cubicBezTo>
                  <a:cubicBezTo>
                    <a:pt x="0" y="255751"/>
                    <a:pt x="56221" y="157919"/>
                    <a:pt x="141732" y="100149"/>
                  </a:cubicBezTo>
                  <a:lnTo>
                    <a:pt x="152193" y="94470"/>
                  </a:lnTo>
                  <a:lnTo>
                    <a:pt x="174976" y="60678"/>
                  </a:lnTo>
                  <a:cubicBezTo>
                    <a:pt x="212467" y="23188"/>
                    <a:pt x="264259" y="0"/>
                    <a:pt x="32146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82000">
                  <a:srgbClr val="ED7D31">
                    <a:lumMod val="7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58487505-14D2-4E6E-B6A5-EBDE7103FF02}"/>
                </a:ext>
              </a:extLst>
            </p:cNvPr>
            <p:cNvSpPr/>
            <p:nvPr/>
          </p:nvSpPr>
          <p:spPr>
            <a:xfrm>
              <a:off x="3003554" y="4029758"/>
              <a:ext cx="713932" cy="678657"/>
            </a:xfrm>
            <a:custGeom>
              <a:avLst/>
              <a:gdLst>
                <a:gd name="connsiteX0" fmla="*/ 321469 w 713932"/>
                <a:gd name="connsiteY0" fmla="*/ 0 h 678657"/>
                <a:gd name="connsiteX1" fmla="*/ 402108 w 713932"/>
                <a:gd name="connsiteY1" fmla="*/ 16280 h 678657"/>
                <a:gd name="connsiteX2" fmla="*/ 437707 w 713932"/>
                <a:gd name="connsiteY2" fmla="*/ 40282 h 678657"/>
                <a:gd name="connsiteX3" fmla="*/ 457251 w 713932"/>
                <a:gd name="connsiteY3" fmla="*/ 42252 h 678657"/>
                <a:gd name="connsiteX4" fmla="*/ 713932 w 713932"/>
                <a:gd name="connsiteY4" fmla="*/ 357189 h 678657"/>
                <a:gd name="connsiteX5" fmla="*/ 392464 w 713932"/>
                <a:gd name="connsiteY5" fmla="*/ 678657 h 678657"/>
                <a:gd name="connsiteX6" fmla="*/ 327677 w 713932"/>
                <a:gd name="connsiteY6" fmla="*/ 672126 h 678657"/>
                <a:gd name="connsiteX7" fmla="*/ 315325 w 713932"/>
                <a:gd name="connsiteY7" fmla="*/ 668292 h 678657"/>
                <a:gd name="connsiteX8" fmla="*/ 283369 w 713932"/>
                <a:gd name="connsiteY8" fmla="*/ 671513 h 678657"/>
                <a:gd name="connsiteX9" fmla="*/ 80409 w 713932"/>
                <a:gd name="connsiteY9" fmla="*/ 506096 h 678657"/>
                <a:gd name="connsiteX10" fmla="*/ 79268 w 713932"/>
                <a:gd name="connsiteY10" fmla="*/ 494781 h 678657"/>
                <a:gd name="connsiteX11" fmla="*/ 60678 w 713932"/>
                <a:gd name="connsiteY11" fmla="*/ 482248 h 678657"/>
                <a:gd name="connsiteX12" fmla="*/ 0 w 713932"/>
                <a:gd name="connsiteY12" fmla="*/ 335757 h 678657"/>
                <a:gd name="connsiteX13" fmla="*/ 126530 w 713932"/>
                <a:gd name="connsiteY13" fmla="*/ 144868 h 678657"/>
                <a:gd name="connsiteX14" fmla="*/ 126583 w 713932"/>
                <a:gd name="connsiteY14" fmla="*/ 144852 h 678657"/>
                <a:gd name="connsiteX15" fmla="*/ 144293 w 713932"/>
                <a:gd name="connsiteY15" fmla="*/ 99744 h 678657"/>
                <a:gd name="connsiteX16" fmla="*/ 321469 w 713932"/>
                <a:gd name="connsiteY16" fmla="*/ 0 h 678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13932" h="678657">
                  <a:moveTo>
                    <a:pt x="321469" y="0"/>
                  </a:moveTo>
                  <a:cubicBezTo>
                    <a:pt x="350073" y="0"/>
                    <a:pt x="377323" y="5797"/>
                    <a:pt x="402108" y="16280"/>
                  </a:cubicBezTo>
                  <a:lnTo>
                    <a:pt x="437707" y="40282"/>
                  </a:lnTo>
                  <a:lnTo>
                    <a:pt x="457251" y="42252"/>
                  </a:lnTo>
                  <a:cubicBezTo>
                    <a:pt x="603739" y="72228"/>
                    <a:pt x="713932" y="201840"/>
                    <a:pt x="713932" y="357189"/>
                  </a:cubicBezTo>
                  <a:cubicBezTo>
                    <a:pt x="713932" y="534731"/>
                    <a:pt x="570006" y="678657"/>
                    <a:pt x="392464" y="678657"/>
                  </a:cubicBezTo>
                  <a:cubicBezTo>
                    <a:pt x="370271" y="678657"/>
                    <a:pt x="348604" y="676408"/>
                    <a:pt x="327677" y="672126"/>
                  </a:cubicBezTo>
                  <a:lnTo>
                    <a:pt x="315325" y="668292"/>
                  </a:lnTo>
                  <a:lnTo>
                    <a:pt x="283369" y="671513"/>
                  </a:lnTo>
                  <a:cubicBezTo>
                    <a:pt x="183255" y="671513"/>
                    <a:pt x="99727" y="600499"/>
                    <a:pt x="80409" y="506096"/>
                  </a:cubicBezTo>
                  <a:lnTo>
                    <a:pt x="79268" y="494781"/>
                  </a:lnTo>
                  <a:lnTo>
                    <a:pt x="60678" y="482248"/>
                  </a:lnTo>
                  <a:cubicBezTo>
                    <a:pt x="23188" y="444758"/>
                    <a:pt x="0" y="392965"/>
                    <a:pt x="0" y="335757"/>
                  </a:cubicBezTo>
                  <a:cubicBezTo>
                    <a:pt x="0" y="249945"/>
                    <a:pt x="52174" y="176318"/>
                    <a:pt x="126530" y="144868"/>
                  </a:cubicBezTo>
                  <a:lnTo>
                    <a:pt x="126583" y="144852"/>
                  </a:lnTo>
                  <a:lnTo>
                    <a:pt x="144293" y="99744"/>
                  </a:lnTo>
                  <a:cubicBezTo>
                    <a:pt x="180628" y="39945"/>
                    <a:pt x="246384" y="0"/>
                    <a:pt x="32146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ED7D31">
                    <a:lumMod val="7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9" name="フリーフォーム: 図形 618">
              <a:extLst>
                <a:ext uri="{FF2B5EF4-FFF2-40B4-BE49-F238E27FC236}">
                  <a16:creationId xmlns:a16="http://schemas.microsoft.com/office/drawing/2014/main" id="{B91E27CD-B00F-4271-A676-77C90DF976B2}"/>
                </a:ext>
              </a:extLst>
            </p:cNvPr>
            <p:cNvSpPr/>
            <p:nvPr/>
          </p:nvSpPr>
          <p:spPr>
            <a:xfrm>
              <a:off x="3548075" y="4193850"/>
              <a:ext cx="754179" cy="743632"/>
            </a:xfrm>
            <a:custGeom>
              <a:avLst/>
              <a:gdLst>
                <a:gd name="connsiteX0" fmla="*/ 392906 w 681037"/>
                <a:gd name="connsiteY0" fmla="*/ 0 h 671513"/>
                <a:gd name="connsiteX1" fmla="*/ 539397 w 681037"/>
                <a:gd name="connsiteY1" fmla="*/ 60678 h 671513"/>
                <a:gd name="connsiteX2" fmla="*/ 563301 w 681037"/>
                <a:gd name="connsiteY2" fmla="*/ 96133 h 671513"/>
                <a:gd name="connsiteX3" fmla="*/ 586881 w 681037"/>
                <a:gd name="connsiteY3" fmla="*/ 115589 h 671513"/>
                <a:gd name="connsiteX4" fmla="*/ 681037 w 681037"/>
                <a:gd name="connsiteY4" fmla="*/ 342901 h 671513"/>
                <a:gd name="connsiteX5" fmla="*/ 359569 w 681037"/>
                <a:gd name="connsiteY5" fmla="*/ 664369 h 671513"/>
                <a:gd name="connsiteX6" fmla="*/ 309352 w 681037"/>
                <a:gd name="connsiteY6" fmla="*/ 659307 h 671513"/>
                <a:gd name="connsiteX7" fmla="*/ 283589 w 681037"/>
                <a:gd name="connsiteY7" fmla="*/ 667304 h 671513"/>
                <a:gd name="connsiteX8" fmla="*/ 241837 w 681037"/>
                <a:gd name="connsiteY8" fmla="*/ 671513 h 671513"/>
                <a:gd name="connsiteX9" fmla="*/ 34668 w 681037"/>
                <a:gd name="connsiteY9" fmla="*/ 464344 h 671513"/>
                <a:gd name="connsiteX10" fmla="*/ 37317 w 681037"/>
                <a:gd name="connsiteY10" fmla="*/ 438071 h 671513"/>
                <a:gd name="connsiteX11" fmla="*/ 16280 w 681037"/>
                <a:gd name="connsiteY11" fmla="*/ 406871 h 671513"/>
                <a:gd name="connsiteX12" fmla="*/ 0 w 681037"/>
                <a:gd name="connsiteY12" fmla="*/ 326231 h 671513"/>
                <a:gd name="connsiteX13" fmla="*/ 60679 w 681037"/>
                <a:gd name="connsiteY13" fmla="*/ 179741 h 671513"/>
                <a:gd name="connsiteX14" fmla="*/ 102706 w 681037"/>
                <a:gd name="connsiteY14" fmla="*/ 151405 h 671513"/>
                <a:gd name="connsiteX15" fmla="*/ 132257 w 681037"/>
                <a:gd name="connsiteY15" fmla="*/ 115589 h 671513"/>
                <a:gd name="connsiteX16" fmla="*/ 294782 w 681037"/>
                <a:gd name="connsiteY16" fmla="*/ 27964 h 671513"/>
                <a:gd name="connsiteX17" fmla="*/ 294965 w 681037"/>
                <a:gd name="connsiteY17" fmla="*/ 27946 h 671513"/>
                <a:gd name="connsiteX18" fmla="*/ 312267 w 681037"/>
                <a:gd name="connsiteY18" fmla="*/ 16280 h 671513"/>
                <a:gd name="connsiteX19" fmla="*/ 392906 w 681037"/>
                <a:gd name="connsiteY19" fmla="*/ 0 h 671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1037" h="671513">
                  <a:moveTo>
                    <a:pt x="392906" y="0"/>
                  </a:moveTo>
                  <a:cubicBezTo>
                    <a:pt x="450114" y="0"/>
                    <a:pt x="501906" y="23188"/>
                    <a:pt x="539397" y="60678"/>
                  </a:cubicBezTo>
                  <a:lnTo>
                    <a:pt x="563301" y="96133"/>
                  </a:lnTo>
                  <a:lnTo>
                    <a:pt x="586881" y="115589"/>
                  </a:lnTo>
                  <a:cubicBezTo>
                    <a:pt x="645056" y="173763"/>
                    <a:pt x="681037" y="254130"/>
                    <a:pt x="681037" y="342901"/>
                  </a:cubicBezTo>
                  <a:cubicBezTo>
                    <a:pt x="681037" y="520443"/>
                    <a:pt x="537111" y="664369"/>
                    <a:pt x="359569" y="664369"/>
                  </a:cubicBezTo>
                  <a:lnTo>
                    <a:pt x="309352" y="659307"/>
                  </a:lnTo>
                  <a:lnTo>
                    <a:pt x="283589" y="667304"/>
                  </a:lnTo>
                  <a:cubicBezTo>
                    <a:pt x="270103" y="670064"/>
                    <a:pt x="256139" y="671513"/>
                    <a:pt x="241837" y="671513"/>
                  </a:cubicBezTo>
                  <a:cubicBezTo>
                    <a:pt x="127421" y="671513"/>
                    <a:pt x="34668" y="578760"/>
                    <a:pt x="34668" y="464344"/>
                  </a:cubicBezTo>
                  <a:lnTo>
                    <a:pt x="37317" y="438071"/>
                  </a:lnTo>
                  <a:lnTo>
                    <a:pt x="16280" y="406871"/>
                  </a:lnTo>
                  <a:cubicBezTo>
                    <a:pt x="5797" y="382085"/>
                    <a:pt x="0" y="354835"/>
                    <a:pt x="0" y="326231"/>
                  </a:cubicBezTo>
                  <a:cubicBezTo>
                    <a:pt x="0" y="269023"/>
                    <a:pt x="23188" y="217231"/>
                    <a:pt x="60679" y="179741"/>
                  </a:cubicBezTo>
                  <a:lnTo>
                    <a:pt x="102706" y="151405"/>
                  </a:lnTo>
                  <a:lnTo>
                    <a:pt x="132257" y="115589"/>
                  </a:lnTo>
                  <a:cubicBezTo>
                    <a:pt x="175888" y="71958"/>
                    <a:pt x="232002" y="40811"/>
                    <a:pt x="294782" y="27964"/>
                  </a:cubicBezTo>
                  <a:lnTo>
                    <a:pt x="294965" y="27946"/>
                  </a:lnTo>
                  <a:lnTo>
                    <a:pt x="312267" y="16280"/>
                  </a:lnTo>
                  <a:cubicBezTo>
                    <a:pt x="337052" y="5797"/>
                    <a:pt x="364302" y="0"/>
                    <a:pt x="39290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84000">
                  <a:srgbClr val="ED7D31">
                    <a:lumMod val="7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0" name="フリーフォーム: 図形 619">
              <a:extLst>
                <a:ext uri="{FF2B5EF4-FFF2-40B4-BE49-F238E27FC236}">
                  <a16:creationId xmlns:a16="http://schemas.microsoft.com/office/drawing/2014/main" id="{B8B8268B-00AD-4FB7-96D9-E1EBADCBA4B3}"/>
                </a:ext>
              </a:extLst>
            </p:cNvPr>
            <p:cNvSpPr/>
            <p:nvPr/>
          </p:nvSpPr>
          <p:spPr>
            <a:xfrm>
              <a:off x="2463929" y="4346250"/>
              <a:ext cx="681037" cy="671513"/>
            </a:xfrm>
            <a:custGeom>
              <a:avLst/>
              <a:gdLst>
                <a:gd name="connsiteX0" fmla="*/ 392906 w 681037"/>
                <a:gd name="connsiteY0" fmla="*/ 0 h 671513"/>
                <a:gd name="connsiteX1" fmla="*/ 539397 w 681037"/>
                <a:gd name="connsiteY1" fmla="*/ 60678 h 671513"/>
                <a:gd name="connsiteX2" fmla="*/ 563301 w 681037"/>
                <a:gd name="connsiteY2" fmla="*/ 96133 h 671513"/>
                <a:gd name="connsiteX3" fmla="*/ 586881 w 681037"/>
                <a:gd name="connsiteY3" fmla="*/ 115589 h 671513"/>
                <a:gd name="connsiteX4" fmla="*/ 681037 w 681037"/>
                <a:gd name="connsiteY4" fmla="*/ 342901 h 671513"/>
                <a:gd name="connsiteX5" fmla="*/ 359569 w 681037"/>
                <a:gd name="connsiteY5" fmla="*/ 664369 h 671513"/>
                <a:gd name="connsiteX6" fmla="*/ 309352 w 681037"/>
                <a:gd name="connsiteY6" fmla="*/ 659307 h 671513"/>
                <a:gd name="connsiteX7" fmla="*/ 283589 w 681037"/>
                <a:gd name="connsiteY7" fmla="*/ 667304 h 671513"/>
                <a:gd name="connsiteX8" fmla="*/ 241837 w 681037"/>
                <a:gd name="connsiteY8" fmla="*/ 671513 h 671513"/>
                <a:gd name="connsiteX9" fmla="*/ 34668 w 681037"/>
                <a:gd name="connsiteY9" fmla="*/ 464344 h 671513"/>
                <a:gd name="connsiteX10" fmla="*/ 37317 w 681037"/>
                <a:gd name="connsiteY10" fmla="*/ 438071 h 671513"/>
                <a:gd name="connsiteX11" fmla="*/ 16280 w 681037"/>
                <a:gd name="connsiteY11" fmla="*/ 406871 h 671513"/>
                <a:gd name="connsiteX12" fmla="*/ 0 w 681037"/>
                <a:gd name="connsiteY12" fmla="*/ 326231 h 671513"/>
                <a:gd name="connsiteX13" fmla="*/ 60679 w 681037"/>
                <a:gd name="connsiteY13" fmla="*/ 179741 h 671513"/>
                <a:gd name="connsiteX14" fmla="*/ 102706 w 681037"/>
                <a:gd name="connsiteY14" fmla="*/ 151405 h 671513"/>
                <a:gd name="connsiteX15" fmla="*/ 132257 w 681037"/>
                <a:gd name="connsiteY15" fmla="*/ 115589 h 671513"/>
                <a:gd name="connsiteX16" fmla="*/ 294782 w 681037"/>
                <a:gd name="connsiteY16" fmla="*/ 27964 h 671513"/>
                <a:gd name="connsiteX17" fmla="*/ 294965 w 681037"/>
                <a:gd name="connsiteY17" fmla="*/ 27946 h 671513"/>
                <a:gd name="connsiteX18" fmla="*/ 312267 w 681037"/>
                <a:gd name="connsiteY18" fmla="*/ 16280 h 671513"/>
                <a:gd name="connsiteX19" fmla="*/ 392906 w 681037"/>
                <a:gd name="connsiteY19" fmla="*/ 0 h 671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1037" h="671513">
                  <a:moveTo>
                    <a:pt x="392906" y="0"/>
                  </a:moveTo>
                  <a:cubicBezTo>
                    <a:pt x="450114" y="0"/>
                    <a:pt x="501906" y="23188"/>
                    <a:pt x="539397" y="60678"/>
                  </a:cubicBezTo>
                  <a:lnTo>
                    <a:pt x="563301" y="96133"/>
                  </a:lnTo>
                  <a:lnTo>
                    <a:pt x="586881" y="115589"/>
                  </a:lnTo>
                  <a:cubicBezTo>
                    <a:pt x="645056" y="173763"/>
                    <a:pt x="681037" y="254130"/>
                    <a:pt x="681037" y="342901"/>
                  </a:cubicBezTo>
                  <a:cubicBezTo>
                    <a:pt x="681037" y="520443"/>
                    <a:pt x="537111" y="664369"/>
                    <a:pt x="359569" y="664369"/>
                  </a:cubicBezTo>
                  <a:lnTo>
                    <a:pt x="309352" y="659307"/>
                  </a:lnTo>
                  <a:lnTo>
                    <a:pt x="283589" y="667304"/>
                  </a:lnTo>
                  <a:cubicBezTo>
                    <a:pt x="270103" y="670064"/>
                    <a:pt x="256139" y="671513"/>
                    <a:pt x="241837" y="671513"/>
                  </a:cubicBezTo>
                  <a:cubicBezTo>
                    <a:pt x="127421" y="671513"/>
                    <a:pt x="34668" y="578760"/>
                    <a:pt x="34668" y="464344"/>
                  </a:cubicBezTo>
                  <a:lnTo>
                    <a:pt x="37317" y="438071"/>
                  </a:lnTo>
                  <a:lnTo>
                    <a:pt x="16280" y="406871"/>
                  </a:lnTo>
                  <a:cubicBezTo>
                    <a:pt x="5797" y="382085"/>
                    <a:pt x="0" y="354835"/>
                    <a:pt x="0" y="326231"/>
                  </a:cubicBezTo>
                  <a:cubicBezTo>
                    <a:pt x="0" y="269023"/>
                    <a:pt x="23188" y="217231"/>
                    <a:pt x="60679" y="179741"/>
                  </a:cubicBezTo>
                  <a:lnTo>
                    <a:pt x="102706" y="151405"/>
                  </a:lnTo>
                  <a:lnTo>
                    <a:pt x="132257" y="115589"/>
                  </a:lnTo>
                  <a:cubicBezTo>
                    <a:pt x="175888" y="71958"/>
                    <a:pt x="232002" y="40811"/>
                    <a:pt x="294782" y="27964"/>
                  </a:cubicBezTo>
                  <a:lnTo>
                    <a:pt x="294965" y="27946"/>
                  </a:lnTo>
                  <a:lnTo>
                    <a:pt x="312267" y="16280"/>
                  </a:lnTo>
                  <a:cubicBezTo>
                    <a:pt x="337052" y="5797"/>
                    <a:pt x="364302" y="0"/>
                    <a:pt x="39290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84000">
                  <a:srgbClr val="ED7D31">
                    <a:lumMod val="7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1" name="フリーフォーム: 図形 620">
              <a:extLst>
                <a:ext uri="{FF2B5EF4-FFF2-40B4-BE49-F238E27FC236}">
                  <a16:creationId xmlns:a16="http://schemas.microsoft.com/office/drawing/2014/main" id="{B2714CA8-8208-45F9-B207-96DEAF144F0D}"/>
                </a:ext>
              </a:extLst>
            </p:cNvPr>
            <p:cNvSpPr/>
            <p:nvPr/>
          </p:nvSpPr>
          <p:spPr>
            <a:xfrm>
              <a:off x="3001398" y="4482968"/>
              <a:ext cx="753935" cy="743392"/>
            </a:xfrm>
            <a:custGeom>
              <a:avLst/>
              <a:gdLst>
                <a:gd name="connsiteX0" fmla="*/ 392906 w 681037"/>
                <a:gd name="connsiteY0" fmla="*/ 0 h 671513"/>
                <a:gd name="connsiteX1" fmla="*/ 539397 w 681037"/>
                <a:gd name="connsiteY1" fmla="*/ 60678 h 671513"/>
                <a:gd name="connsiteX2" fmla="*/ 563301 w 681037"/>
                <a:gd name="connsiteY2" fmla="*/ 96133 h 671513"/>
                <a:gd name="connsiteX3" fmla="*/ 586881 w 681037"/>
                <a:gd name="connsiteY3" fmla="*/ 115589 h 671513"/>
                <a:gd name="connsiteX4" fmla="*/ 681037 w 681037"/>
                <a:gd name="connsiteY4" fmla="*/ 342901 h 671513"/>
                <a:gd name="connsiteX5" fmla="*/ 359569 w 681037"/>
                <a:gd name="connsiteY5" fmla="*/ 664369 h 671513"/>
                <a:gd name="connsiteX6" fmla="*/ 309352 w 681037"/>
                <a:gd name="connsiteY6" fmla="*/ 659307 h 671513"/>
                <a:gd name="connsiteX7" fmla="*/ 283589 w 681037"/>
                <a:gd name="connsiteY7" fmla="*/ 667304 h 671513"/>
                <a:gd name="connsiteX8" fmla="*/ 241837 w 681037"/>
                <a:gd name="connsiteY8" fmla="*/ 671513 h 671513"/>
                <a:gd name="connsiteX9" fmla="*/ 34668 w 681037"/>
                <a:gd name="connsiteY9" fmla="*/ 464344 h 671513"/>
                <a:gd name="connsiteX10" fmla="*/ 37317 w 681037"/>
                <a:gd name="connsiteY10" fmla="*/ 438071 h 671513"/>
                <a:gd name="connsiteX11" fmla="*/ 16280 w 681037"/>
                <a:gd name="connsiteY11" fmla="*/ 406871 h 671513"/>
                <a:gd name="connsiteX12" fmla="*/ 0 w 681037"/>
                <a:gd name="connsiteY12" fmla="*/ 326231 h 671513"/>
                <a:gd name="connsiteX13" fmla="*/ 60679 w 681037"/>
                <a:gd name="connsiteY13" fmla="*/ 179741 h 671513"/>
                <a:gd name="connsiteX14" fmla="*/ 102706 w 681037"/>
                <a:gd name="connsiteY14" fmla="*/ 151405 h 671513"/>
                <a:gd name="connsiteX15" fmla="*/ 132257 w 681037"/>
                <a:gd name="connsiteY15" fmla="*/ 115589 h 671513"/>
                <a:gd name="connsiteX16" fmla="*/ 294782 w 681037"/>
                <a:gd name="connsiteY16" fmla="*/ 27964 h 671513"/>
                <a:gd name="connsiteX17" fmla="*/ 294965 w 681037"/>
                <a:gd name="connsiteY17" fmla="*/ 27946 h 671513"/>
                <a:gd name="connsiteX18" fmla="*/ 312267 w 681037"/>
                <a:gd name="connsiteY18" fmla="*/ 16280 h 671513"/>
                <a:gd name="connsiteX19" fmla="*/ 392906 w 681037"/>
                <a:gd name="connsiteY19" fmla="*/ 0 h 671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1037" h="671513">
                  <a:moveTo>
                    <a:pt x="392906" y="0"/>
                  </a:moveTo>
                  <a:cubicBezTo>
                    <a:pt x="450114" y="0"/>
                    <a:pt x="501906" y="23188"/>
                    <a:pt x="539397" y="60678"/>
                  </a:cubicBezTo>
                  <a:lnTo>
                    <a:pt x="563301" y="96133"/>
                  </a:lnTo>
                  <a:lnTo>
                    <a:pt x="586881" y="115589"/>
                  </a:lnTo>
                  <a:cubicBezTo>
                    <a:pt x="645056" y="173763"/>
                    <a:pt x="681037" y="254130"/>
                    <a:pt x="681037" y="342901"/>
                  </a:cubicBezTo>
                  <a:cubicBezTo>
                    <a:pt x="681037" y="520443"/>
                    <a:pt x="537111" y="664369"/>
                    <a:pt x="359569" y="664369"/>
                  </a:cubicBezTo>
                  <a:lnTo>
                    <a:pt x="309352" y="659307"/>
                  </a:lnTo>
                  <a:lnTo>
                    <a:pt x="283589" y="667304"/>
                  </a:lnTo>
                  <a:cubicBezTo>
                    <a:pt x="270103" y="670064"/>
                    <a:pt x="256139" y="671513"/>
                    <a:pt x="241837" y="671513"/>
                  </a:cubicBezTo>
                  <a:cubicBezTo>
                    <a:pt x="127421" y="671513"/>
                    <a:pt x="34668" y="578760"/>
                    <a:pt x="34668" y="464344"/>
                  </a:cubicBezTo>
                  <a:lnTo>
                    <a:pt x="37317" y="438071"/>
                  </a:lnTo>
                  <a:lnTo>
                    <a:pt x="16280" y="406871"/>
                  </a:lnTo>
                  <a:cubicBezTo>
                    <a:pt x="5797" y="382085"/>
                    <a:pt x="0" y="354835"/>
                    <a:pt x="0" y="326231"/>
                  </a:cubicBezTo>
                  <a:cubicBezTo>
                    <a:pt x="0" y="269023"/>
                    <a:pt x="23188" y="217231"/>
                    <a:pt x="60679" y="179741"/>
                  </a:cubicBezTo>
                  <a:lnTo>
                    <a:pt x="102706" y="151405"/>
                  </a:lnTo>
                  <a:lnTo>
                    <a:pt x="132257" y="115589"/>
                  </a:lnTo>
                  <a:cubicBezTo>
                    <a:pt x="175888" y="71958"/>
                    <a:pt x="232002" y="40811"/>
                    <a:pt x="294782" y="27964"/>
                  </a:cubicBezTo>
                  <a:lnTo>
                    <a:pt x="294965" y="27946"/>
                  </a:lnTo>
                  <a:lnTo>
                    <a:pt x="312267" y="16280"/>
                  </a:lnTo>
                  <a:cubicBezTo>
                    <a:pt x="337052" y="5797"/>
                    <a:pt x="364302" y="0"/>
                    <a:pt x="39290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ED7D31">
                    <a:lumMod val="7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6872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79</Words>
  <Application>Microsoft Office PowerPoint</Application>
  <PresentationFormat>A4 210 x 297 mm</PresentationFormat>
  <Paragraphs>41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pptxg23_沖縄県をイメージするイラスト</dc:title>
  <dc:subject>pptxg23_沖縄県をイメージするイラスト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2021-02-15T08:24:05Z</dcterms:modified>
  <cp:category/>
  <cp:version>1</cp:version>
</cp:coreProperties>
</file>